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DEE5D-CEB7-434E-92B4-5C443B169E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0B279-D57E-4A02-A325-D29207012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0D8B2A-2A3E-4997-AB75-1B56033C15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8EA07-5724-4D06-B7B5-40E33B9203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4894A-51E0-4BB7-BBC6-AA88E06566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6056D2-46F2-4AC6-AEF7-DB4553D35A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DAD869-C197-4531-A126-0D7898BAF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D70A3F-A1DC-4D43-BCBA-A31978DFD9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7EB96C-50F4-4B58-87A2-E31D8BAB1B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7169B-1350-4541-925C-8E50BCCC6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2A1576-DC6C-47EE-A803-4B1CD6EF80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277F5-01D9-4928-9A45-CC8C584A3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5AA8CA-C81E-44C5-97C3-DF43C17014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5C90AD-2B50-48E7-982A-D28DB332D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12DA8-3937-40C3-9420-ED65CBE957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601CE5-555D-4184-B487-06D812214A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81FEB3-CB07-4175-9662-4DE9559638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0AAD9-2483-4842-B7D4-1EABFFDFAC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5CC6F8-E6ED-462A-8D7B-DA52B1D4A1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35BE77-F78F-4AB8-8BDE-392DA61556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79B4D-A17F-4F02-B739-8B330D5A73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E05A47-5209-4F88-9DD1-486A1AAA3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6DD20-027A-4452-BEAC-350D87C82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8B7BE-9B95-42E2-927B-FD488FB649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575DFC-A886-41CB-9317-62619D61B6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E39F20-2A67-4421-AC84-9D9E9309D7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tektoncd" TargetMode="External"/><Relationship Id="rId2" Type="http://schemas.openxmlformats.org/officeDocument/2006/relationships/hyperlink" Target="https://tekton.dev/" TargetMode="External"/><Relationship Id="rId3" Type="http://schemas.openxmlformats.org/officeDocument/2006/relationships/hyperlink" Target="https://hub.tekton.dev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2000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9000"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Tekton</a:t>
            </a:r>
            <a:br>
              <a:rPr sz="6000"/>
            </a:br>
            <a:br>
              <a:rPr sz="6000"/>
            </a:b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Triggers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Content Placeholder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504800" y="2038320"/>
            <a:ext cx="8629200" cy="44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Triggers CRD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EventListener - listens for events at a specified port on your Kubernetes cluster. Specifies one or more Triggers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 - specifies what happens when the EventListener detects an event. A Trigger specifies a TriggerTemplate, a TriggerBinding, and optionally, an Interceptor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Triggers CRD (contd)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TriggerBinding - specifies the fields in the event payload from which you want to extract data and the fields in your corresponding TriggerTemplate to populate with the extracted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TriggerTemplate - specifies a blueprint for the resource, such as a TaskRun or PipelineRun, that you want to instantiate and/or execute when your EventListener detects an even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Engineers Life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“Desired State”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Content Placeholder 13" descr="A picture containing calendar"/>
          <p:cNvPicPr/>
          <p:nvPr/>
        </p:nvPicPr>
        <p:blipFill>
          <a:blip r:embed="rId1"/>
          <a:stretch/>
        </p:blipFill>
        <p:spPr>
          <a:xfrm>
            <a:off x="4777200" y="973080"/>
            <a:ext cx="6780240" cy="49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Engineers Life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“Current State”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Content Placeholder 5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777200" y="1010520"/>
            <a:ext cx="6780240" cy="50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CI/CD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Content Placeholder 4" descr="Diagram"/>
          <p:cNvPicPr/>
          <p:nvPr/>
        </p:nvPicPr>
        <p:blipFill>
          <a:blip r:embed="rId1"/>
          <a:stretch/>
        </p:blipFill>
        <p:spPr>
          <a:xfrm>
            <a:off x="4777200" y="625680"/>
            <a:ext cx="678024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13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6000" y="3399840"/>
            <a:ext cx="10640520" cy="77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44546a"/>
                </a:solidFill>
                <a:latin typeface="Calibri Light"/>
              </a:rPr>
              <a:t>CI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5" name="Group 15"/>
          <p:cNvGrpSpPr/>
          <p:nvPr/>
        </p:nvGrpSpPr>
        <p:grpSpPr>
          <a:xfrm>
            <a:off x="9676440" y="0"/>
            <a:ext cx="2514960" cy="2174040"/>
            <a:chOff x="9676440" y="0"/>
            <a:chExt cx="2514960" cy="2174040"/>
          </a:xfrm>
        </p:grpSpPr>
        <p:sp>
          <p:nvSpPr>
            <p:cNvPr id="96" name="Freeform: Shape 16"/>
            <p:cNvSpPr/>
            <p:nvPr/>
          </p:nvSpPr>
          <p:spPr>
            <a:xfrm flipH="1">
              <a:off x="9676080" y="432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Freeform: Shape 17"/>
            <p:cNvSpPr/>
            <p:nvPr/>
          </p:nvSpPr>
          <p:spPr>
            <a:xfrm flipH="1">
              <a:off x="9698760" y="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Freeform: Shape 18"/>
            <p:cNvSpPr/>
            <p:nvPr/>
          </p:nvSpPr>
          <p:spPr>
            <a:xfrm flipH="1">
              <a:off x="9690480" y="432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reeform: Shape 19"/>
            <p:cNvSpPr/>
            <p:nvPr/>
          </p:nvSpPr>
          <p:spPr>
            <a:xfrm flipH="1">
              <a:off x="9699120" y="432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631880" y="320400"/>
            <a:ext cx="8866800" cy="283608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21"/>
          <p:cNvGrpSpPr/>
          <p:nvPr/>
        </p:nvGrpSpPr>
        <p:grpSpPr>
          <a:xfrm>
            <a:off x="-360" y="4322520"/>
            <a:ext cx="3378240" cy="2535120"/>
            <a:chOff x="-360" y="4322520"/>
            <a:chExt cx="3378240" cy="2535120"/>
          </a:xfrm>
        </p:grpSpPr>
        <p:sp>
          <p:nvSpPr>
            <p:cNvPr id="102" name="Freeform: Shape 22"/>
            <p:cNvSpPr/>
            <p:nvPr/>
          </p:nvSpPr>
          <p:spPr>
            <a:xfrm flipV="1">
              <a:off x="360" y="4519080"/>
              <a:ext cx="3362760" cy="233856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Freeform: Shape 23"/>
            <p:cNvSpPr/>
            <p:nvPr/>
          </p:nvSpPr>
          <p:spPr>
            <a:xfrm flipV="1">
              <a:off x="360" y="4519080"/>
              <a:ext cx="3362760" cy="233856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Freeform: Shape 24"/>
            <p:cNvSpPr/>
            <p:nvPr/>
          </p:nvSpPr>
          <p:spPr>
            <a:xfrm flipV="1">
              <a:off x="0" y="4498560"/>
              <a:ext cx="3363120" cy="23583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Freeform: Shape 25"/>
            <p:cNvSpPr/>
            <p:nvPr/>
          </p:nvSpPr>
          <p:spPr>
            <a:xfrm flipV="1">
              <a:off x="360" y="4322160"/>
              <a:ext cx="3377520" cy="253476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[Details]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https://github.com/tektoncd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website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2"/>
              </a:rPr>
              <a:t>https://tekton.dev/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cli = tkn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Triggers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Catalog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3"/>
              </a:rPr>
              <a:t>https://hub.tekton.dev/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Dashboard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07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Tekton(Greek) (Builder)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CDF(Continuous Delivery Foundation) Graduated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994680" y="2638440"/>
            <a:ext cx="10359000" cy="32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Tekton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Content Placeholder 4" descr="Graphical user interface, application"/>
          <p:cNvPicPr/>
          <p:nvPr/>
        </p:nvPicPr>
        <p:blipFill>
          <a:blip r:embed="rId1"/>
          <a:stretch/>
        </p:blipFill>
        <p:spPr>
          <a:xfrm>
            <a:off x="4777200" y="885240"/>
            <a:ext cx="6780240" cy="56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CRD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 - defines a series of ordered Steps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ClusterTask – defines a series of ordered Steps for entire Cluster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TaskRun - instantiates a specific Task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 - defines a series of ordered Tasks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PipelineRun - instantiates a specific Pipeline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19104</TotalTime>
  <Application>LibreOffice/7.3.7.2$Linux_X86_64 LibreOffice_project/30$Build-2</Application>
  <AppVersion>15.0000</AppVersion>
  <Words>360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2023-04-26T07:04:48Z</dcterms:created>
  <dc:creator>Arunvel Arunachalam (External)</dc:creator>
  <dc:description/>
  <dc:language>en-IN</dc:language>
  <cp:lastModifiedBy/>
  <dcterms:modified xsi:type="dcterms:W3CDTF">2023-11-24T12:55:00Z</dcterms:modified>
  <cp:revision>24</cp:revision>
  <dc:subject/>
  <dc:title>Tekton/ArgoCD/FB Learnings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ActionId">
    <vt:lpwstr>a0229bb9-3aca-4d94-80d5-57de9db7f46e</vt:lpwstr>
  </property>
  <property fmtid="{D5CDD505-2E9C-101B-9397-08002B2CF9AE}" pid="3" name="MSIP_Label_a0819fa7-4367-4500-ba88-dd630d977609_ContentBits">
    <vt:lpwstr>0</vt:lpwstr>
  </property>
  <property fmtid="{D5CDD505-2E9C-101B-9397-08002B2CF9AE}" pid="4" name="MSIP_Label_a0819fa7-4367-4500-ba88-dd630d977609_Enabled">
    <vt:lpwstr>true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etDate">
    <vt:lpwstr>2023-04-26T07:04:58Z</vt:lpwstr>
  </property>
  <property fmtid="{D5CDD505-2E9C-101B-9397-08002B2CF9AE}" pid="8" name="MSIP_Label_a0819fa7-4367-4500-ba88-dd630d977609_SiteId">
    <vt:lpwstr>63ce7d59-2f3e-42cd-a8cc-be764cff5eb6</vt:lpwstr>
  </property>
  <property fmtid="{D5CDD505-2E9C-101B-9397-08002B2CF9AE}" pid="9" name="PresentationFormat">
    <vt:lpwstr>Widescreen</vt:lpwstr>
  </property>
  <property fmtid="{D5CDD505-2E9C-101B-9397-08002B2CF9AE}" pid="10" name="Slides">
    <vt:i4>19</vt:i4>
  </property>
</Properties>
</file>