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31788-EB99-4F6A-8E6F-3AEA1C6760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77EEF6-5D08-47DF-8A8A-E042DDF049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B97FB3-A23E-4AB4-BA22-1BAD0094C1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95EC20-7320-4F26-B058-941D370C88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80B5FA-2B7C-45F4-97CF-A9919C648A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89E72A-78AD-4FED-8DA4-75BF9F7556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648738-761A-4493-AA12-4C5A8C985E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8E49B3-DE7F-4D47-9DD6-C41C75B7B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3B3A7E-21F7-4352-A6A1-2928D17B35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B50FCB-AC47-4204-9BC4-36FF69AE85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E01FA6-B785-466B-B39C-F5D7D291C4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26432C-9B71-476A-98C0-419A6675CC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DB454D-5B5A-4371-B804-133C533C27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486266-9E8E-484C-9934-C4A25821C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5923E0-833C-4D20-B679-910B2CCBBF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B8AFD5-59A6-48DB-80C6-1899E9D28C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54FDD9-424D-47FD-BF63-ED0FFB939B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C8AFB3-C0F7-4DE5-9C8B-C94F29142D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3127A7-ADED-4CE2-A5EF-3F350B740B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6A3EE6-5593-4E2D-837D-53136EC085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47759A-6125-42CA-8A06-D6827E71E8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91BA4-A407-49D1-9669-16FBF7182C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B45AB-9577-4D27-953C-58D436CA0F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CBFF4-BEB1-4C5E-A6CD-B35D3BC6DE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EE2B40-C681-45FE-B5EB-816D9A14B4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DA485C-E50B-49E2-9605-D65BF55D9E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tektoncd" TargetMode="External"/><Relationship Id="rId2" Type="http://schemas.openxmlformats.org/officeDocument/2006/relationships/hyperlink" Target="https://tekton.dev/" TargetMode="External"/><Relationship Id="rId3" Type="http://schemas.openxmlformats.org/officeDocument/2006/relationships/hyperlink" Target="https://hub.tekton.dev/" TargetMode="Externa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56720" y="265320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Tekton</a:t>
            </a:r>
            <a:br>
              <a:rPr sz="6000"/>
            </a:br>
            <a:br>
              <a:rPr sz="6000"/>
            </a:b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 Triggers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7" name="Content Placeholder 8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504800" y="2038320"/>
            <a:ext cx="8628840" cy="445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Triggers CRD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EventListener - listens for events at a specified port on your Kubernetes cluster. Specifies one or more Triggers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Trigger - specifies what happens when the EventListener detects an event. A Trigger specifies a TriggerTemplate, a TriggerBinding, and optionally, an Interceptor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Triggers CRD (contd)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TriggerBinding - specifies the fields in the event payload from which you want to extract data and the fields in your corresponding TriggerTemplate to populate with the extracted value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TriggerTemplate - specifies a blueprint for the resource, such as a TaskRun or PipelineRun, that you want to instantiate and/or execute when your EventListener detects an even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 example github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https://github.com/arunvel1988/K8S-Paathshala-Pune-Tekton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own Arrow 7"/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Engineers Life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“Desired State”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85" name="Content Placeholder 13" descr="A picture containing calendar"/>
          <p:cNvPicPr/>
          <p:nvPr/>
        </p:nvPicPr>
        <p:blipFill>
          <a:blip r:embed="rId1"/>
          <a:stretch/>
        </p:blipFill>
        <p:spPr>
          <a:xfrm>
            <a:off x="4777200" y="973080"/>
            <a:ext cx="6779880" cy="49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own Arrow 7"/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Engineers Life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“Current State”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88" name="Content Placeholder 5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777200" y="1010520"/>
            <a:ext cx="6779880" cy="508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Down Arrow 7"/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CI/CD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91" name="Content Placeholder 4" descr="Diagram"/>
          <p:cNvPicPr/>
          <p:nvPr/>
        </p:nvPicPr>
        <p:blipFill>
          <a:blip r:embed="rId1"/>
          <a:stretch/>
        </p:blipFill>
        <p:spPr>
          <a:xfrm>
            <a:off x="4777200" y="625680"/>
            <a:ext cx="67798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13"/>
          <p:cNvSpPr/>
          <p:nvPr/>
        </p:nvSpPr>
        <p:spPr>
          <a:xfrm>
            <a:off x="360" y="0"/>
            <a:ext cx="1219104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6000" y="3399840"/>
            <a:ext cx="10640160" cy="77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44546a"/>
                </a:solidFill>
                <a:latin typeface="Calibri Light"/>
              </a:rPr>
              <a:t>CI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95" name="Group 15"/>
          <p:cNvGrpSpPr/>
          <p:nvPr/>
        </p:nvGrpSpPr>
        <p:grpSpPr>
          <a:xfrm>
            <a:off x="9676080" y="0"/>
            <a:ext cx="2514600" cy="2173680"/>
            <a:chOff x="9676080" y="0"/>
            <a:chExt cx="2514600" cy="2173680"/>
          </a:xfrm>
        </p:grpSpPr>
        <p:sp>
          <p:nvSpPr>
            <p:cNvPr id="96" name="Freeform: Shape 16"/>
            <p:cNvSpPr/>
            <p:nvPr/>
          </p:nvSpPr>
          <p:spPr>
            <a:xfrm flipH="1">
              <a:off x="9676080" y="4320"/>
              <a:ext cx="2514240" cy="216936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Freeform: Shape 17"/>
            <p:cNvSpPr/>
            <p:nvPr/>
          </p:nvSpPr>
          <p:spPr>
            <a:xfrm flipH="1">
              <a:off x="9698040" y="0"/>
              <a:ext cx="2492280" cy="194724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Freeform: Shape 18"/>
            <p:cNvSpPr/>
            <p:nvPr/>
          </p:nvSpPr>
          <p:spPr>
            <a:xfrm flipH="1">
              <a:off x="9689760" y="4320"/>
              <a:ext cx="2500200" cy="197208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Freeform: Shape 19"/>
            <p:cNvSpPr/>
            <p:nvPr/>
          </p:nvSpPr>
          <p:spPr>
            <a:xfrm flipH="1">
              <a:off x="9699120" y="4320"/>
              <a:ext cx="2490480" cy="194292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0" name="Picture 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1631880" y="320400"/>
            <a:ext cx="8866440" cy="2835720"/>
          </a:xfrm>
          <a:prstGeom prst="rect">
            <a:avLst/>
          </a:prstGeom>
          <a:ln w="0">
            <a:noFill/>
          </a:ln>
        </p:spPr>
      </p:pic>
      <p:grpSp>
        <p:nvGrpSpPr>
          <p:cNvPr id="101" name="Group 21"/>
          <p:cNvGrpSpPr/>
          <p:nvPr/>
        </p:nvGrpSpPr>
        <p:grpSpPr>
          <a:xfrm>
            <a:off x="0" y="4322160"/>
            <a:ext cx="3377520" cy="2534760"/>
            <a:chOff x="0" y="4322160"/>
            <a:chExt cx="3377520" cy="2534760"/>
          </a:xfrm>
        </p:grpSpPr>
        <p:sp>
          <p:nvSpPr>
            <p:cNvPr id="102" name="Freeform: Shape 22"/>
            <p:cNvSpPr/>
            <p:nvPr/>
          </p:nvSpPr>
          <p:spPr>
            <a:xfrm flipV="1">
              <a:off x="360" y="4518360"/>
              <a:ext cx="3362400" cy="233820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Freeform: Shape 23"/>
            <p:cNvSpPr/>
            <p:nvPr/>
          </p:nvSpPr>
          <p:spPr>
            <a:xfrm flipV="1">
              <a:off x="360" y="4518360"/>
              <a:ext cx="3362400" cy="233820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Freeform: Shape 24"/>
            <p:cNvSpPr/>
            <p:nvPr/>
          </p:nvSpPr>
          <p:spPr>
            <a:xfrm flipV="1">
              <a:off x="0" y="4498560"/>
              <a:ext cx="3362760" cy="235800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Freeform: Shape 25"/>
            <p:cNvSpPr/>
            <p:nvPr/>
          </p:nvSpPr>
          <p:spPr>
            <a:xfrm flipV="1">
              <a:off x="360" y="4322160"/>
              <a:ext cx="3377160" cy="25344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 [Details]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 =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https://github.com/tektoncd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website =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https://tekton.dev/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Tekton cli = tkn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Tekton Triggers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Tekton Catalog =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https://hub.tekton.dev/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Tekton Dashboard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07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Tekton(Greek) (Builder)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CDF(Continuous Delivery Foundation) Graduated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10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994680" y="2638440"/>
            <a:ext cx="10358640" cy="32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own Arrow 7"/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Tekton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13" name="Content Placeholder 4" descr="Graphical user interface, application"/>
          <p:cNvPicPr/>
          <p:nvPr/>
        </p:nvPicPr>
        <p:blipFill>
          <a:blip r:embed="rId1"/>
          <a:stretch/>
        </p:blipFill>
        <p:spPr>
          <a:xfrm>
            <a:off x="4777200" y="885240"/>
            <a:ext cx="6779880" cy="564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Tekton CRD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Task - defines a series of ordered Steps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ClusterTask – defines a series of ordered Steps for entire Cluster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TaskRun - instantiates a specific Task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Pipeline - defines a series of ordered Tasks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PipelineRun - instantiates a specific Pipeline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19106</TotalTime>
  <Application>LibreOffice/7.3.7.2$Linux_X86_64 LibreOffice_project/30$Build-2</Application>
  <AppVersion>15.0000</AppVersion>
  <Words>360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2023-04-26T07:04:48Z</dcterms:created>
  <dc:creator>Arunvel Arunachalam (External)</dc:creator>
  <dc:description/>
  <dc:language>en-IN</dc:language>
  <cp:lastModifiedBy/>
  <dcterms:modified xsi:type="dcterms:W3CDTF">2023-11-24T13:07:35Z</dcterms:modified>
  <cp:revision>26</cp:revision>
  <dc:subject/>
  <dc:title>Tekton/ArgoCD/FB Learnings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ActionId">
    <vt:lpwstr>a0229bb9-3aca-4d94-80d5-57de9db7f46e</vt:lpwstr>
  </property>
  <property fmtid="{D5CDD505-2E9C-101B-9397-08002B2CF9AE}" pid="3" name="MSIP_Label_a0819fa7-4367-4500-ba88-dd630d977609_ContentBits">
    <vt:lpwstr>0</vt:lpwstr>
  </property>
  <property fmtid="{D5CDD505-2E9C-101B-9397-08002B2CF9AE}" pid="4" name="MSIP_Label_a0819fa7-4367-4500-ba88-dd630d977609_Enabled">
    <vt:lpwstr>true</vt:lpwstr>
  </property>
  <property fmtid="{D5CDD505-2E9C-101B-9397-08002B2CF9AE}" pid="5" name="MSIP_Label_a0819fa7-4367-4500-ba88-dd630d977609_Method">
    <vt:lpwstr>Standard</vt:lpwstr>
  </property>
  <property fmtid="{D5CDD505-2E9C-101B-9397-08002B2CF9AE}" pid="6" name="MSIP_Label_a0819fa7-4367-4500-ba88-dd630d977609_Name">
    <vt:lpwstr>a0819fa7-4367-4500-ba88-dd630d977609</vt:lpwstr>
  </property>
  <property fmtid="{D5CDD505-2E9C-101B-9397-08002B2CF9AE}" pid="7" name="MSIP_Label_a0819fa7-4367-4500-ba88-dd630d977609_SetDate">
    <vt:lpwstr>2023-04-26T07:04:58Z</vt:lpwstr>
  </property>
  <property fmtid="{D5CDD505-2E9C-101B-9397-08002B2CF9AE}" pid="8" name="MSIP_Label_a0819fa7-4367-4500-ba88-dd630d977609_SiteId">
    <vt:lpwstr>63ce7d59-2f3e-42cd-a8cc-be764cff5eb6</vt:lpwstr>
  </property>
  <property fmtid="{D5CDD505-2E9C-101B-9397-08002B2CF9AE}" pid="9" name="PresentationFormat">
    <vt:lpwstr>Widescreen</vt:lpwstr>
  </property>
  <property fmtid="{D5CDD505-2E9C-101B-9397-08002B2CF9AE}" pid="10" name="Slides">
    <vt:i4>19</vt:i4>
  </property>
</Properties>
</file>