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1.jpeg" ContentType="image/jpeg"/>
  <Override PartName="/ppt/media/image16.png" ContentType="image/png"/>
  <Override PartName="/ppt/media/image15.png" ContentType="image/png"/>
  <Override PartName="/ppt/media/image5.jpeg" ContentType="image/jpeg"/>
  <Override PartName="/ppt/media/image10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6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14.jpeg" ContentType="image/jpeg"/>
  <Override PartName="/ppt/media/image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436722-A8DE-48FA-AFE3-941B799D76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440FBC-C4CE-4F41-9860-58174EBC4C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140C98-69C4-4066-A7C9-49D5D3B18E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C7D98D-9F8C-4EEA-ACF4-4F39D290E3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9623FE-2929-464E-895F-6B3302501E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673B1B-26C6-4189-A5CA-D24C3AAA95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C273D0-1A56-45B1-B30B-5D0830D172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50C6B0-ADD8-49FE-B575-D8A711F0E4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FE2BC0-CDB4-4046-BDEE-52656E8631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4268D4-7F56-425B-91FF-38F6654E40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5194EE-DE37-4B12-8262-4ACA58DDB8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66A303-C8FA-4DD6-A695-89721AF5F2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1E6A77-4B46-4E99-9CEC-E001BEE472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AF4AD6-45AF-4AED-BD5A-AF55F7CCCB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906B23-68AE-4754-96B9-6D97BF96D2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D75910-76BB-44DE-8ED0-B6FAE3D2B7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73A057-B493-4063-A489-D5AB1CF5DF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FB37A0-2F6F-4718-98E9-66F0D5FB74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466257-5E89-4717-99B4-244BCE6098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238A7A-6D45-464F-8A16-599E258007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B3E4B3-2B86-46B3-83C1-0DC14F83CF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49406A-DF15-43B3-94B5-8C32FA98EA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74B7ED-2157-4B0C-B3ED-C08470D443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6C1AFC-B4A7-48B9-ACF5-950258AEDE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31AD49-56CB-4DEB-BF8C-4620481B870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9BAF12-619A-496C-A6CD-0C339ED0C27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moby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Container Services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Content Placeholder 3" descr=""/>
          <p:cNvPicPr/>
          <p:nvPr/>
        </p:nvPicPr>
        <p:blipFill>
          <a:blip r:embed="rId1"/>
          <a:stretch/>
        </p:blipFill>
        <p:spPr>
          <a:xfrm>
            <a:off x="343080" y="395280"/>
            <a:ext cx="11543400" cy="578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Content Placeholder 3" descr=""/>
          <p:cNvPicPr/>
          <p:nvPr/>
        </p:nvPicPr>
        <p:blipFill>
          <a:blip r:embed="rId1"/>
          <a:stretch/>
        </p:blipFill>
        <p:spPr>
          <a:xfrm>
            <a:off x="519480" y="446760"/>
            <a:ext cx="11252520" cy="572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Content Placeholder 3" descr=""/>
          <p:cNvPicPr/>
          <p:nvPr/>
        </p:nvPicPr>
        <p:blipFill>
          <a:blip r:embed="rId1"/>
          <a:stretch/>
        </p:blipFill>
        <p:spPr>
          <a:xfrm>
            <a:off x="550800" y="446760"/>
            <a:ext cx="11408400" cy="641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Docker = Dock + Worker  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Docker Inc (Company) = 425 ++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Docker (Container Runtime &amp; Orchestration Technology)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Docker ( Open source Project)  = Moby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Docker Inc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San Franciso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Solomon Hykes (French-Born) American Developer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Paas (dot cloud)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Docker Conf  (Dockercon = 2018 =  June 12 – 15 2018 (SanFrancisco)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Docker runtime &amp; Orchestration Engine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Community Edition (4 months = support)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Enterprise Edition (12 months = support)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Version = YY.MM-xx  (18.06.0-ce)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18.06.1-ce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Prior (2017) = major.minor (1.13) = last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Quaterly releases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Latest  = 27.01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Docker Open-Source Project (Moby)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Dockercon 2017 = Moby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https://github.com/moby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Golang (system-level programing) from Google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Battries Included but removable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5" name="Content Placeholder 3" descr=""/>
          <p:cNvPicPr/>
          <p:nvPr/>
        </p:nvPicPr>
        <p:blipFill>
          <a:blip r:embed="rId1"/>
          <a:stretch/>
        </p:blipFill>
        <p:spPr>
          <a:xfrm>
            <a:off x="1219320" y="1690560"/>
            <a:ext cx="9752760" cy="46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838080" y="491400"/>
            <a:ext cx="10514880" cy="568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CoreOS = appc (new open standard) and defined image format &amp; container runtime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Rkt (rocket)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Healthy competition is the mother of invention”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3057480" y="2333880"/>
            <a:ext cx="6076080" cy="413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Content Placeholder 4" descr=""/>
          <p:cNvPicPr/>
          <p:nvPr/>
        </p:nvPicPr>
        <p:blipFill>
          <a:blip r:embed="rId1"/>
          <a:stretch/>
        </p:blipFill>
        <p:spPr>
          <a:xfrm>
            <a:off x="1038960" y="789840"/>
            <a:ext cx="10608480" cy="490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Content Placeholder 3" descr=""/>
          <p:cNvPicPr/>
          <p:nvPr/>
        </p:nvPicPr>
        <p:blipFill>
          <a:blip r:embed="rId1"/>
          <a:stretch/>
        </p:blipFill>
        <p:spPr>
          <a:xfrm>
            <a:off x="777960" y="505080"/>
            <a:ext cx="10453320" cy="574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Content Placeholder 3" descr=""/>
          <p:cNvPicPr/>
          <p:nvPr/>
        </p:nvPicPr>
        <p:blipFill>
          <a:blip r:embed="rId1"/>
          <a:stretch/>
        </p:blipFill>
        <p:spPr>
          <a:xfrm>
            <a:off x="613080" y="341280"/>
            <a:ext cx="11086560" cy="578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Docker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11" name="Content Placeholder 5" descr="2.png"/>
          <p:cNvPicPr/>
          <p:nvPr/>
        </p:nvPicPr>
        <p:blipFill>
          <a:blip r:embed="rId1"/>
          <a:stretch/>
        </p:blipFill>
        <p:spPr>
          <a:xfrm>
            <a:off x="1693800" y="1905120"/>
            <a:ext cx="8987400" cy="4339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fdp@mit,pune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Content Placeholder 3" descr="3.jpeg"/>
          <p:cNvPicPr/>
          <p:nvPr/>
        </p:nvPicPr>
        <p:blipFill>
          <a:blip r:embed="rId1"/>
          <a:stretch/>
        </p:blipFill>
        <p:spPr>
          <a:xfrm>
            <a:off x="2666880" y="1295280"/>
            <a:ext cx="6628680" cy="44949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fdp@mit,pune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838080" y="272160"/>
            <a:ext cx="10514880" cy="590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114" name="Content Placeholder 3" descr="1.png"/>
          <p:cNvPicPr/>
          <p:nvPr/>
        </p:nvPicPr>
        <p:blipFill>
          <a:blip r:embed="rId1"/>
          <a:stretch/>
        </p:blipFill>
        <p:spPr>
          <a:xfrm>
            <a:off x="1382400" y="816480"/>
            <a:ext cx="9371880" cy="510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838080" y="413640"/>
            <a:ext cx="10514880" cy="57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116" name="Content Placeholder 3" descr="3.png"/>
          <p:cNvPicPr/>
          <p:nvPr/>
        </p:nvPicPr>
        <p:blipFill>
          <a:blip r:embed="rId1"/>
          <a:stretch/>
        </p:blipFill>
        <p:spPr>
          <a:xfrm>
            <a:off x="1523880" y="805680"/>
            <a:ext cx="9567720" cy="488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Content Placeholder 5" descr=""/>
          <p:cNvPicPr/>
          <p:nvPr/>
        </p:nvPicPr>
        <p:blipFill>
          <a:blip r:embed="rId1"/>
          <a:stretch/>
        </p:blipFill>
        <p:spPr>
          <a:xfrm>
            <a:off x="682560" y="777960"/>
            <a:ext cx="10562760" cy="578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436680" y="327600"/>
            <a:ext cx="10916280" cy="61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VM – Issues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Own OS, CPU, RAM and Storage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Patching (Patch Tuesday) 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Monitoring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License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Hello Containers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Google (Long Time)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containers = One OS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license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Less CPU, RAM and storage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System/360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BSD Jails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Solaris zones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Content Placeholder 3" descr=""/>
          <p:cNvPicPr/>
          <p:nvPr/>
        </p:nvPicPr>
        <p:blipFill>
          <a:blip r:embed="rId1"/>
          <a:stretch/>
        </p:blipFill>
        <p:spPr>
          <a:xfrm>
            <a:off x="1296360" y="1787760"/>
            <a:ext cx="8501760" cy="323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838080" y="436320"/>
            <a:ext cx="10514880" cy="573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Cgroups (control group) = resource management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Namespaces = Process Isolation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SELinux = Security (RHEL) Access control security policy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(Seperation between host and container) and also multiple container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Content Placeholder 3" descr=""/>
          <p:cNvPicPr/>
          <p:nvPr/>
        </p:nvPicPr>
        <p:blipFill>
          <a:blip r:embed="rId1"/>
          <a:stretch/>
        </p:blipFill>
        <p:spPr>
          <a:xfrm>
            <a:off x="425880" y="446760"/>
            <a:ext cx="10442160" cy="619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Content Placeholder 3" descr=""/>
          <p:cNvPicPr/>
          <p:nvPr/>
        </p:nvPicPr>
        <p:blipFill>
          <a:blip r:embed="rId1"/>
          <a:stretch/>
        </p:blipFill>
        <p:spPr>
          <a:xfrm>
            <a:off x="685800" y="540360"/>
            <a:ext cx="10743480" cy="566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Application>LibreOffice/7.3.7.2$Linux_X86_64 LibreOffice_project/30$Build-2</Application>
  <AppVersion>15.0000</AppVersion>
  <Words>241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2018-07-28T13:34:31Z</dcterms:created>
  <dc:creator>arun</dc:creator>
  <dc:description/>
  <dc:language>en-IN</dc:language>
  <cp:lastModifiedBy/>
  <dcterms:modified xsi:type="dcterms:W3CDTF">2024-11-04T09:40:13Z</dcterms:modified>
  <cp:revision>49</cp:revision>
  <dc:subject/>
  <dc:title>Docker Basics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24</vt:i4>
  </property>
</Properties>
</file>