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5148ee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05148ee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5148e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5148e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5148ee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5148ee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5148ee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5148ee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5148ee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5148ee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5148ee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5148ee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5148ee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05148ee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5148ee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05148ee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etherchannel-example-topolog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92" y="0"/>
            <a:ext cx="79028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 title="etherchannel-example-topology-two-links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92" y="0"/>
            <a:ext cx="79028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 title="etherchannel-example-topology-logical-link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92" y="0"/>
            <a:ext cx="79028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 title="sw1-sw2-two-gigabit-interfaces_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1938338"/>
            <a:ext cx="62769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 title="gateway-redundancy-scenario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26" y="0"/>
            <a:ext cx="4256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 title="gateway-redundancy-crashed-switch_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116" y="0"/>
            <a:ext cx="41697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 title="virtual-gateway_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116" y="0"/>
            <a:ext cx="41697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0" y="0"/>
            <a:ext cx="9144000" cy="5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 title="cisco-hsrp-lab-topology-switches_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624" y="0"/>
            <a:ext cx="41847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