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3.gif" ContentType="image/gif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E880EC-54C8-4439-B30E-0E5F4790BD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0066D0-B170-45BC-8305-E4AA7467E2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ACCEB8-0251-4E35-8083-8C83240AFD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A4D4BB-78B4-4249-8E00-53E55952AA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571BE8-4983-4CA0-8008-7C7AD71219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58161F-DD2C-4806-A3CB-623FC90ADF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FAEE59-76AF-4170-B6F8-FD3CF4263B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A693CA-0B38-4455-99FC-33672914E3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20944E-8FA4-41BE-9A60-030858C546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89BB5A-98F3-46A3-B6C0-6F30B20D86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67D5E7-9E29-4B9A-97FE-32BF8A1062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15989F-806C-4B30-8E1B-DBAA8D4F7E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633F19-BDC6-43BB-8B3A-5AC8436EF0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41C575-5036-4831-840F-BDC2685EA5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7BD48C-0E14-454C-8E01-59E2A0DC32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A636BF-7155-4E8C-8ACB-AD4E759F59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4DCEC0-F64B-4B01-BBD6-A232863FB7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78C407-B3EA-4726-BB1E-73604C6E3D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79CFDD-DEAF-4974-B2FC-BB2D7F95FE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F72B81-3714-405F-B8FA-E42287F831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C2DEDD-37B6-4F7A-B6AE-175E715774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9270CE-F6F5-4CC2-B4F0-FCED9A145D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C8224C-65FF-43DD-8FF8-538163EE07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FE17A3-7ED3-4DF3-8461-657BC0FEBE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F399C4-C850-4C10-977B-D981314A03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E24E3F-9546-4A35-8B5D-416219FEEA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377EF0-BAEB-466F-A140-4D7BCB2F1B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705541-BD5C-4F67-BDA6-F692D5CBF4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7A5E42-CBDD-4822-87B1-EBC34AD990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3CDCE5-4A87-4CF9-B8AD-B7A607E532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FEE414-AEC4-4418-9ECC-D916FE9D32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CAA7DB-F922-4929-8D94-E2CE677F7F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0B5FA1-26ED-4E04-BF3F-2F833B8559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80143B-F6DE-4C3B-BCB3-220E2981E0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5B3B6B-02AF-40D8-95C5-3908FBA1E0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C5DB2A-2592-4460-9CBD-D9DB3B92F3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84C00B-A5BD-464E-A5A9-4DE31CB429E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C44125-42C2-4C4F-9677-466F21D5F91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3D9E9C-C0AA-4731-9A1B-36058388DEE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3.gif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FCNM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-360" y="961200"/>
            <a:ext cx="12231720" cy="493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838880" y="-2160"/>
            <a:ext cx="855360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-360" y="515880"/>
            <a:ext cx="12231720" cy="582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-360" y="226080"/>
            <a:ext cx="12231720" cy="640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0" y="2720880"/>
            <a:ext cx="12231720" cy="14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0" y="2050920"/>
            <a:ext cx="12231720" cy="275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0" y="749520"/>
            <a:ext cx="12231720" cy="535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76280" y="-1800"/>
            <a:ext cx="1127880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0" y="1463040"/>
            <a:ext cx="12231720" cy="39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0" y="1017000"/>
            <a:ext cx="12231720" cy="482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838080" y="300240"/>
            <a:ext cx="10514520" cy="58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Ingress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Egress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Input Buffer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Output Buffer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Blocking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Head of Line Blocking (HOL – B)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Virtual Output Queuing (VOQ)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0" y="1017000"/>
            <a:ext cx="12231720" cy="482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3141360" y="-1800"/>
            <a:ext cx="594900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813040" y="-1800"/>
            <a:ext cx="660564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0" y="1805040"/>
            <a:ext cx="12231720" cy="324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713880" y="-1800"/>
            <a:ext cx="1080396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48680" y="-1800"/>
            <a:ext cx="1193400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478240" y="-1800"/>
            <a:ext cx="727488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/>
          </p:nvPr>
        </p:nvSpPr>
        <p:spPr>
          <a:xfrm>
            <a:off x="0" y="-1800"/>
            <a:ext cx="12231720" cy="68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sudo apt-get install opensm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Nodes in the InfiniBand network will communicate using LIDs rather than IP addresses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The Subnet Manager will handle the assignment and routing of LIDs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GUIDs (Globally Unique Identifiers), on the other hand, are pre-assigned to InfiniBand devices (like Host Channel Adapters and switches) during their manufacturing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Global Identifier used for addressing in unicast, multicast and routing between two infiniband subnets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/>
          </p:nvPr>
        </p:nvSpPr>
        <p:spPr>
          <a:xfrm>
            <a:off x="0" y="-1800"/>
            <a:ext cx="12231720" cy="68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nmcli connection add type infiniband con-name mlx4_ib0 ifname mlx4_ib0 transport-mode Connected mtu 65520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nmcli connection modify mlx4_ib0 ipv4.method manual ipv4.addresses 192.0.2.1/24 ipv4.gateway 192.0.2.254 ipv4.dns 192.0.2.200 ipv4.dns-search example.com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nmcli connection up mlx4_ib0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ping -c5 192.0.2.2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436480" y="-1800"/>
            <a:ext cx="735840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-360" y="1716120"/>
            <a:ext cx="12231720" cy="342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830680" y="-1800"/>
            <a:ext cx="657000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536400" y="-1800"/>
            <a:ext cx="1115856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050640" y="-1800"/>
            <a:ext cx="613044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3480840" y="-1800"/>
            <a:ext cx="526968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/>
          </p:nvPr>
        </p:nvSpPr>
        <p:spPr>
          <a:xfrm>
            <a:off x="0" y="-1800"/>
            <a:ext cx="12231720" cy="685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sudo apt-get update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sudo apt-get install rdma-core -y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sudo apt install ibverbs-utils -y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ibv_devices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ibv_devinfo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sudo ip link set dev eth0 mtu 9000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sudo ip link set dev eth0 up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lspci | grep -i infiniband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lspci | grep -i rdma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sudo ethtool -i &lt;interface_name&gt;</a:t>
            </a:r>
            <a:endParaRPr b="0" lang="en-IN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sudo dmesg | grep -i iwarp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-360" y="1996200"/>
            <a:ext cx="12231720" cy="286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667600" y="-2160"/>
            <a:ext cx="689616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Content Placeholder 1" descr=""/>
          <p:cNvPicPr/>
          <p:nvPr/>
        </p:nvPicPr>
        <p:blipFill>
          <a:blip r:embed="rId1"/>
          <a:stretch/>
        </p:blipFill>
        <p:spPr>
          <a:xfrm>
            <a:off x="1842840" y="299880"/>
            <a:ext cx="8505360" cy="587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Content Placeholder 1" descr=""/>
          <p:cNvPicPr/>
          <p:nvPr/>
        </p:nvPicPr>
        <p:blipFill>
          <a:blip r:embed="rId1"/>
          <a:stretch/>
        </p:blipFill>
        <p:spPr>
          <a:xfrm>
            <a:off x="914400" y="682560"/>
            <a:ext cx="10807920" cy="526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/>
          </p:nvPr>
        </p:nvSpPr>
        <p:spPr>
          <a:xfrm>
            <a:off x="838080" y="300240"/>
            <a:ext cx="10514520" cy="58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071720" y="-2160"/>
            <a:ext cx="1008756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/>
          </p:nvPr>
        </p:nvSpPr>
        <p:spPr>
          <a:xfrm>
            <a:off x="838080" y="300240"/>
            <a:ext cx="10514520" cy="58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838080" y="300240"/>
            <a:ext cx="10514520" cy="58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/>
          </p:nvPr>
        </p:nvSpPr>
        <p:spPr>
          <a:xfrm>
            <a:off x="838080" y="300240"/>
            <a:ext cx="10514520" cy="58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/>
          </p:nvPr>
        </p:nvSpPr>
        <p:spPr>
          <a:xfrm>
            <a:off x="838080" y="300240"/>
            <a:ext cx="10514520" cy="58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838080" y="300240"/>
            <a:ext cx="10514520" cy="58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838080" y="300240"/>
            <a:ext cx="10514520" cy="58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071720" y="-2160"/>
            <a:ext cx="1008756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432440" y="-2160"/>
            <a:ext cx="936648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597320" y="-2160"/>
            <a:ext cx="903636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674360" y="-2160"/>
            <a:ext cx="8882640" cy="68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-360" y="1019160"/>
            <a:ext cx="12231720" cy="481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Application>LibreOffice/7.3.7.2$Linux_X86_64 LibreOffice_project/30$Build-2</Application>
  <AppVersion>15.0000</AppVersion>
  <Words>143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2018-08-05T12:43:36Z</dcterms:created>
  <dc:creator>arun</dc:creator>
  <dc:description/>
  <dc:language>en-IN</dc:language>
  <cp:lastModifiedBy/>
  <dcterms:modified xsi:type="dcterms:W3CDTF">2024-10-06T16:50:08Z</dcterms:modified>
  <cp:revision>34</cp:revision>
  <dc:subject/>
  <dc:title>FCNM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25</vt:i4>
  </property>
</Properties>
</file>