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33.gif" ContentType="image/gif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E0D975-BDFF-4637-8412-2410D2EE93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6A915A-1739-46BE-9538-9F14DF4150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A021CA-1AED-4E3A-AAE9-CCD228AFCC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3A8E3E-4F9D-4EA0-9A15-79806904EE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E59D5B-3056-4D00-A1E2-290F988D45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0373B4-62E7-4F0A-A73F-2916711CAB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640B15-5C58-4273-9E39-19EA5DFD63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C2E7B0-F130-4836-A495-693661DF4A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AC4EAB-D7C5-4F8E-A700-74123FD59E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F2617C-A6CB-4E5F-B9E5-E07BBB3454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34863D-B1C4-4333-84AA-870C64731D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1439D4-A35E-4CF1-BD2A-DBDF37C12B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943F98-A361-4611-A9C4-EFCCB1BE80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AE48E1-66C0-4034-8280-AB5FD07FC7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D8B853-7BC0-42F1-822B-8FC9FABF70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25501D-40BB-498B-9A28-87D75E62F5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82A890-BB8D-4EBF-8560-5156AA9948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1230A4-48A3-4B84-B0E5-48BCD2A487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A5A295-AE95-4FCB-A4C5-50C6393BD4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D9DC5E-9C7C-473C-B1CA-CD789AE092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87000E-E396-4023-A4B3-87A4E39701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D5DD73-A0C9-4D5B-85EA-4FD2156831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14EDF9-A27F-48F2-B049-4DC5BA24BC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D55DB5-D2C3-4AEC-A75E-CB56863DFE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8008E6-4330-43B5-B3B1-2D55CCEB33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004744-C959-4AC5-923D-17CB044ED6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2F5F2C-CC5A-4A7B-AC82-1B929B2179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87E8D9-D6DF-4CCC-913D-3006757C9F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A4B20C-885B-4239-91E5-6665BB865C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08D0CB-F3FD-42BE-8869-25E4305651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0129E4-F31A-4CE8-B997-C860658BDE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0D58E2-A8F2-438D-B035-FD3952B122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E04998-1A74-4696-BFDC-D34C8438B8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24F1AA-2068-4282-A271-1A6BBE33DE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EA6629-138B-4A11-A591-AE00A29E70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CA0A67-80C7-4973-B298-53640A52DE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122416-41CD-49C2-8A6F-D13BDC6FB33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E2FFCE-2917-4C70-9060-50BAD6789BA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E31E39-3092-4937-95AF-B79CE468422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3.gif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FCNM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-360" y="961200"/>
            <a:ext cx="12231720" cy="493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838880" y="-2160"/>
            <a:ext cx="855360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-360" y="515880"/>
            <a:ext cx="12231720" cy="582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-360" y="226080"/>
            <a:ext cx="12231720" cy="640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0" y="2720880"/>
            <a:ext cx="12231720" cy="14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0" y="2050920"/>
            <a:ext cx="12231720" cy="275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0" y="749520"/>
            <a:ext cx="12231720" cy="535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76280" y="-1800"/>
            <a:ext cx="1127880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12231720" cy="39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0" y="1017000"/>
            <a:ext cx="12231720" cy="482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838080" y="300240"/>
            <a:ext cx="10514520" cy="58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Ingress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Egress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Input Buffer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 Buffer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Blocking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Head of Line Blocking (HOL – B)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Virtual Output Queuing (VOQ)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0" y="1017000"/>
            <a:ext cx="12231720" cy="482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3141360" y="-1800"/>
            <a:ext cx="594900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813040" y="-1800"/>
            <a:ext cx="660564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0" y="1805040"/>
            <a:ext cx="12231720" cy="324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713880" y="-1800"/>
            <a:ext cx="1080396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48680" y="-1800"/>
            <a:ext cx="1193400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478240" y="-1800"/>
            <a:ext cx="727488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0" y="-1800"/>
            <a:ext cx="12231720" cy="68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apt-get install opensm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Nodes in the InfiniBand network will communicate using LIDs rather than IP addresses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The Subnet Manager will handle the assignment and routing of LIDs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GUIDs (Globally Unique Identifiers), on the other hand, are pre-assigned to InfiniBand devices (like Host Channel Adapters and switches) during their manufacturing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Global Identifier used for addressing in unicast, multicast and routing between two infiniband subnets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0" y="-1800"/>
            <a:ext cx="12231720" cy="68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nmcli connection add type infiniband con-name mlx4_ib0 ifname mlx4_ib0 transport-mode Connected mtu 65520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nmcli connection modify mlx4_ib0 ipv4.method manual ipv4.addresses 192.0.2.1/24 ipv4.gateway 192.0.2.254 ipv4.dns 192.0.2.200 ipv4.dns-search example.com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nmcli connection up mlx4_ib0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ping -c5 192.0.2.2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436480" y="-1800"/>
            <a:ext cx="735840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-360" y="1716120"/>
            <a:ext cx="12231720" cy="342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830680" y="-1800"/>
            <a:ext cx="657000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36400" y="-1800"/>
            <a:ext cx="1115856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050640" y="-1800"/>
            <a:ext cx="613044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480840" y="-1800"/>
            <a:ext cx="526968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/>
          </p:nvPr>
        </p:nvSpPr>
        <p:spPr>
          <a:xfrm>
            <a:off x="0" y="-1800"/>
            <a:ext cx="12231720" cy="68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apt-get update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apt-get install rdma-core -y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apt install ibverbs-utils -y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ibv_devices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ibv_devinfo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ip link set dev eth0 mtu 9000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ip link set dev eth0 up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lspci | grep -i infiniband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lspci | grep -i rdma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ethtool -i &lt;interface_name&gt;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dmesg | grep -i iwarp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-360" y="1996200"/>
            <a:ext cx="12231720" cy="286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667600" y="-2160"/>
            <a:ext cx="689616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543680" y="887400"/>
            <a:ext cx="9153000" cy="509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Content Placeholder 1" descr=""/>
          <p:cNvPicPr/>
          <p:nvPr/>
        </p:nvPicPr>
        <p:blipFill>
          <a:blip r:embed="rId1"/>
          <a:stretch/>
        </p:blipFill>
        <p:spPr>
          <a:xfrm>
            <a:off x="914400" y="682560"/>
            <a:ext cx="10807920" cy="526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837720" y="1538640"/>
            <a:ext cx="10514520" cy="339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071720" y="-2160"/>
            <a:ext cx="1008756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837720" y="1704240"/>
            <a:ext cx="10514520" cy="306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450240" y="299880"/>
            <a:ext cx="5289480" cy="587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613680" y="299880"/>
            <a:ext cx="4962960" cy="587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837720" y="1205280"/>
            <a:ext cx="10514520" cy="406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838080" y="300240"/>
            <a:ext cx="10514520" cy="58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838080" y="300240"/>
            <a:ext cx="10514520" cy="58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071720" y="-2160"/>
            <a:ext cx="1008756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432440" y="-2160"/>
            <a:ext cx="936648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597320" y="-2160"/>
            <a:ext cx="903636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674360" y="-2160"/>
            <a:ext cx="888264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-360" y="1019160"/>
            <a:ext cx="12231720" cy="481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4093</TotalTime>
  <Application>LibreOffice/7.3.7.2$Linux_X86_64 LibreOffice_project/30$Build-2</Application>
  <AppVersion>15.0000</AppVersion>
  <Words>143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2018-08-05T12:43:36Z</dcterms:created>
  <dc:creator>arun</dc:creator>
  <dc:description/>
  <dc:language>en-IN</dc:language>
  <cp:lastModifiedBy/>
  <dcterms:modified xsi:type="dcterms:W3CDTF">2024-10-09T06:59:04Z</dcterms:modified>
  <cp:revision>35</cp:revision>
  <dc:subject/>
  <dc:title>FCNM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