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DC78-77D8-4357-8013-2442743662E6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3DE5-D06C-4CBB-A14F-248792A4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88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DC78-77D8-4357-8013-2442743662E6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3DE5-D06C-4CBB-A14F-248792A4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93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DC78-77D8-4357-8013-2442743662E6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3DE5-D06C-4CBB-A14F-248792A4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40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DC78-77D8-4357-8013-2442743662E6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3DE5-D06C-4CBB-A14F-248792A4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02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DC78-77D8-4357-8013-2442743662E6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3DE5-D06C-4CBB-A14F-248792A4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17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DC78-77D8-4357-8013-2442743662E6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3DE5-D06C-4CBB-A14F-248792A4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06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DC78-77D8-4357-8013-2442743662E6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3DE5-D06C-4CBB-A14F-248792A4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33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DC78-77D8-4357-8013-2442743662E6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3DE5-D06C-4CBB-A14F-248792A4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83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DC78-77D8-4357-8013-2442743662E6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3DE5-D06C-4CBB-A14F-248792A4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30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DC78-77D8-4357-8013-2442743662E6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3DE5-D06C-4CBB-A14F-248792A4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29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DC78-77D8-4357-8013-2442743662E6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3DE5-D06C-4CBB-A14F-248792A4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83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2DC78-77D8-4357-8013-2442743662E6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D3DE5-D06C-4CBB-A14F-248792A4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71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Adv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Arun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5673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4" y="363538"/>
            <a:ext cx="11082865" cy="6234112"/>
          </a:xfrm>
        </p:spPr>
      </p:pic>
    </p:spTree>
    <p:extLst>
      <p:ext uri="{BB962C8B-B14F-4D97-AF65-F5344CB8AC3E}">
        <p14:creationId xmlns:p14="http://schemas.microsoft.com/office/powerpoint/2010/main" val="222605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4" y="363538"/>
            <a:ext cx="11082865" cy="6234112"/>
          </a:xfrm>
        </p:spPr>
      </p:pic>
    </p:spTree>
    <p:extLst>
      <p:ext uri="{BB962C8B-B14F-4D97-AF65-F5344CB8AC3E}">
        <p14:creationId xmlns:p14="http://schemas.microsoft.com/office/powerpoint/2010/main" val="367654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4" y="363538"/>
            <a:ext cx="11082865" cy="6234112"/>
          </a:xfrm>
        </p:spPr>
      </p:pic>
    </p:spTree>
    <p:extLst>
      <p:ext uri="{BB962C8B-B14F-4D97-AF65-F5344CB8AC3E}">
        <p14:creationId xmlns:p14="http://schemas.microsoft.com/office/powerpoint/2010/main" val="234503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4" y="363538"/>
            <a:ext cx="11082865" cy="6234112"/>
          </a:xfrm>
        </p:spPr>
      </p:pic>
    </p:spTree>
    <p:extLst>
      <p:ext uri="{BB962C8B-B14F-4D97-AF65-F5344CB8AC3E}">
        <p14:creationId xmlns:p14="http://schemas.microsoft.com/office/powerpoint/2010/main" val="673543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4" y="363538"/>
            <a:ext cx="11082865" cy="6234112"/>
          </a:xfrm>
        </p:spPr>
      </p:pic>
    </p:spTree>
    <p:extLst>
      <p:ext uri="{BB962C8B-B14F-4D97-AF65-F5344CB8AC3E}">
        <p14:creationId xmlns:p14="http://schemas.microsoft.com/office/powerpoint/2010/main" val="814677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4" y="363538"/>
            <a:ext cx="11082865" cy="6234112"/>
          </a:xfrm>
        </p:spPr>
      </p:pic>
    </p:spTree>
    <p:extLst>
      <p:ext uri="{BB962C8B-B14F-4D97-AF65-F5344CB8AC3E}">
        <p14:creationId xmlns:p14="http://schemas.microsoft.com/office/powerpoint/2010/main" val="3795993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4" y="363538"/>
            <a:ext cx="11082865" cy="6234112"/>
          </a:xfrm>
        </p:spPr>
      </p:pic>
    </p:spTree>
    <p:extLst>
      <p:ext uri="{BB962C8B-B14F-4D97-AF65-F5344CB8AC3E}">
        <p14:creationId xmlns:p14="http://schemas.microsoft.com/office/powerpoint/2010/main" val="1050138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4" y="363538"/>
            <a:ext cx="11082865" cy="6234112"/>
          </a:xfrm>
        </p:spPr>
      </p:pic>
    </p:spTree>
    <p:extLst>
      <p:ext uri="{BB962C8B-B14F-4D97-AF65-F5344CB8AC3E}">
        <p14:creationId xmlns:p14="http://schemas.microsoft.com/office/powerpoint/2010/main" val="1846709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4" y="363538"/>
            <a:ext cx="11082865" cy="6234112"/>
          </a:xfrm>
        </p:spPr>
      </p:pic>
    </p:spTree>
    <p:extLst>
      <p:ext uri="{BB962C8B-B14F-4D97-AF65-F5344CB8AC3E}">
        <p14:creationId xmlns:p14="http://schemas.microsoft.com/office/powerpoint/2010/main" val="59980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228456"/>
            <a:ext cx="11679381" cy="6338599"/>
          </a:xfrm>
        </p:spPr>
      </p:pic>
    </p:spTree>
    <p:extLst>
      <p:ext uri="{BB962C8B-B14F-4D97-AF65-F5344CB8AC3E}">
        <p14:creationId xmlns:p14="http://schemas.microsoft.com/office/powerpoint/2010/main" val="42979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4" y="363538"/>
            <a:ext cx="11082865" cy="6234112"/>
          </a:xfrm>
        </p:spPr>
      </p:pic>
    </p:spTree>
    <p:extLst>
      <p:ext uri="{BB962C8B-B14F-4D97-AF65-F5344CB8AC3E}">
        <p14:creationId xmlns:p14="http://schemas.microsoft.com/office/powerpoint/2010/main" val="80463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4" y="363538"/>
            <a:ext cx="11082865" cy="6234112"/>
          </a:xfrm>
        </p:spPr>
      </p:pic>
    </p:spTree>
    <p:extLst>
      <p:ext uri="{BB962C8B-B14F-4D97-AF65-F5344CB8AC3E}">
        <p14:creationId xmlns:p14="http://schemas.microsoft.com/office/powerpoint/2010/main" val="331144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4" y="363538"/>
            <a:ext cx="11082865" cy="6234112"/>
          </a:xfrm>
        </p:spPr>
      </p:pic>
    </p:spTree>
    <p:extLst>
      <p:ext uri="{BB962C8B-B14F-4D97-AF65-F5344CB8AC3E}">
        <p14:creationId xmlns:p14="http://schemas.microsoft.com/office/powerpoint/2010/main" val="107003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4" y="363538"/>
            <a:ext cx="11082865" cy="6234112"/>
          </a:xfrm>
        </p:spPr>
      </p:pic>
    </p:spTree>
    <p:extLst>
      <p:ext uri="{BB962C8B-B14F-4D97-AF65-F5344CB8AC3E}">
        <p14:creationId xmlns:p14="http://schemas.microsoft.com/office/powerpoint/2010/main" val="368962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4" y="363538"/>
            <a:ext cx="11082865" cy="6234112"/>
          </a:xfrm>
        </p:spPr>
      </p:pic>
    </p:spTree>
    <p:extLst>
      <p:ext uri="{BB962C8B-B14F-4D97-AF65-F5344CB8AC3E}">
        <p14:creationId xmlns:p14="http://schemas.microsoft.com/office/powerpoint/2010/main" val="89818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4" y="363538"/>
            <a:ext cx="11082865" cy="6234112"/>
          </a:xfrm>
        </p:spPr>
      </p:pic>
    </p:spTree>
    <p:extLst>
      <p:ext uri="{BB962C8B-B14F-4D97-AF65-F5344CB8AC3E}">
        <p14:creationId xmlns:p14="http://schemas.microsoft.com/office/powerpoint/2010/main" val="171394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4" y="363538"/>
            <a:ext cx="11082865" cy="6234112"/>
          </a:xfrm>
        </p:spPr>
      </p:pic>
    </p:spTree>
    <p:extLst>
      <p:ext uri="{BB962C8B-B14F-4D97-AF65-F5344CB8AC3E}">
        <p14:creationId xmlns:p14="http://schemas.microsoft.com/office/powerpoint/2010/main" val="293878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Adv Docker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 Docker 2</dc:title>
  <dc:creator>Kaivalya</dc:creator>
  <cp:lastModifiedBy>Kaivalya</cp:lastModifiedBy>
  <cp:revision>1</cp:revision>
  <dcterms:created xsi:type="dcterms:W3CDTF">2019-02-09T10:43:23Z</dcterms:created>
  <dcterms:modified xsi:type="dcterms:W3CDTF">2019-02-09T10:46:42Z</dcterms:modified>
</cp:coreProperties>
</file>