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4" r:id="rId5"/>
    <p:sldId id="270" r:id="rId6"/>
    <p:sldId id="282" r:id="rId7"/>
    <p:sldId id="259" r:id="rId8"/>
    <p:sldId id="276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0" r:id="rId21"/>
    <p:sldId id="277" r:id="rId22"/>
    <p:sldId id="278" r:id="rId23"/>
    <p:sldId id="279" r:id="rId24"/>
    <p:sldId id="281" r:id="rId25"/>
    <p:sldId id="283" r:id="rId26"/>
    <p:sldId id="271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8F51-2D6D-4DC6-9CEA-B2872DAAB4F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15DBD-571F-4CCA-8F8F-089F3066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5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15DBD-571F-4CCA-8F8F-089F3066E95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1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15DBD-571F-4CCA-8F8F-089F3066E9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6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4FE-51B3-44E7-BD89-EF4326094EE9}" type="datetime1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1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27B0-8DA9-48E6-9471-EFFDE6B4482D}" type="datetime1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B7E1-0F50-4517-952E-EA9C6D4D4FEC}" type="datetime1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73A-6BFB-40AD-9565-B9E776C1334D}" type="datetime1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2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546A-DD5E-48A5-800A-1F77B1262E30}" type="datetime1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4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55AB-0C6C-41EC-8181-5AD22EF941FD}" type="datetime1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2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F48-F8D0-44B3-8E21-C25F4900F90C}" type="datetime1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ED1-E492-41E0-8ED2-DC03C2FD6D89}" type="datetime1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5F8-C210-4EB1-BA0B-049B5BA465C7}" type="datetime1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A2F8-C5E7-4D55-8F3E-E05387933138}" type="datetime1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FB40-7C2D-471F-81A9-A26183B68069}" type="datetime1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E903-F545-47DC-8AFC-47CBC291EF5D}" type="datetime1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copyright@arun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42A7-5622-4E09-8DEF-33B369762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Container Host Cluster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 smtClean="0"/>
              <a:t>Docker</a:t>
            </a:r>
            <a:r>
              <a:rPr lang="en-IN" dirty="0" smtClean="0"/>
              <a:t> Swarm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Arun</a:t>
            </a:r>
            <a:endParaRPr lang="en-US" dirty="0" smtClean="0"/>
          </a:p>
          <a:p>
            <a:r>
              <a:rPr lang="en-US" dirty="0" err="1" smtClean="0"/>
              <a:t>CDAC,Pune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" y="642257"/>
            <a:ext cx="9720943" cy="5534706"/>
          </a:xfrm>
        </p:spPr>
      </p:pic>
    </p:spTree>
    <p:extLst>
      <p:ext uri="{BB962C8B-B14F-4D97-AF65-F5344CB8AC3E}">
        <p14:creationId xmlns:p14="http://schemas.microsoft.com/office/powerpoint/2010/main" val="36967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522514"/>
            <a:ext cx="10994572" cy="5654449"/>
          </a:xfrm>
        </p:spPr>
      </p:pic>
    </p:spTree>
    <p:extLst>
      <p:ext uri="{BB962C8B-B14F-4D97-AF65-F5344CB8AC3E}">
        <p14:creationId xmlns:p14="http://schemas.microsoft.com/office/powerpoint/2010/main" val="30605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555171"/>
            <a:ext cx="10548258" cy="5621792"/>
          </a:xfrm>
        </p:spPr>
      </p:pic>
    </p:spTree>
    <p:extLst>
      <p:ext uri="{BB962C8B-B14F-4D97-AF65-F5344CB8AC3E}">
        <p14:creationId xmlns:p14="http://schemas.microsoft.com/office/powerpoint/2010/main" val="23638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522515"/>
            <a:ext cx="10428514" cy="5665334"/>
          </a:xfrm>
        </p:spPr>
      </p:pic>
    </p:spTree>
    <p:extLst>
      <p:ext uri="{BB962C8B-B14F-4D97-AF65-F5344CB8AC3E}">
        <p14:creationId xmlns:p14="http://schemas.microsoft.com/office/powerpoint/2010/main" val="30241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522514"/>
            <a:ext cx="10580914" cy="5654449"/>
          </a:xfrm>
        </p:spPr>
      </p:pic>
    </p:spTree>
    <p:extLst>
      <p:ext uri="{BB962C8B-B14F-4D97-AF65-F5344CB8AC3E}">
        <p14:creationId xmlns:p14="http://schemas.microsoft.com/office/powerpoint/2010/main" val="10176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24543"/>
            <a:ext cx="10646229" cy="5752420"/>
          </a:xfrm>
        </p:spPr>
      </p:pic>
    </p:spTree>
    <p:extLst>
      <p:ext uri="{BB962C8B-B14F-4D97-AF65-F5344CB8AC3E}">
        <p14:creationId xmlns:p14="http://schemas.microsoft.com/office/powerpoint/2010/main" val="20153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674914"/>
            <a:ext cx="10929257" cy="5502049"/>
          </a:xfrm>
        </p:spPr>
      </p:pic>
    </p:spTree>
    <p:extLst>
      <p:ext uri="{BB962C8B-B14F-4D97-AF65-F5344CB8AC3E}">
        <p14:creationId xmlns:p14="http://schemas.microsoft.com/office/powerpoint/2010/main" val="10856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533400"/>
            <a:ext cx="10842172" cy="5708877"/>
          </a:xfrm>
        </p:spPr>
      </p:pic>
    </p:spTree>
    <p:extLst>
      <p:ext uri="{BB962C8B-B14F-4D97-AF65-F5344CB8AC3E}">
        <p14:creationId xmlns:p14="http://schemas.microsoft.com/office/powerpoint/2010/main" val="9650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533400"/>
            <a:ext cx="10657114" cy="5643563"/>
          </a:xfrm>
        </p:spPr>
      </p:pic>
    </p:spTree>
    <p:extLst>
      <p:ext uri="{BB962C8B-B14F-4D97-AF65-F5344CB8AC3E}">
        <p14:creationId xmlns:p14="http://schemas.microsoft.com/office/powerpoint/2010/main" val="26737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609600"/>
            <a:ext cx="10101942" cy="5567363"/>
          </a:xfrm>
        </p:spPr>
      </p:pic>
    </p:spTree>
    <p:extLst>
      <p:ext uri="{BB962C8B-B14F-4D97-AF65-F5344CB8AC3E}">
        <p14:creationId xmlns:p14="http://schemas.microsoft.com/office/powerpoint/2010/main" val="17661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1" y="620486"/>
            <a:ext cx="9938658" cy="4746171"/>
          </a:xfrm>
        </p:spPr>
      </p:pic>
    </p:spTree>
    <p:extLst>
      <p:ext uri="{BB962C8B-B14F-4D97-AF65-F5344CB8AC3E}">
        <p14:creationId xmlns:p14="http://schemas.microsoft.com/office/powerpoint/2010/main" val="18534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Worker -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192.168.201.136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8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402771"/>
            <a:ext cx="10929258" cy="5774192"/>
          </a:xfrm>
        </p:spPr>
      </p:pic>
    </p:spTree>
    <p:extLst>
      <p:ext uri="{BB962C8B-B14F-4D97-AF65-F5344CB8AC3E}">
        <p14:creationId xmlns:p14="http://schemas.microsoft.com/office/powerpoint/2010/main" val="42159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457200"/>
            <a:ext cx="10929257" cy="5719763"/>
          </a:xfrm>
        </p:spPr>
      </p:pic>
    </p:spTree>
    <p:extLst>
      <p:ext uri="{BB962C8B-B14F-4D97-AF65-F5344CB8AC3E}">
        <p14:creationId xmlns:p14="http://schemas.microsoft.com/office/powerpoint/2010/main" val="36955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696686"/>
            <a:ext cx="10689771" cy="5480277"/>
          </a:xfrm>
        </p:spPr>
      </p:pic>
    </p:spTree>
    <p:extLst>
      <p:ext uri="{BB962C8B-B14F-4D97-AF65-F5344CB8AC3E}">
        <p14:creationId xmlns:p14="http://schemas.microsoft.com/office/powerpoint/2010/main" val="28173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Worker -II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192.168.201.135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0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598714"/>
            <a:ext cx="10809515" cy="5578249"/>
          </a:xfrm>
        </p:spPr>
      </p:pic>
    </p:spTree>
    <p:extLst>
      <p:ext uri="{BB962C8B-B14F-4D97-AF65-F5344CB8AC3E}">
        <p14:creationId xmlns:p14="http://schemas.microsoft.com/office/powerpoint/2010/main" val="2972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522514"/>
            <a:ext cx="10624457" cy="5654449"/>
          </a:xfrm>
        </p:spPr>
      </p:pic>
    </p:spTree>
    <p:extLst>
      <p:ext uri="{BB962C8B-B14F-4D97-AF65-F5344CB8AC3E}">
        <p14:creationId xmlns:p14="http://schemas.microsoft.com/office/powerpoint/2010/main" val="30046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562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391886"/>
            <a:ext cx="11059886" cy="5785077"/>
          </a:xfrm>
        </p:spPr>
      </p:pic>
    </p:spTree>
    <p:extLst>
      <p:ext uri="{BB962C8B-B14F-4D97-AF65-F5344CB8AC3E}">
        <p14:creationId xmlns:p14="http://schemas.microsoft.com/office/powerpoint/2010/main" val="15451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swarm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node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ls</a:t>
            </a:r>
            <a:endParaRPr lang="en-IN" dirty="0"/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ps</a:t>
            </a:r>
            <a:r>
              <a:rPr lang="en-IN" dirty="0" smtClean="0"/>
              <a:t> arun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create –name arun 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inspect –pretty arun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scale arun=20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rm</a:t>
            </a:r>
            <a:r>
              <a:rPr lang="en-IN" dirty="0" smtClean="0"/>
              <a:t> arun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9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23257"/>
            <a:ext cx="9568542" cy="5094514"/>
          </a:xfrm>
        </p:spPr>
      </p:pic>
    </p:spTree>
    <p:extLst>
      <p:ext uri="{BB962C8B-B14F-4D97-AF65-F5344CB8AC3E}">
        <p14:creationId xmlns:p14="http://schemas.microsoft.com/office/powerpoint/2010/main" val="35740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Master node = 192.168.201.134</a:t>
            </a:r>
          </a:p>
          <a:p>
            <a:r>
              <a:rPr lang="en-IN" dirty="0" smtClean="0"/>
              <a:t>Worker I = 192.168.201.136</a:t>
            </a:r>
          </a:p>
          <a:p>
            <a:r>
              <a:rPr lang="en-IN" dirty="0" smtClean="0"/>
              <a:t>Worker II =   192.168.201.135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402771"/>
            <a:ext cx="11016343" cy="5687106"/>
          </a:xfrm>
        </p:spPr>
      </p:pic>
    </p:spTree>
    <p:extLst>
      <p:ext uri="{BB962C8B-B14F-4D97-AF65-F5344CB8AC3E}">
        <p14:creationId xmlns:p14="http://schemas.microsoft.com/office/powerpoint/2010/main" val="20195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555171"/>
            <a:ext cx="10548257" cy="5621792"/>
          </a:xfrm>
        </p:spPr>
      </p:pic>
    </p:spTree>
    <p:extLst>
      <p:ext uri="{BB962C8B-B14F-4D97-AF65-F5344CB8AC3E}">
        <p14:creationId xmlns:p14="http://schemas.microsoft.com/office/powerpoint/2010/main" val="39013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272143"/>
            <a:ext cx="9699172" cy="5817735"/>
          </a:xfrm>
        </p:spPr>
      </p:pic>
    </p:spTree>
    <p:extLst>
      <p:ext uri="{BB962C8B-B14F-4D97-AF65-F5344CB8AC3E}">
        <p14:creationId xmlns:p14="http://schemas.microsoft.com/office/powerpoint/2010/main" val="33129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24543"/>
            <a:ext cx="10493829" cy="5752420"/>
          </a:xfrm>
        </p:spPr>
      </p:pic>
    </p:spTree>
    <p:extLst>
      <p:ext uri="{BB962C8B-B14F-4D97-AF65-F5344CB8AC3E}">
        <p14:creationId xmlns:p14="http://schemas.microsoft.com/office/powerpoint/2010/main" val="321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348343"/>
            <a:ext cx="10406742" cy="5795962"/>
          </a:xfrm>
        </p:spPr>
      </p:pic>
    </p:spTree>
    <p:extLst>
      <p:ext uri="{BB962C8B-B14F-4D97-AF65-F5344CB8AC3E}">
        <p14:creationId xmlns:p14="http://schemas.microsoft.com/office/powerpoint/2010/main" val="31785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Widescreen</PresentationFormat>
  <Paragraphs>22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 Container Host Cluster Docker Swarm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Worker - I</vt:lpstr>
      <vt:lpstr>PowerPoint Presentation</vt:lpstr>
      <vt:lpstr>PowerPoint Presentation</vt:lpstr>
      <vt:lpstr>PowerPoint Presentation</vt:lpstr>
      <vt:lpstr>Worker -II</vt:lpstr>
      <vt:lpstr>PowerPoint Presentation</vt:lpstr>
      <vt:lpstr>PowerPoint Presentation</vt:lpstr>
      <vt:lpstr>PowerPoint Presentation</vt:lpstr>
      <vt:lpstr>PowerPoint Presentation</vt:lpstr>
      <vt:lpstr>Docker swarm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arun</dc:creator>
  <cp:lastModifiedBy>Kaivalya</cp:lastModifiedBy>
  <cp:revision>19</cp:revision>
  <dcterms:created xsi:type="dcterms:W3CDTF">2018-07-07T11:03:37Z</dcterms:created>
  <dcterms:modified xsi:type="dcterms:W3CDTF">2019-04-02T15:40:33Z</dcterms:modified>
</cp:coreProperties>
</file>