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0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4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8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5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4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8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FA90-4FDD-4A58-B751-C7B15C0EFF9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8145-6021-44D7-90BF-D86E5C5FA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7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Registry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Arun</a:t>
            </a:r>
          </a:p>
          <a:p>
            <a:r>
              <a:rPr lang="en-US" dirty="0" smtClean="0"/>
              <a:t>Index.docker.io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4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65906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2641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73322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67209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55086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38596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09113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89049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5607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301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7999"/>
          </a:xfrm>
        </p:spPr>
      </p:pic>
    </p:spTree>
    <p:extLst>
      <p:ext uri="{BB962C8B-B14F-4D97-AF65-F5344CB8AC3E}">
        <p14:creationId xmlns:p14="http://schemas.microsoft.com/office/powerpoint/2010/main" val="12792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67749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0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228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4195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9380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3957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0131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8420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3736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Widescreen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Docker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Registry</dc:title>
  <dc:creator>Arun</dc:creator>
  <cp:lastModifiedBy>Arun</cp:lastModifiedBy>
  <cp:revision>2</cp:revision>
  <dcterms:created xsi:type="dcterms:W3CDTF">2019-05-03T09:45:28Z</dcterms:created>
  <dcterms:modified xsi:type="dcterms:W3CDTF">2019-05-03T10:13:54Z</dcterms:modified>
</cp:coreProperties>
</file>