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A029-2141-47B6-96EE-95E4CC49CB9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DFF6-7E13-4BA2-BBF5-56A0804B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1718" y="2008901"/>
            <a:ext cx="1236519" cy="121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from Twitter and Facebook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6879" y="2216724"/>
            <a:ext cx="1260764" cy="267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 to distinguish the data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1364" y="2216724"/>
            <a:ext cx="1260764" cy="267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Ticketing System to show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1717" y="3879268"/>
            <a:ext cx="1236519" cy="121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from Watson – Text to Speech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54037" y="180109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2885" y="180109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9263" y="692727"/>
            <a:ext cx="17248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73160" y="692727"/>
            <a:ext cx="176820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Identification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7176669" y="2098960"/>
            <a:ext cx="1233055" cy="29094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 for storing of data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916467" y="692727"/>
            <a:ext cx="1753457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673937" y="692727"/>
            <a:ext cx="1655618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65680" y="166254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2168237" y="2618503"/>
            <a:ext cx="1558642" cy="935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1"/>
          </p:cNvCxnSpPr>
          <p:nvPr/>
        </p:nvCxnSpPr>
        <p:spPr>
          <a:xfrm flipV="1">
            <a:off x="2168236" y="3553688"/>
            <a:ext cx="1558643" cy="935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5" idx="2"/>
          </p:cNvCxnSpPr>
          <p:nvPr/>
        </p:nvCxnSpPr>
        <p:spPr>
          <a:xfrm flipV="1">
            <a:off x="4987643" y="3553687"/>
            <a:ext cx="21890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083769" y="2673927"/>
            <a:ext cx="1996774" cy="762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 with tags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5" idx="4"/>
            <a:endCxn id="7" idx="1"/>
          </p:cNvCxnSpPr>
          <p:nvPr/>
        </p:nvCxnSpPr>
        <p:spPr>
          <a:xfrm>
            <a:off x="8409724" y="3553687"/>
            <a:ext cx="146164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Singh Padam</dc:creator>
  <cp:lastModifiedBy>Kunal Singh Padam</cp:lastModifiedBy>
  <cp:revision>2</cp:revision>
  <dcterms:created xsi:type="dcterms:W3CDTF">2020-04-22T16:02:52Z</dcterms:created>
  <dcterms:modified xsi:type="dcterms:W3CDTF">2020-04-22T16:08:53Z</dcterms:modified>
</cp:coreProperties>
</file>