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36BA4-C856-48F9-9B87-CED6F6BB1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E65A0-D7F6-44FB-B1E1-930FBCE0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C76DE2-8EAB-4F4D-94B0-3B1F013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2840E-B8AE-4F11-962F-2D5D7B04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52C39C-25CD-4D60-BE6D-34803F9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CA843-9606-4AA4-9E39-AF13026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9C1BC0-517F-459A-B77E-B7B422C4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288DA-D505-446C-934B-3E555948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FC9EE6-6171-4B10-A07D-9B4D2A88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57AF15-808B-42E5-9FEF-8239782C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5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D8BF65-40AB-46B7-A58B-05A637A91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DBB729-0FC5-4675-802E-83996096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4AFBD2-DB89-44E0-BDF3-33AAA9B8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466831-8829-4920-BF65-E8C1C6BF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27424-0473-41C5-B6AE-E346D4B5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DEBF2-3AFA-40D9-9FAC-99FE20E6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78D6B-7CDD-4F50-9A9C-3983F55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3C9885-1DBC-4ACC-A145-07971F8A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6FA881-C027-4D20-9960-DDE7A8C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83B9BA-A97E-4294-B56B-C605D811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0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66BCF8-7B0F-4BFF-A300-8A2FD38F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0BEABB-D5E9-4384-920D-40A4D93E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3078B5-179F-4318-A47C-F5D64A2A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FA01F-2083-402D-ADF4-243ACBE0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D135D-99DF-4BEB-822A-8598D5C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BFBC9-ED97-4EDD-97CD-4BFC022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0C422-434A-4DFC-B664-798E28B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8BD710-244B-44BC-95CE-53B41BD9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DB57FA-0B0A-4E81-97AE-73B8321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22D8B2-EF3B-4DBB-AA4B-4DDF5340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BD71A8-7086-4ABD-A686-BDE2600D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C8F30-A8D2-4E97-B0C4-E104717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B8FE12-DDA9-45BC-A724-1CCD0D2C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31BC62-3091-4B3F-AE83-69F00432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4CF072-6EF3-444C-8313-D31F2725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337386-B84C-4044-9DC1-6BCE02BF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234CF9-8D70-4012-91C4-C8180BF2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1525EAE-F040-4A0B-95A1-86B30A40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2601CA-A0AC-47A4-8924-C721944F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0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4651A-BAC9-4FB2-BB15-DDC775F0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0C7C635-53B4-4428-826B-0492A2C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251802-87E0-42FC-AA54-6D779C31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35EB2-FC59-406C-8A1B-7EC4E45D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22F4F2-741C-4553-B062-4AE42A86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0941FC-4DFF-4B25-BF8F-3482CF45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8FFD04-F8A2-4C73-B56D-A803BD8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C297A-43E1-45D9-ABB9-4A07EFF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3236D-6912-4CB0-81F7-99A43132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F6E41C-3130-4322-AFD0-C432C278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4065EB-F52F-4906-BD72-44880F43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2F9566-8394-42F7-A9E3-2F41988A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943280-BEB1-4873-833F-D8018B0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5BEAB-FE00-4AED-B739-0D166A77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012812-64AB-435A-8576-18662B583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165FF0-17BD-4986-A812-8F3BB52E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0C62A7-6317-4BD3-AEE1-F298BC60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13A10D-5866-460D-8489-FD0035B5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F0365C-39ED-4F8C-A13D-C63E62D0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E027DE-E446-4FBA-9399-7779ED97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22BD18-4DA1-4A41-BB14-6BB83649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0F3A7E-BCB3-450E-992B-A4D57E62C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DBD3-A62A-44EB-8A35-B975DC99C3E5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D2AC3-E829-4FA5-920F-48EBEF48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CE2A14-E2D7-402D-8FFA-1DC7DA797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2043-0781-4425-8D7F-2ABFC2B03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dapi.iqvia.io/swagg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F2A7D-EAAC-4342-BC8C-0EFD3E5E4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Implementation Guide </a:t>
            </a:r>
            <a:r>
              <a:rPr lang="en-IN" dirty="0"/>
              <a:t>- Ultra-cool curated tweets</a:t>
            </a:r>
          </a:p>
        </p:txBody>
      </p:sp>
    </p:spTree>
    <p:extLst>
      <p:ext uri="{BB962C8B-B14F-4D97-AF65-F5344CB8AC3E}">
        <p14:creationId xmlns:p14="http://schemas.microsoft.com/office/powerpoint/2010/main" val="25250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BD85A-A476-4183-ADFD-0CCAB504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182245"/>
            <a:ext cx="10515600" cy="1325563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2486A7-E296-4467-82A3-53B93C2E4AE3}"/>
              </a:ext>
            </a:extLst>
          </p:cNvPr>
          <p:cNvSpPr txBox="1"/>
          <p:nvPr/>
        </p:nvSpPr>
        <p:spPr>
          <a:xfrm>
            <a:off x="838200" y="1885071"/>
            <a:ext cx="7897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Problem Statement and Requirement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About the system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195754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11" y="379193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1" y="1856936"/>
            <a:ext cx="10515600" cy="4351338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Client needs us to pull 2 years of ultra-cool curated tweets they have collected and stored themselves.</a:t>
            </a:r>
            <a:endParaRPr lang="en-IN" dirty="0"/>
          </a:p>
          <a:p>
            <a:r>
              <a:rPr lang="en-IN" dirty="0"/>
              <a:t>We need to make sure that we get all tweets from 2016 and 2017.</a:t>
            </a:r>
            <a:endParaRPr lang="en-IN" dirty="0"/>
          </a:p>
          <a:p>
            <a:r>
              <a:rPr lang="en-IN" dirty="0"/>
              <a:t>The only way to get this data is to use the client's REST API. But it's not a well-designed API.</a:t>
            </a:r>
            <a:endParaRPr lang="en-IN" dirty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195754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52583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Your application should be written in C# or </a:t>
            </a:r>
            <a:r>
              <a:rPr lang="en-US" altLang="en-US" dirty="0" err="1"/>
              <a:t>Javascript</a:t>
            </a:r>
            <a:endParaRPr lang="en-US" altLang="en-US" dirty="0"/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Submit your app via a public </a:t>
            </a:r>
            <a:r>
              <a:rPr lang="en-US" altLang="en-US" dirty="0" err="1"/>
              <a:t>github</a:t>
            </a:r>
            <a:r>
              <a:rPr lang="en-US" altLang="en-US" dirty="0"/>
              <a:t> repository (make sure we can access it!)</a:t>
            </a:r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We must be able to build and run your app</a:t>
            </a:r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The final results should contain all records with no duplicates</a:t>
            </a:r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The results should be output in a way that allows us to validate your records</a:t>
            </a:r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The operation should complete in a reasonable amount of time</a:t>
            </a:r>
          </a:p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Your application should make actual calls to our actual pretend REST </a:t>
            </a:r>
            <a:r>
              <a:rPr lang="en-US" altLang="en-US" dirty="0"/>
              <a:t>API (</a:t>
            </a:r>
            <a:r>
              <a:rPr lang="en-US" altLang="en-US" dirty="0">
                <a:hlinkClick r:id="rId2"/>
              </a:rPr>
              <a:t>https://badapi.iqvia.io/swagger/</a:t>
            </a:r>
            <a:r>
              <a:rPr lang="en-US" altLang="en-US" dirty="0"/>
              <a:t>) to get the tweets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294228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91B19-5E41-41D4-A48B-820428DE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210380"/>
            <a:ext cx="10515600" cy="1325563"/>
          </a:xfrm>
        </p:spPr>
        <p:txBody>
          <a:bodyPr/>
          <a:lstStyle/>
          <a:p>
            <a:r>
              <a:rPr lang="en-IN" dirty="0" smtClean="0"/>
              <a:t>About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015501-D022-4D6D-B531-EA34BD5A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1769354"/>
            <a:ext cx="10515600" cy="4351338"/>
          </a:xfrm>
        </p:spPr>
        <p:txBody>
          <a:bodyPr/>
          <a:lstStyle/>
          <a:p>
            <a:r>
              <a:rPr lang="en-IN" dirty="0"/>
              <a:t>The system fetches the tweet data between year 2016 and 2017.</a:t>
            </a:r>
          </a:p>
          <a:p>
            <a:r>
              <a:rPr lang="en-IN" dirty="0"/>
              <a:t>Data retrieved will be bounded to the UI </a:t>
            </a:r>
            <a:r>
              <a:rPr lang="en-IN" dirty="0" err="1" smtClean="0"/>
              <a:t>datatable</a:t>
            </a:r>
            <a:r>
              <a:rPr lang="en-IN" dirty="0" smtClean="0"/>
              <a:t> for </a:t>
            </a:r>
            <a:r>
              <a:rPr lang="en-IN" dirty="0"/>
              <a:t>user friendly display.</a:t>
            </a:r>
          </a:p>
          <a:p>
            <a:r>
              <a:rPr lang="en-IN" dirty="0"/>
              <a:t>These data can be sorted based on the </a:t>
            </a:r>
            <a:r>
              <a:rPr lang="en-IN" dirty="0" smtClean="0"/>
              <a:t>Id, Date and Text of </a:t>
            </a:r>
            <a:r>
              <a:rPr lang="en-IN" dirty="0"/>
              <a:t>tweet</a:t>
            </a:r>
            <a:r>
              <a:rPr lang="en-IN" dirty="0" smtClean="0"/>
              <a:t>.</a:t>
            </a:r>
          </a:p>
          <a:p>
            <a:r>
              <a:rPr lang="en-US" dirty="0" smtClean="0"/>
              <a:t>Technology Stack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 4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Datatable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Log4Net 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50499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A4A55-40AD-4B09-B240-8C137AC8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7" y="133542"/>
            <a:ext cx="10515600" cy="1325563"/>
          </a:xfrm>
        </p:spPr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8" y="2464998"/>
            <a:ext cx="8928296" cy="379911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 flipV="1">
            <a:off x="0" y="1195754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6603" y="1631852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Displays the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Solution</a:t>
            </a:r>
            <a:r>
              <a:rPr lang="en-US" dirty="0" smtClean="0"/>
              <a:t> click would retrieve the tweets.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181686" y="4895557"/>
            <a:ext cx="886265" cy="267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182245"/>
            <a:ext cx="10515600" cy="1325563"/>
          </a:xfrm>
        </p:spPr>
        <p:txBody>
          <a:bodyPr/>
          <a:lstStyle/>
          <a:p>
            <a:r>
              <a:rPr lang="en-IN" dirty="0" smtClean="0"/>
              <a:t>Solution Page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808"/>
            <a:ext cx="8253046" cy="45638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491175" y="2110154"/>
            <a:ext cx="7005711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8496886" y="2250831"/>
            <a:ext cx="1477108" cy="14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400" y="2110154"/>
            <a:ext cx="173032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Sorting available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1195754"/>
            <a:ext cx="12192000" cy="281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39618" y="5205046"/>
            <a:ext cx="2897945" cy="295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79766" y="5373858"/>
            <a:ext cx="1519311" cy="14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76449" y="4623305"/>
            <a:ext cx="1533378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Pagination available to view data in defined number of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1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Implementation Guide - Ultra-cool curated tweets</vt:lpstr>
      <vt:lpstr>Contents</vt:lpstr>
      <vt:lpstr>Problem statement</vt:lpstr>
      <vt:lpstr>Requirements</vt:lpstr>
      <vt:lpstr>About the application</vt:lpstr>
      <vt:lpstr>Home Page</vt:lpstr>
      <vt:lpstr>Solution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Chandrashekar, B. A.</dc:creator>
  <cp:lastModifiedBy>Arun Viswanath</cp:lastModifiedBy>
  <cp:revision>15</cp:revision>
  <dcterms:created xsi:type="dcterms:W3CDTF">2018-04-23T10:07:42Z</dcterms:created>
  <dcterms:modified xsi:type="dcterms:W3CDTF">2018-04-23T13:07:45Z</dcterms:modified>
</cp:coreProperties>
</file>