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3A39-8A11-4336-880C-7F0EBBF4CA6C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B956-A80C-42A4-8AB0-5E09826E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r20.constantcontact.com/register/eventReg?oeidk=a07egzea0wf1e15bc1c&amp;oseq=&amp;c=&amp;ch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39">
            <a:extLst>
              <a:ext uri="{FF2B5EF4-FFF2-40B4-BE49-F238E27FC236}">
                <a16:creationId xmlns:a16="http://schemas.microsoft.com/office/drawing/2014/main" id="{2B262F28-1ABD-4438-9EAB-C5F96DEC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42" y="606818"/>
            <a:ext cx="6598062" cy="172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44635178-A11B-47D9-A704-8AC2E767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475" y="7395643"/>
            <a:ext cx="6857998" cy="116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554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8550" algn="l"/>
                <a:tab pos="50498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Join us for a web conference on:</a:t>
            </a:r>
            <a:endParaRPr lang="en-US" altLang="en-US" sz="2000" b="1" dirty="0">
              <a:solidFill>
                <a:srgbClr val="2E3C52"/>
              </a:solidFill>
              <a:latin typeface="IBM Plex Arabic" panose="020B0503050203000203" pitchFamily="34" charset="-78"/>
              <a:ea typeface="Arial" panose="020B0604020202020204" pitchFamily="34" charset="0"/>
              <a:cs typeface="IBM Plex Arabic" panose="020B0503050203000203" pitchFamily="34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8550" algn="l"/>
                <a:tab pos="5049838" algn="l"/>
              </a:tabLst>
            </a:pPr>
            <a:r>
              <a:rPr lang="en-US" altLang="en-US" sz="2000" b="1" dirty="0">
                <a:solidFill>
                  <a:srgbClr val="2E3C52"/>
                </a:solidFill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Thursday April 16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, 2020 </a:t>
            </a:r>
            <a:r>
              <a:rPr lang="en-US" altLang="en-US" sz="2000" b="1" dirty="0">
                <a:solidFill>
                  <a:srgbClr val="2E3C52"/>
                </a:solidFill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|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12:00 </a:t>
            </a:r>
            <a:r>
              <a:rPr lang="en-US" altLang="en-US" sz="2000" b="1" dirty="0">
                <a:solidFill>
                  <a:srgbClr val="2E3C52"/>
                </a:solidFill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M to </a:t>
            </a:r>
            <a:r>
              <a:rPr lang="en-US" altLang="en-US" sz="2000" b="1" dirty="0">
                <a:solidFill>
                  <a:srgbClr val="2E3C52"/>
                </a:solidFill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12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:30 PM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E3C52"/>
              </a:solidFill>
              <a:effectLst/>
              <a:latin typeface="IBM Plex Arabic" panose="020B0503050203000203" pitchFamily="34" charset="-78"/>
              <a:ea typeface="Arial" panose="020B0604020202020204" pitchFamily="34" charset="0"/>
              <a:cs typeface="IBM Plex Arabic" panose="020B0503050203000203" pitchFamily="34" charset="-78"/>
            </a:endParaRPr>
          </a:p>
          <a:p>
            <a:pPr lvl="0" algn="ctr" defTabSz="91440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E3C52"/>
              </a:solidFill>
              <a:effectLst/>
              <a:latin typeface="IBM Plex Arabic" panose="020B0503050203000203" pitchFamily="34" charset="-78"/>
              <a:ea typeface="Arial" panose="020B0604020202020204" pitchFamily="34" charset="0"/>
              <a:cs typeface="IBM Plex Arabic" panose="020B0503050203000203" pitchFamily="34" charset="-78"/>
            </a:endParaRPr>
          </a:p>
          <a:p>
            <a:pPr lvl="0" algn="ctr" defTabSz="914400"/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  <a:hlinkClick r:id="rId3"/>
              </a:rPr>
              <a:t>REGISTER HERE</a:t>
            </a: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IBM Plex Arabic" panose="020B0503050203000203" pitchFamily="34" charset="-78"/>
              <a:ea typeface="Arial" panose="020B0604020202020204" pitchFamily="34" charset="0"/>
              <a:cs typeface="IBM Plex Arabic" panose="020B0503050203000203" pitchFamily="34" charset="-78"/>
            </a:endParaRPr>
          </a:p>
        </p:txBody>
      </p:sp>
      <p:pic>
        <p:nvPicPr>
          <p:cNvPr id="2064" name="image4.png">
            <a:extLst>
              <a:ext uri="{FF2B5EF4-FFF2-40B4-BE49-F238E27FC236}">
                <a16:creationId xmlns:a16="http://schemas.microsoft.com/office/drawing/2014/main" id="{A31BBE32-1828-45C6-A035-5D8285BB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80" y="8476953"/>
            <a:ext cx="1219055" cy="48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897A37E-2B77-4783-BF42-58F97F44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0" y="6139231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3A2E2-7B0A-4180-BBA1-A1EE6033CAC7}"/>
              </a:ext>
            </a:extLst>
          </p:cNvPr>
          <p:cNvSpPr/>
          <p:nvPr/>
        </p:nvSpPr>
        <p:spPr>
          <a:xfrm>
            <a:off x="1" y="2545180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</a:pPr>
            <a:r>
              <a:rPr lang="en-US" altLang="en-US" sz="2400" b="1" dirty="0">
                <a:solidFill>
                  <a:srgbClr val="313B5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Serve employees quickly and effectively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E2743C22-F162-2645-A0C1-33D9731E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475" y="112707"/>
            <a:ext cx="6857998" cy="36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554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68550" algn="l"/>
                <a:tab pos="5049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68550" algn="l"/>
                <a:tab pos="50498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E3C52"/>
                </a:solidFill>
                <a:effectLst/>
                <a:latin typeface="IBM Plex Arabic" panose="020B0503050203000203" pitchFamily="34" charset="-78"/>
                <a:ea typeface="Arial" panose="020B0604020202020204" pitchFamily="34" charset="0"/>
                <a:cs typeface="IBM Plex Arabic" panose="020B0503050203000203" pitchFamily="34" charset="-78"/>
              </a:rPr>
              <a:t>IBM Virtual Touch Webinar Series</a:t>
            </a:r>
            <a:endParaRPr lang="en-US" altLang="en-US" sz="2000" b="1" dirty="0">
              <a:solidFill>
                <a:srgbClr val="2E3C52"/>
              </a:solidFill>
              <a:latin typeface="IBM Plex Arabic" panose="020B0503050203000203" pitchFamily="34" charset="-78"/>
              <a:ea typeface="Arial" panose="020B0604020202020204" pitchFamily="34" charset="0"/>
              <a:cs typeface="IBM Plex Arabic" panose="020B0503050203000203" pitchFamily="34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A1C93-2BCA-9D4E-A0C0-2CC39776C20E}"/>
              </a:ext>
            </a:extLst>
          </p:cNvPr>
          <p:cNvSpPr/>
          <p:nvPr/>
        </p:nvSpPr>
        <p:spPr>
          <a:xfrm>
            <a:off x="82711" y="3164674"/>
            <a:ext cx="6598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How to boost productivity with employee service delivery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dirty="0"/>
              <a:t>Break down siloes and improve self-service with native mobile apps and virtual agents.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dirty="0"/>
              <a:t>Give employees the power to get answers and help—anytime,     anywhere.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dirty="0"/>
              <a:t>Create a unified, consumer‑style employee service experience across IT, HR, Facilities, Finance, and Legal with native mobile apps and intelligent workflows.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68FEB-7738-F046-80B7-9CDFEA1EB4BF}"/>
              </a:ext>
            </a:extLst>
          </p:cNvPr>
          <p:cNvSpPr/>
          <p:nvPr/>
        </p:nvSpPr>
        <p:spPr>
          <a:xfrm>
            <a:off x="142347" y="5662710"/>
            <a:ext cx="65980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chemeClr val="accent1"/>
                </a:solidFill>
                <a:latin typeface="IBM Plex Arabic" panose="020B0503050203000203" pitchFamily="34" charset="-78"/>
                <a:ea typeface="Times New Roman" panose="02020603050405020304" pitchFamily="18" charset="0"/>
                <a:cs typeface="IBM Plex Arabic" panose="020B0503050203000203" pitchFamily="34" charset="-78"/>
              </a:rPr>
              <a:t>You will learn about:</a:t>
            </a:r>
            <a:endParaRPr lang="en-US" b="1" dirty="0">
              <a:solidFill>
                <a:schemeClr val="accent1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dirty="0"/>
              <a:t>Integrating </a:t>
            </a:r>
            <a:r>
              <a:rPr lang="en-US" b="1" dirty="0"/>
              <a:t>ServiceNow</a:t>
            </a:r>
            <a:r>
              <a:rPr lang="en-US" dirty="0"/>
              <a:t> with powerful </a:t>
            </a:r>
            <a:r>
              <a:rPr lang="en-US" b="1" dirty="0"/>
              <a:t>IBM Watson Assistant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dirty="0"/>
              <a:t>Why </a:t>
            </a:r>
            <a:r>
              <a:rPr lang="en-US" b="1" dirty="0"/>
              <a:t>ServiceNow Employee Workflows </a:t>
            </a:r>
            <a:r>
              <a:rPr lang="en-US" dirty="0"/>
              <a:t>powered by </a:t>
            </a:r>
            <a:r>
              <a:rPr lang="en-US" b="1" dirty="0"/>
              <a:t>IBM Watson Assistant virtual agent </a:t>
            </a:r>
            <a:r>
              <a:rPr lang="en-US" dirty="0"/>
              <a:t>can be a powerful solution to improve employee satisfaction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332858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3940</TotalTime>
  <Words>134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IBM Plex Arabic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MODERNIZATION JOURNEY</dc:title>
  <dc:creator>STEVEN TSOUNIS</dc:creator>
  <cp:lastModifiedBy>ARUN WAGLE</cp:lastModifiedBy>
  <cp:revision>87</cp:revision>
  <cp:lastPrinted>2020-03-04T15:16:46Z</cp:lastPrinted>
  <dcterms:created xsi:type="dcterms:W3CDTF">2020-03-03T20:59:24Z</dcterms:created>
  <dcterms:modified xsi:type="dcterms:W3CDTF">2020-07-08T03:19:34Z</dcterms:modified>
</cp:coreProperties>
</file>