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sldIdLst>
    <p:sldId id="1917" r:id="rId2"/>
    <p:sldId id="1932" r:id="rId3"/>
    <p:sldId id="1914" r:id="rId4"/>
    <p:sldId id="1935" r:id="rId5"/>
    <p:sldId id="1913" r:id="rId6"/>
    <p:sldId id="1912" r:id="rId7"/>
    <p:sldId id="1915" r:id="rId8"/>
    <p:sldId id="1916" r:id="rId9"/>
    <p:sldId id="1931"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6327"/>
  </p:normalViewPr>
  <p:slideViewPr>
    <p:cSldViewPr snapToGrid="0" snapToObjects="1">
      <p:cViewPr varScale="1">
        <p:scale>
          <a:sx n="128" d="100"/>
          <a:sy n="128" d="100"/>
        </p:scale>
        <p:origin x="48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4296444-7FCE-8A47-B931-EBBA66D64E1E}"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FBA47B30-9257-0A45-930A-258CF005A4C6}">
      <dgm:prSet phldrT="[Text]"/>
      <dgm:spPr/>
      <dgm:t>
        <a:bodyPr/>
        <a:lstStyle/>
        <a:p>
          <a:r>
            <a:rPr lang="en-US" dirty="0"/>
            <a:t>1</a:t>
          </a:r>
        </a:p>
      </dgm:t>
    </dgm:pt>
    <dgm:pt modelId="{B025A189-4D64-C040-9787-164D3922D87D}" type="parTrans" cxnId="{7E68CC10-7E1B-FF4E-90F4-0823BB445B50}">
      <dgm:prSet/>
      <dgm:spPr/>
      <dgm:t>
        <a:bodyPr/>
        <a:lstStyle/>
        <a:p>
          <a:endParaRPr lang="en-US"/>
        </a:p>
      </dgm:t>
    </dgm:pt>
    <dgm:pt modelId="{3FDC3F39-DB65-BA4E-92A0-10BF05023709}" type="sibTrans" cxnId="{7E68CC10-7E1B-FF4E-90F4-0823BB445B50}">
      <dgm:prSet/>
      <dgm:spPr/>
      <dgm:t>
        <a:bodyPr/>
        <a:lstStyle/>
        <a:p>
          <a:endParaRPr lang="en-US"/>
        </a:p>
      </dgm:t>
    </dgm:pt>
    <dgm:pt modelId="{E6624C72-7D83-CE4B-8813-6A8CDB4BDDE0}">
      <dgm:prSet phldrT="[Text]"/>
      <dgm:spPr/>
      <dgm:t>
        <a:bodyPr/>
        <a:lstStyle/>
        <a:p>
          <a:pPr>
            <a:buNone/>
          </a:pPr>
          <a:r>
            <a:rPr lang="en-US" dirty="0">
              <a:solidFill>
                <a:srgbClr val="000000"/>
              </a:solidFill>
              <a:latin typeface="IBM Plex Sans"/>
              <a:sym typeface="IBM Plex Sans"/>
            </a:rPr>
            <a:t>Assistant </a:t>
          </a:r>
          <a:r>
            <a:rPr lang="en-US" b="1" dirty="0">
              <a:solidFill>
                <a:srgbClr val="000000"/>
              </a:solidFill>
              <a:latin typeface="IBM Plex Sans"/>
              <a:sym typeface="IBM Plex Sans"/>
            </a:rPr>
            <a:t>maintains session context </a:t>
          </a:r>
          <a:r>
            <a:rPr lang="en-US" dirty="0">
              <a:solidFill>
                <a:srgbClr val="000000"/>
              </a:solidFill>
              <a:latin typeface="IBM Plex Sans"/>
              <a:sym typeface="IBM Plex Sans"/>
            </a:rPr>
            <a:t>and can connect to a number of managed integrations</a:t>
          </a:r>
          <a:endParaRPr lang="en-US" dirty="0"/>
        </a:p>
      </dgm:t>
    </dgm:pt>
    <dgm:pt modelId="{F7496394-752C-2244-AEE1-5C18C7A39FE6}" type="parTrans" cxnId="{40DC6AB9-4A74-694B-8974-D2F0FA4D3171}">
      <dgm:prSet/>
      <dgm:spPr/>
      <dgm:t>
        <a:bodyPr/>
        <a:lstStyle/>
        <a:p>
          <a:endParaRPr lang="en-US"/>
        </a:p>
      </dgm:t>
    </dgm:pt>
    <dgm:pt modelId="{9AFB4538-BAC6-CA48-885F-19F427DF85FF}" type="sibTrans" cxnId="{40DC6AB9-4A74-694B-8974-D2F0FA4D3171}">
      <dgm:prSet/>
      <dgm:spPr/>
      <dgm:t>
        <a:bodyPr/>
        <a:lstStyle/>
        <a:p>
          <a:endParaRPr lang="en-US"/>
        </a:p>
      </dgm:t>
    </dgm:pt>
    <dgm:pt modelId="{E0309052-1971-F44C-8F33-007ADF9DAEE4}">
      <dgm:prSet phldrT="[Text]"/>
      <dgm:spPr/>
      <dgm:t>
        <a:bodyPr/>
        <a:lstStyle/>
        <a:p>
          <a:r>
            <a:rPr lang="en-US" dirty="0"/>
            <a:t>2</a:t>
          </a:r>
        </a:p>
      </dgm:t>
    </dgm:pt>
    <dgm:pt modelId="{1C45AC8C-0EE3-354D-A451-87765D66BC12}" type="parTrans" cxnId="{309720F2-AE69-0042-AF70-D8CFDEAF250C}">
      <dgm:prSet/>
      <dgm:spPr/>
      <dgm:t>
        <a:bodyPr/>
        <a:lstStyle/>
        <a:p>
          <a:endParaRPr lang="en-US"/>
        </a:p>
      </dgm:t>
    </dgm:pt>
    <dgm:pt modelId="{B855A2FC-BDA1-464B-90D8-EB8135FBA218}" type="sibTrans" cxnId="{309720F2-AE69-0042-AF70-D8CFDEAF250C}">
      <dgm:prSet/>
      <dgm:spPr/>
      <dgm:t>
        <a:bodyPr/>
        <a:lstStyle/>
        <a:p>
          <a:endParaRPr lang="en-US"/>
        </a:p>
      </dgm:t>
    </dgm:pt>
    <dgm:pt modelId="{64858FB1-FBC0-E542-A608-989C09956420}">
      <dgm:prSet phldrT="[Text]"/>
      <dgm:spPr/>
      <dgm:t>
        <a:bodyPr/>
        <a:lstStyle/>
        <a:p>
          <a:pPr>
            <a:buNone/>
          </a:pPr>
          <a:r>
            <a:rPr lang="en-US" dirty="0">
              <a:solidFill>
                <a:srgbClr val="000000"/>
              </a:solidFill>
              <a:latin typeface="IBM Plex Sans"/>
              <a:sym typeface="IBM Plex Sans"/>
            </a:rPr>
            <a:t>Assistant references “</a:t>
          </a:r>
          <a:r>
            <a:rPr lang="en-US" b="1" dirty="0">
              <a:solidFill>
                <a:srgbClr val="000000"/>
              </a:solidFill>
              <a:latin typeface="IBM Plex Sans"/>
              <a:sym typeface="IBM Plex Sans"/>
            </a:rPr>
            <a:t>skills</a:t>
          </a:r>
          <a:r>
            <a:rPr lang="en-US" dirty="0">
              <a:solidFill>
                <a:srgbClr val="000000"/>
              </a:solidFill>
              <a:latin typeface="IBM Plex Sans"/>
              <a:sym typeface="IBM Plex Sans"/>
            </a:rPr>
            <a:t>” which contain reasoning logic and responses</a:t>
          </a:r>
          <a:endParaRPr lang="en-US" dirty="0"/>
        </a:p>
      </dgm:t>
    </dgm:pt>
    <dgm:pt modelId="{8AA8B2D9-3429-1146-99E5-0ED20C0A9E8A}" type="parTrans" cxnId="{14E1DF5F-FE62-394E-82DA-D3F966F1CF30}">
      <dgm:prSet/>
      <dgm:spPr/>
      <dgm:t>
        <a:bodyPr/>
        <a:lstStyle/>
        <a:p>
          <a:endParaRPr lang="en-US"/>
        </a:p>
      </dgm:t>
    </dgm:pt>
    <dgm:pt modelId="{EF12FB2F-1E4A-AF4F-9AFC-3F70917A8FC8}" type="sibTrans" cxnId="{14E1DF5F-FE62-394E-82DA-D3F966F1CF30}">
      <dgm:prSet/>
      <dgm:spPr/>
      <dgm:t>
        <a:bodyPr/>
        <a:lstStyle/>
        <a:p>
          <a:endParaRPr lang="en-US"/>
        </a:p>
      </dgm:t>
    </dgm:pt>
    <dgm:pt modelId="{186D10BC-4C51-C541-B6A2-9F6E250FE159}">
      <dgm:prSet/>
      <dgm:spPr/>
      <dgm:t>
        <a:bodyPr/>
        <a:lstStyle/>
        <a:p>
          <a:r>
            <a:rPr lang="en-US" dirty="0"/>
            <a:t>3</a:t>
          </a:r>
        </a:p>
      </dgm:t>
    </dgm:pt>
    <dgm:pt modelId="{7898179F-81FA-8E40-ACCB-D335C538BD5F}" type="parTrans" cxnId="{7646491E-6CE7-C64F-96F9-898B7EBC06BF}">
      <dgm:prSet/>
      <dgm:spPr/>
      <dgm:t>
        <a:bodyPr/>
        <a:lstStyle/>
        <a:p>
          <a:endParaRPr lang="en-US"/>
        </a:p>
      </dgm:t>
    </dgm:pt>
    <dgm:pt modelId="{FC19B7AD-FA81-F840-BCBF-9135008B14C2}" type="sibTrans" cxnId="{7646491E-6CE7-C64F-96F9-898B7EBC06BF}">
      <dgm:prSet/>
      <dgm:spPr/>
      <dgm:t>
        <a:bodyPr/>
        <a:lstStyle/>
        <a:p>
          <a:endParaRPr lang="en-US"/>
        </a:p>
      </dgm:t>
    </dgm:pt>
    <dgm:pt modelId="{6F181A42-794F-BB4C-80D1-19278D777F04}">
      <dgm:prSet/>
      <dgm:spPr/>
      <dgm:t>
        <a:bodyPr/>
        <a:lstStyle/>
        <a:p>
          <a:pPr>
            <a:buSzPct val="100000"/>
            <a:buFont typeface="Arial"/>
            <a:buNone/>
          </a:pPr>
          <a:r>
            <a:rPr lang="en-US" b="1" dirty="0">
              <a:solidFill>
                <a:srgbClr val="000000"/>
              </a:solidFill>
              <a:latin typeface="IBM Plex Sans"/>
              <a:sym typeface="IBM Plex Sans"/>
            </a:rPr>
            <a:t>Preview link</a:t>
          </a:r>
          <a:r>
            <a:rPr lang="en-US" dirty="0">
              <a:solidFill>
                <a:srgbClr val="000000"/>
              </a:solidFill>
              <a:latin typeface="IBM Plex Sans"/>
              <a:sym typeface="IBM Plex Sans"/>
            </a:rPr>
            <a:t> integration allows you to quickly share your bot internally before launching</a:t>
          </a:r>
          <a:endParaRPr lang="en-US" dirty="0"/>
        </a:p>
      </dgm:t>
    </dgm:pt>
    <dgm:pt modelId="{DBF21A8B-1A8D-FA4E-8452-282BD4FA7D13}" type="parTrans" cxnId="{7B19496A-378F-BD44-9A22-36C957B10202}">
      <dgm:prSet/>
      <dgm:spPr/>
      <dgm:t>
        <a:bodyPr/>
        <a:lstStyle/>
        <a:p>
          <a:endParaRPr lang="en-US"/>
        </a:p>
      </dgm:t>
    </dgm:pt>
    <dgm:pt modelId="{3E3A407F-0834-3349-8961-F2FF27A3DBE8}" type="sibTrans" cxnId="{7B19496A-378F-BD44-9A22-36C957B10202}">
      <dgm:prSet/>
      <dgm:spPr/>
      <dgm:t>
        <a:bodyPr/>
        <a:lstStyle/>
        <a:p>
          <a:endParaRPr lang="en-US"/>
        </a:p>
      </dgm:t>
    </dgm:pt>
    <dgm:pt modelId="{D0758728-DA08-AB4E-971E-AAA6ACDBB914}">
      <dgm:prSet/>
      <dgm:spPr/>
      <dgm:t>
        <a:bodyPr/>
        <a:lstStyle/>
        <a:p>
          <a:r>
            <a:rPr lang="en-US" dirty="0"/>
            <a:t>4</a:t>
          </a:r>
        </a:p>
      </dgm:t>
    </dgm:pt>
    <dgm:pt modelId="{9EB610BA-9CBE-6940-A20F-30906B52966A}" type="parTrans" cxnId="{D0AA4629-4C2B-564C-8C77-CFFE4BE8E5F6}">
      <dgm:prSet/>
      <dgm:spPr/>
      <dgm:t>
        <a:bodyPr/>
        <a:lstStyle/>
        <a:p>
          <a:endParaRPr lang="en-US"/>
        </a:p>
      </dgm:t>
    </dgm:pt>
    <dgm:pt modelId="{E8026DA1-DE39-B84C-BB79-B79B6E344DDD}" type="sibTrans" cxnId="{D0AA4629-4C2B-564C-8C77-CFFE4BE8E5F6}">
      <dgm:prSet/>
      <dgm:spPr/>
      <dgm:t>
        <a:bodyPr/>
        <a:lstStyle/>
        <a:p>
          <a:endParaRPr lang="en-US"/>
        </a:p>
      </dgm:t>
    </dgm:pt>
    <dgm:pt modelId="{D73FC299-40E2-DB45-96C4-BBE5C0A86675}">
      <dgm:prSet/>
      <dgm:spPr/>
      <dgm:t>
        <a:bodyPr/>
        <a:lstStyle/>
        <a:p>
          <a:pPr>
            <a:buNone/>
          </a:pPr>
          <a:r>
            <a:rPr lang="en-US" b="1" dirty="0"/>
            <a:t>Versioning</a:t>
          </a:r>
          <a:r>
            <a:rPr lang="en-US" dirty="0"/>
            <a:t> skills for creating different versions of BOT. E.g. dev, </a:t>
          </a:r>
          <a:r>
            <a:rPr lang="en-US" dirty="0" err="1"/>
            <a:t>qa</a:t>
          </a:r>
          <a:r>
            <a:rPr lang="en-US" dirty="0"/>
            <a:t> ,prod</a:t>
          </a:r>
        </a:p>
      </dgm:t>
    </dgm:pt>
    <dgm:pt modelId="{E1EB033C-87D6-2344-BAD6-E189D5F135C5}" type="parTrans" cxnId="{2B6D16E3-6237-3043-A448-EE82016F3705}">
      <dgm:prSet/>
      <dgm:spPr/>
      <dgm:t>
        <a:bodyPr/>
        <a:lstStyle/>
        <a:p>
          <a:endParaRPr lang="en-US"/>
        </a:p>
      </dgm:t>
    </dgm:pt>
    <dgm:pt modelId="{6802A645-E903-2546-9615-0024FC7A7CA9}" type="sibTrans" cxnId="{2B6D16E3-6237-3043-A448-EE82016F3705}">
      <dgm:prSet/>
      <dgm:spPr/>
      <dgm:t>
        <a:bodyPr/>
        <a:lstStyle/>
        <a:p>
          <a:endParaRPr lang="en-US"/>
        </a:p>
      </dgm:t>
    </dgm:pt>
    <dgm:pt modelId="{6201C32A-3A92-1646-8CD7-23E4A6A87DFD}">
      <dgm:prSet/>
      <dgm:spPr/>
      <dgm:t>
        <a:bodyPr/>
        <a:lstStyle/>
        <a:p>
          <a:r>
            <a:rPr lang="en-US" dirty="0"/>
            <a:t>5</a:t>
          </a:r>
        </a:p>
      </dgm:t>
    </dgm:pt>
    <dgm:pt modelId="{30CE97DB-A1AC-F747-BFB5-1E06260D76F9}" type="parTrans" cxnId="{92FF70FA-9313-7040-98C5-4BF4C38D44AF}">
      <dgm:prSet/>
      <dgm:spPr/>
      <dgm:t>
        <a:bodyPr/>
        <a:lstStyle/>
        <a:p>
          <a:endParaRPr lang="en-US"/>
        </a:p>
      </dgm:t>
    </dgm:pt>
    <dgm:pt modelId="{CE78EE29-CA27-8E4D-B2E9-634C4267124B}" type="sibTrans" cxnId="{92FF70FA-9313-7040-98C5-4BF4C38D44AF}">
      <dgm:prSet/>
      <dgm:spPr/>
      <dgm:t>
        <a:bodyPr/>
        <a:lstStyle/>
        <a:p>
          <a:endParaRPr lang="en-US"/>
        </a:p>
      </dgm:t>
    </dgm:pt>
    <dgm:pt modelId="{F8C9505B-6D3D-5F46-8877-A55DA8B935E8}">
      <dgm:prSet/>
      <dgm:spPr/>
      <dgm:t>
        <a:bodyPr/>
        <a:lstStyle/>
        <a:p>
          <a:r>
            <a:rPr lang="en-US" dirty="0"/>
            <a:t>7</a:t>
          </a:r>
        </a:p>
      </dgm:t>
    </dgm:pt>
    <dgm:pt modelId="{68CA063E-A067-3145-88C1-F3EF959F9DEA}" type="parTrans" cxnId="{639CA7B4-E56C-074B-81C8-C310CDF15234}">
      <dgm:prSet/>
      <dgm:spPr/>
      <dgm:t>
        <a:bodyPr/>
        <a:lstStyle/>
        <a:p>
          <a:endParaRPr lang="en-US"/>
        </a:p>
      </dgm:t>
    </dgm:pt>
    <dgm:pt modelId="{D4866160-F66D-2A41-968D-61555289A3A6}" type="sibTrans" cxnId="{639CA7B4-E56C-074B-81C8-C310CDF15234}">
      <dgm:prSet/>
      <dgm:spPr/>
      <dgm:t>
        <a:bodyPr/>
        <a:lstStyle/>
        <a:p>
          <a:endParaRPr lang="en-US"/>
        </a:p>
      </dgm:t>
    </dgm:pt>
    <dgm:pt modelId="{D89FF6B2-7F6E-1B44-8D41-E4530F08C1C3}">
      <dgm:prSet/>
      <dgm:spPr/>
      <dgm:t>
        <a:bodyPr/>
        <a:lstStyle/>
        <a:p>
          <a:pPr>
            <a:buNone/>
          </a:pPr>
          <a:r>
            <a:rPr lang="en-US" b="0" i="0" dirty="0"/>
            <a:t>Using </a:t>
          </a:r>
          <a:r>
            <a:rPr lang="en-US" b="1" i="0" dirty="0"/>
            <a:t>content catalogs</a:t>
          </a:r>
          <a:r>
            <a:rPr lang="en-US" b="0" i="0" dirty="0"/>
            <a:t> for getting started quickly</a:t>
          </a:r>
          <a:endParaRPr lang="en-US" dirty="0"/>
        </a:p>
      </dgm:t>
    </dgm:pt>
    <dgm:pt modelId="{4E9C7C21-539A-304C-B198-7826A2C2767A}" type="parTrans" cxnId="{73DCCB94-2200-1D4F-8F39-EB3DDA159FDF}">
      <dgm:prSet/>
      <dgm:spPr/>
      <dgm:t>
        <a:bodyPr/>
        <a:lstStyle/>
        <a:p>
          <a:endParaRPr lang="en-US"/>
        </a:p>
      </dgm:t>
    </dgm:pt>
    <dgm:pt modelId="{3582A201-9AA4-EE49-BD56-ADDAD32F15D2}" type="sibTrans" cxnId="{73DCCB94-2200-1D4F-8F39-EB3DDA159FDF}">
      <dgm:prSet/>
      <dgm:spPr/>
      <dgm:t>
        <a:bodyPr/>
        <a:lstStyle/>
        <a:p>
          <a:endParaRPr lang="en-US"/>
        </a:p>
      </dgm:t>
    </dgm:pt>
    <dgm:pt modelId="{2FC6288B-3E43-1B45-A585-CA4E437CBE7D}">
      <dgm:prSet/>
      <dgm:spPr/>
      <dgm:t>
        <a:bodyPr/>
        <a:lstStyle/>
        <a:p>
          <a:pPr>
            <a:buNone/>
          </a:pPr>
          <a:r>
            <a:rPr lang="en-US" b="1" dirty="0"/>
            <a:t>Watson SDK</a:t>
          </a:r>
          <a:r>
            <a:rPr lang="en-US" dirty="0"/>
            <a:t> - Android , Go ,Java ,Node.js ,Python ,Ruby ,.NET ,Salesforce ,Swift ,Unity 	 </a:t>
          </a:r>
        </a:p>
      </dgm:t>
    </dgm:pt>
    <dgm:pt modelId="{C1C758BC-B002-8840-824A-5976EE607B3B}" type="parTrans" cxnId="{CFEFFF7F-9E97-F148-9D7B-5870CFBAC185}">
      <dgm:prSet/>
      <dgm:spPr/>
      <dgm:t>
        <a:bodyPr/>
        <a:lstStyle/>
        <a:p>
          <a:endParaRPr lang="en-US"/>
        </a:p>
      </dgm:t>
    </dgm:pt>
    <dgm:pt modelId="{54CF9DFC-C342-D34A-9E5B-2B5B34E0B2AD}" type="sibTrans" cxnId="{CFEFFF7F-9E97-F148-9D7B-5870CFBAC185}">
      <dgm:prSet/>
      <dgm:spPr/>
      <dgm:t>
        <a:bodyPr/>
        <a:lstStyle/>
        <a:p>
          <a:endParaRPr lang="en-US"/>
        </a:p>
      </dgm:t>
    </dgm:pt>
    <dgm:pt modelId="{3A8AB653-A804-9946-9742-8FCEA250FA2B}">
      <dgm:prSet/>
      <dgm:spPr/>
      <dgm:t>
        <a:bodyPr/>
        <a:lstStyle/>
        <a:p>
          <a:r>
            <a:rPr lang="en-US" dirty="0"/>
            <a:t>6</a:t>
          </a:r>
        </a:p>
      </dgm:t>
    </dgm:pt>
    <dgm:pt modelId="{54A8AF59-1450-B34C-87E1-EB64E1CF5F4A}" type="parTrans" cxnId="{0C6383C0-0BB3-B143-B118-CFC82A040CE9}">
      <dgm:prSet/>
      <dgm:spPr/>
      <dgm:t>
        <a:bodyPr/>
        <a:lstStyle/>
        <a:p>
          <a:endParaRPr lang="en-US"/>
        </a:p>
      </dgm:t>
    </dgm:pt>
    <dgm:pt modelId="{1F399A90-6EB5-2D44-9D08-D5A823A2B73B}" type="sibTrans" cxnId="{0C6383C0-0BB3-B143-B118-CFC82A040CE9}">
      <dgm:prSet/>
      <dgm:spPr/>
      <dgm:t>
        <a:bodyPr/>
        <a:lstStyle/>
        <a:p>
          <a:endParaRPr lang="en-US"/>
        </a:p>
      </dgm:t>
    </dgm:pt>
    <dgm:pt modelId="{E96D8527-4617-4F45-BCD3-A5201873ABC4}">
      <dgm:prSet/>
      <dgm:spPr/>
      <dgm:t>
        <a:bodyPr/>
        <a:lstStyle/>
        <a:p>
          <a:pPr>
            <a:buNone/>
          </a:pPr>
          <a:r>
            <a:rPr lang="en-US" b="1" dirty="0"/>
            <a:t>Use Slots</a:t>
          </a:r>
          <a:r>
            <a:rPr lang="en-US" dirty="0"/>
            <a:t> </a:t>
          </a:r>
          <a:r>
            <a:rPr lang="en-US" b="0" i="0" dirty="0"/>
            <a:t>to a dialog node to gather multiple pieces of information from a user within that node</a:t>
          </a:r>
          <a:endParaRPr lang="en-US" dirty="0"/>
        </a:p>
      </dgm:t>
    </dgm:pt>
    <dgm:pt modelId="{F077EC84-E17D-7042-8A6E-655A127CDBCD}" type="parTrans" cxnId="{6E9FC640-BB51-5C47-A2EB-6FA8C6779DEC}">
      <dgm:prSet/>
      <dgm:spPr/>
      <dgm:t>
        <a:bodyPr/>
        <a:lstStyle/>
        <a:p>
          <a:endParaRPr lang="en-US"/>
        </a:p>
      </dgm:t>
    </dgm:pt>
    <dgm:pt modelId="{34D9EABF-A012-1640-9458-975C4BD1BA14}" type="sibTrans" cxnId="{6E9FC640-BB51-5C47-A2EB-6FA8C6779DEC}">
      <dgm:prSet/>
      <dgm:spPr/>
      <dgm:t>
        <a:bodyPr/>
        <a:lstStyle/>
        <a:p>
          <a:endParaRPr lang="en-US"/>
        </a:p>
      </dgm:t>
    </dgm:pt>
    <dgm:pt modelId="{9B895DB1-817D-974F-8628-5AF5E3E3C2CE}" type="pres">
      <dgm:prSet presAssocID="{B4296444-7FCE-8A47-B931-EBBA66D64E1E}" presName="Name0" presStyleCnt="0">
        <dgm:presLayoutVars>
          <dgm:dir/>
          <dgm:animLvl val="lvl"/>
          <dgm:resizeHandles val="exact"/>
        </dgm:presLayoutVars>
      </dgm:prSet>
      <dgm:spPr/>
    </dgm:pt>
    <dgm:pt modelId="{1CE7ABC2-7FF2-474D-A99D-91AC6F648F2F}" type="pres">
      <dgm:prSet presAssocID="{FBA47B30-9257-0A45-930A-258CF005A4C6}" presName="linNode" presStyleCnt="0"/>
      <dgm:spPr/>
    </dgm:pt>
    <dgm:pt modelId="{0CEF556D-11EB-194C-891F-9324DB914AC8}" type="pres">
      <dgm:prSet presAssocID="{FBA47B30-9257-0A45-930A-258CF005A4C6}" presName="parentText" presStyleLbl="node1" presStyleIdx="0" presStyleCnt="7" custLinFactNeighborY="-2204">
        <dgm:presLayoutVars>
          <dgm:chMax val="1"/>
          <dgm:bulletEnabled val="1"/>
        </dgm:presLayoutVars>
      </dgm:prSet>
      <dgm:spPr/>
    </dgm:pt>
    <dgm:pt modelId="{1EEF6770-52BB-DE46-ABE0-6C5D6609A4A4}" type="pres">
      <dgm:prSet presAssocID="{FBA47B30-9257-0A45-930A-258CF005A4C6}" presName="descendantText" presStyleLbl="alignAccFollowNode1" presStyleIdx="0" presStyleCnt="7">
        <dgm:presLayoutVars>
          <dgm:bulletEnabled val="1"/>
        </dgm:presLayoutVars>
      </dgm:prSet>
      <dgm:spPr/>
    </dgm:pt>
    <dgm:pt modelId="{F83A2C6F-690B-C34F-BE44-D300C409451D}" type="pres">
      <dgm:prSet presAssocID="{3FDC3F39-DB65-BA4E-92A0-10BF05023709}" presName="sp" presStyleCnt="0"/>
      <dgm:spPr/>
    </dgm:pt>
    <dgm:pt modelId="{CC70B9C4-F2E5-2B4F-9242-BCB08E619556}" type="pres">
      <dgm:prSet presAssocID="{E0309052-1971-F44C-8F33-007ADF9DAEE4}" presName="linNode" presStyleCnt="0"/>
      <dgm:spPr/>
    </dgm:pt>
    <dgm:pt modelId="{76CA2E63-2625-AA42-A814-3DBEE9542682}" type="pres">
      <dgm:prSet presAssocID="{E0309052-1971-F44C-8F33-007ADF9DAEE4}" presName="parentText" presStyleLbl="node1" presStyleIdx="1" presStyleCnt="7">
        <dgm:presLayoutVars>
          <dgm:chMax val="1"/>
          <dgm:bulletEnabled val="1"/>
        </dgm:presLayoutVars>
      </dgm:prSet>
      <dgm:spPr/>
    </dgm:pt>
    <dgm:pt modelId="{EB5ECAA5-F62E-D842-BAE2-7891D0278CD3}" type="pres">
      <dgm:prSet presAssocID="{E0309052-1971-F44C-8F33-007ADF9DAEE4}" presName="descendantText" presStyleLbl="alignAccFollowNode1" presStyleIdx="1" presStyleCnt="7">
        <dgm:presLayoutVars>
          <dgm:bulletEnabled val="1"/>
        </dgm:presLayoutVars>
      </dgm:prSet>
      <dgm:spPr/>
    </dgm:pt>
    <dgm:pt modelId="{E5AFD85F-4351-FB43-A85E-0C1B81F28FEA}" type="pres">
      <dgm:prSet presAssocID="{B855A2FC-BDA1-464B-90D8-EB8135FBA218}" presName="sp" presStyleCnt="0"/>
      <dgm:spPr/>
    </dgm:pt>
    <dgm:pt modelId="{8FCBA135-507A-614C-845E-4B67CF7F4004}" type="pres">
      <dgm:prSet presAssocID="{186D10BC-4C51-C541-B6A2-9F6E250FE159}" presName="linNode" presStyleCnt="0"/>
      <dgm:spPr/>
    </dgm:pt>
    <dgm:pt modelId="{C67F677D-B2D8-814E-BE15-1DCF48E4571B}" type="pres">
      <dgm:prSet presAssocID="{186D10BC-4C51-C541-B6A2-9F6E250FE159}" presName="parentText" presStyleLbl="node1" presStyleIdx="2" presStyleCnt="7">
        <dgm:presLayoutVars>
          <dgm:chMax val="1"/>
          <dgm:bulletEnabled val="1"/>
        </dgm:presLayoutVars>
      </dgm:prSet>
      <dgm:spPr/>
    </dgm:pt>
    <dgm:pt modelId="{412D8BBC-D6F0-CE4A-8C35-D6BF29ABCF4A}" type="pres">
      <dgm:prSet presAssocID="{186D10BC-4C51-C541-B6A2-9F6E250FE159}" presName="descendantText" presStyleLbl="alignAccFollowNode1" presStyleIdx="2" presStyleCnt="7" custLinFactNeighborY="0">
        <dgm:presLayoutVars>
          <dgm:bulletEnabled val="1"/>
        </dgm:presLayoutVars>
      </dgm:prSet>
      <dgm:spPr/>
    </dgm:pt>
    <dgm:pt modelId="{0FCDB969-3239-A74A-8C65-6CAEEE078F0E}" type="pres">
      <dgm:prSet presAssocID="{FC19B7AD-FA81-F840-BCBF-9135008B14C2}" presName="sp" presStyleCnt="0"/>
      <dgm:spPr/>
    </dgm:pt>
    <dgm:pt modelId="{3CE3AC8F-8F57-BD42-9BE3-A0E23645995F}" type="pres">
      <dgm:prSet presAssocID="{D0758728-DA08-AB4E-971E-AAA6ACDBB914}" presName="linNode" presStyleCnt="0"/>
      <dgm:spPr/>
    </dgm:pt>
    <dgm:pt modelId="{235348DD-4937-F34D-B961-A12387425760}" type="pres">
      <dgm:prSet presAssocID="{D0758728-DA08-AB4E-971E-AAA6ACDBB914}" presName="parentText" presStyleLbl="node1" presStyleIdx="3" presStyleCnt="7">
        <dgm:presLayoutVars>
          <dgm:chMax val="1"/>
          <dgm:bulletEnabled val="1"/>
        </dgm:presLayoutVars>
      </dgm:prSet>
      <dgm:spPr/>
    </dgm:pt>
    <dgm:pt modelId="{7A470672-E97F-A147-8AEF-198E02665B68}" type="pres">
      <dgm:prSet presAssocID="{D0758728-DA08-AB4E-971E-AAA6ACDBB914}" presName="descendantText" presStyleLbl="alignAccFollowNode1" presStyleIdx="3" presStyleCnt="7">
        <dgm:presLayoutVars>
          <dgm:bulletEnabled val="1"/>
        </dgm:presLayoutVars>
      </dgm:prSet>
      <dgm:spPr/>
    </dgm:pt>
    <dgm:pt modelId="{7CFC8B19-66A4-3A46-BCAA-219521B63F1C}" type="pres">
      <dgm:prSet presAssocID="{E8026DA1-DE39-B84C-BB79-B79B6E344DDD}" presName="sp" presStyleCnt="0"/>
      <dgm:spPr/>
    </dgm:pt>
    <dgm:pt modelId="{9AEF4318-BD0B-D941-BD85-A2D3D55F9ECA}" type="pres">
      <dgm:prSet presAssocID="{6201C32A-3A92-1646-8CD7-23E4A6A87DFD}" presName="linNode" presStyleCnt="0"/>
      <dgm:spPr/>
    </dgm:pt>
    <dgm:pt modelId="{C4925E4A-55AB-7E4D-AF2B-BBF00408B2C2}" type="pres">
      <dgm:prSet presAssocID="{6201C32A-3A92-1646-8CD7-23E4A6A87DFD}" presName="parentText" presStyleLbl="node1" presStyleIdx="4" presStyleCnt="7" custLinFactNeighborX="-244">
        <dgm:presLayoutVars>
          <dgm:chMax val="1"/>
          <dgm:bulletEnabled val="1"/>
        </dgm:presLayoutVars>
      </dgm:prSet>
      <dgm:spPr/>
    </dgm:pt>
    <dgm:pt modelId="{DDCE0BF1-0491-0B4A-B805-21AA66278923}" type="pres">
      <dgm:prSet presAssocID="{6201C32A-3A92-1646-8CD7-23E4A6A87DFD}" presName="descendantText" presStyleLbl="alignAccFollowNode1" presStyleIdx="4" presStyleCnt="7">
        <dgm:presLayoutVars>
          <dgm:bulletEnabled val="1"/>
        </dgm:presLayoutVars>
      </dgm:prSet>
      <dgm:spPr/>
    </dgm:pt>
    <dgm:pt modelId="{C6B43438-151C-9443-B8DE-257E24A78CC3}" type="pres">
      <dgm:prSet presAssocID="{CE78EE29-CA27-8E4D-B2E9-634C4267124B}" presName="sp" presStyleCnt="0"/>
      <dgm:spPr/>
    </dgm:pt>
    <dgm:pt modelId="{498704C9-2F80-C64B-A71B-DB751652C826}" type="pres">
      <dgm:prSet presAssocID="{3A8AB653-A804-9946-9742-8FCEA250FA2B}" presName="linNode" presStyleCnt="0"/>
      <dgm:spPr/>
    </dgm:pt>
    <dgm:pt modelId="{F2E57DC4-5094-D841-B08A-8F8845BF52B0}" type="pres">
      <dgm:prSet presAssocID="{3A8AB653-A804-9946-9742-8FCEA250FA2B}" presName="parentText" presStyleLbl="node1" presStyleIdx="5" presStyleCnt="7">
        <dgm:presLayoutVars>
          <dgm:chMax val="1"/>
          <dgm:bulletEnabled val="1"/>
        </dgm:presLayoutVars>
      </dgm:prSet>
      <dgm:spPr/>
    </dgm:pt>
    <dgm:pt modelId="{5B9C7A30-8774-244D-8565-631794F349EE}" type="pres">
      <dgm:prSet presAssocID="{3A8AB653-A804-9946-9742-8FCEA250FA2B}" presName="descendantText" presStyleLbl="alignAccFollowNode1" presStyleIdx="5" presStyleCnt="7">
        <dgm:presLayoutVars>
          <dgm:bulletEnabled val="1"/>
        </dgm:presLayoutVars>
      </dgm:prSet>
      <dgm:spPr/>
    </dgm:pt>
    <dgm:pt modelId="{1A9008B9-9F5C-674E-B442-4150F78F92EE}" type="pres">
      <dgm:prSet presAssocID="{1F399A90-6EB5-2D44-9D08-D5A823A2B73B}" presName="sp" presStyleCnt="0"/>
      <dgm:spPr/>
    </dgm:pt>
    <dgm:pt modelId="{F7AA4977-FD4F-0F4A-9266-B1B1ED83314C}" type="pres">
      <dgm:prSet presAssocID="{F8C9505B-6D3D-5F46-8877-A55DA8B935E8}" presName="linNode" presStyleCnt="0"/>
      <dgm:spPr/>
    </dgm:pt>
    <dgm:pt modelId="{E97EEFF1-21F6-4E4C-B6F7-E043745F45DC}" type="pres">
      <dgm:prSet presAssocID="{F8C9505B-6D3D-5F46-8877-A55DA8B935E8}" presName="parentText" presStyleLbl="node1" presStyleIdx="6" presStyleCnt="7">
        <dgm:presLayoutVars>
          <dgm:chMax val="1"/>
          <dgm:bulletEnabled val="1"/>
        </dgm:presLayoutVars>
      </dgm:prSet>
      <dgm:spPr/>
    </dgm:pt>
    <dgm:pt modelId="{24EFCF28-B699-4F4E-B515-98C497F0AC0B}" type="pres">
      <dgm:prSet presAssocID="{F8C9505B-6D3D-5F46-8877-A55DA8B935E8}" presName="descendantText" presStyleLbl="alignAccFollowNode1" presStyleIdx="6" presStyleCnt="7">
        <dgm:presLayoutVars>
          <dgm:bulletEnabled val="1"/>
        </dgm:presLayoutVars>
      </dgm:prSet>
      <dgm:spPr/>
    </dgm:pt>
  </dgm:ptLst>
  <dgm:cxnLst>
    <dgm:cxn modelId="{08102B04-EF7C-E148-97DA-A4747D71B43C}" type="presOf" srcId="{B4296444-7FCE-8A47-B931-EBBA66D64E1E}" destId="{9B895DB1-817D-974F-8628-5AF5E3E3C2CE}" srcOrd="0" destOrd="0" presId="urn:microsoft.com/office/officeart/2005/8/layout/vList5"/>
    <dgm:cxn modelId="{7E68CC10-7E1B-FF4E-90F4-0823BB445B50}" srcId="{B4296444-7FCE-8A47-B931-EBBA66D64E1E}" destId="{FBA47B30-9257-0A45-930A-258CF005A4C6}" srcOrd="0" destOrd="0" parTransId="{B025A189-4D64-C040-9787-164D3922D87D}" sibTransId="{3FDC3F39-DB65-BA4E-92A0-10BF05023709}"/>
    <dgm:cxn modelId="{7646491E-6CE7-C64F-96F9-898B7EBC06BF}" srcId="{B4296444-7FCE-8A47-B931-EBBA66D64E1E}" destId="{186D10BC-4C51-C541-B6A2-9F6E250FE159}" srcOrd="2" destOrd="0" parTransId="{7898179F-81FA-8E40-ACCB-D335C538BD5F}" sibTransId="{FC19B7AD-FA81-F840-BCBF-9135008B14C2}"/>
    <dgm:cxn modelId="{C0CB0226-3FFA-0442-B7E1-B4842930D290}" type="presOf" srcId="{3A8AB653-A804-9946-9742-8FCEA250FA2B}" destId="{F2E57DC4-5094-D841-B08A-8F8845BF52B0}" srcOrd="0" destOrd="0" presId="urn:microsoft.com/office/officeart/2005/8/layout/vList5"/>
    <dgm:cxn modelId="{D0AA4629-4C2B-564C-8C77-CFFE4BE8E5F6}" srcId="{B4296444-7FCE-8A47-B931-EBBA66D64E1E}" destId="{D0758728-DA08-AB4E-971E-AAA6ACDBB914}" srcOrd="3" destOrd="0" parTransId="{9EB610BA-9CBE-6940-A20F-30906B52966A}" sibTransId="{E8026DA1-DE39-B84C-BB79-B79B6E344DDD}"/>
    <dgm:cxn modelId="{E14D562C-9316-7440-8ADB-977308ACFB91}" type="presOf" srcId="{64858FB1-FBC0-E542-A608-989C09956420}" destId="{EB5ECAA5-F62E-D842-BAE2-7891D0278CD3}" srcOrd="0" destOrd="0" presId="urn:microsoft.com/office/officeart/2005/8/layout/vList5"/>
    <dgm:cxn modelId="{6E9FC640-BB51-5C47-A2EB-6FA8C6779DEC}" srcId="{3A8AB653-A804-9946-9742-8FCEA250FA2B}" destId="{E96D8527-4617-4F45-BCD3-A5201873ABC4}" srcOrd="0" destOrd="0" parTransId="{F077EC84-E17D-7042-8A6E-655A127CDBCD}" sibTransId="{34D9EABF-A012-1640-9458-975C4BD1BA14}"/>
    <dgm:cxn modelId="{4EE9D946-D0A4-2348-8AD6-6A7292F9CECE}" type="presOf" srcId="{E6624C72-7D83-CE4B-8813-6A8CDB4BDDE0}" destId="{1EEF6770-52BB-DE46-ABE0-6C5D6609A4A4}" srcOrd="0" destOrd="0" presId="urn:microsoft.com/office/officeart/2005/8/layout/vList5"/>
    <dgm:cxn modelId="{14E1DF5F-FE62-394E-82DA-D3F966F1CF30}" srcId="{E0309052-1971-F44C-8F33-007ADF9DAEE4}" destId="{64858FB1-FBC0-E542-A608-989C09956420}" srcOrd="0" destOrd="0" parTransId="{8AA8B2D9-3429-1146-99E5-0ED20C0A9E8A}" sibTransId="{EF12FB2F-1E4A-AF4F-9AFC-3F70917A8FC8}"/>
    <dgm:cxn modelId="{4B754B61-2E72-734F-9BFB-DECBFBDEF034}" type="presOf" srcId="{F8C9505B-6D3D-5F46-8877-A55DA8B935E8}" destId="{E97EEFF1-21F6-4E4C-B6F7-E043745F45DC}" srcOrd="0" destOrd="0" presId="urn:microsoft.com/office/officeart/2005/8/layout/vList5"/>
    <dgm:cxn modelId="{E6A9E462-14AC-5345-B32D-4443B85EBE55}" type="presOf" srcId="{6F181A42-794F-BB4C-80D1-19278D777F04}" destId="{412D8BBC-D6F0-CE4A-8C35-D6BF29ABCF4A}" srcOrd="0" destOrd="0" presId="urn:microsoft.com/office/officeart/2005/8/layout/vList5"/>
    <dgm:cxn modelId="{7B19496A-378F-BD44-9A22-36C957B10202}" srcId="{186D10BC-4C51-C541-B6A2-9F6E250FE159}" destId="{6F181A42-794F-BB4C-80D1-19278D777F04}" srcOrd="0" destOrd="0" parTransId="{DBF21A8B-1A8D-FA4E-8452-282BD4FA7D13}" sibTransId="{3E3A407F-0834-3349-8961-F2FF27A3DBE8}"/>
    <dgm:cxn modelId="{2B11F970-78DF-C04E-B081-D667AFEF71DF}" type="presOf" srcId="{D0758728-DA08-AB4E-971E-AAA6ACDBB914}" destId="{235348DD-4937-F34D-B961-A12387425760}" srcOrd="0" destOrd="0" presId="urn:microsoft.com/office/officeart/2005/8/layout/vList5"/>
    <dgm:cxn modelId="{CFEFFF7F-9E97-F148-9D7B-5870CFBAC185}" srcId="{F8C9505B-6D3D-5F46-8877-A55DA8B935E8}" destId="{2FC6288B-3E43-1B45-A585-CA4E437CBE7D}" srcOrd="0" destOrd="0" parTransId="{C1C758BC-B002-8840-824A-5976EE607B3B}" sibTransId="{54CF9DFC-C342-D34A-9E5B-2B5B34E0B2AD}"/>
    <dgm:cxn modelId="{E763CC89-3C85-1E44-9609-FA967B2DC0F6}" type="presOf" srcId="{E0309052-1971-F44C-8F33-007ADF9DAEE4}" destId="{76CA2E63-2625-AA42-A814-3DBEE9542682}" srcOrd="0" destOrd="0" presId="urn:microsoft.com/office/officeart/2005/8/layout/vList5"/>
    <dgm:cxn modelId="{73DCCB94-2200-1D4F-8F39-EB3DDA159FDF}" srcId="{6201C32A-3A92-1646-8CD7-23E4A6A87DFD}" destId="{D89FF6B2-7F6E-1B44-8D41-E4530F08C1C3}" srcOrd="0" destOrd="0" parTransId="{4E9C7C21-539A-304C-B198-7826A2C2767A}" sibTransId="{3582A201-9AA4-EE49-BD56-ADDAD32F15D2}"/>
    <dgm:cxn modelId="{0953C796-D952-8E49-99D6-3A4A1664D98E}" type="presOf" srcId="{FBA47B30-9257-0A45-930A-258CF005A4C6}" destId="{0CEF556D-11EB-194C-891F-9324DB914AC8}" srcOrd="0" destOrd="0" presId="urn:microsoft.com/office/officeart/2005/8/layout/vList5"/>
    <dgm:cxn modelId="{639CA7B4-E56C-074B-81C8-C310CDF15234}" srcId="{B4296444-7FCE-8A47-B931-EBBA66D64E1E}" destId="{F8C9505B-6D3D-5F46-8877-A55DA8B935E8}" srcOrd="6" destOrd="0" parTransId="{68CA063E-A067-3145-88C1-F3EF959F9DEA}" sibTransId="{D4866160-F66D-2A41-968D-61555289A3A6}"/>
    <dgm:cxn modelId="{40DC6AB9-4A74-694B-8974-D2F0FA4D3171}" srcId="{FBA47B30-9257-0A45-930A-258CF005A4C6}" destId="{E6624C72-7D83-CE4B-8813-6A8CDB4BDDE0}" srcOrd="0" destOrd="0" parTransId="{F7496394-752C-2244-AEE1-5C18C7A39FE6}" sibTransId="{9AFB4538-BAC6-CA48-885F-19F427DF85FF}"/>
    <dgm:cxn modelId="{DE0E7ABD-3CF2-004F-8D1E-021E0CF8E014}" type="presOf" srcId="{E96D8527-4617-4F45-BCD3-A5201873ABC4}" destId="{5B9C7A30-8774-244D-8565-631794F349EE}" srcOrd="0" destOrd="0" presId="urn:microsoft.com/office/officeart/2005/8/layout/vList5"/>
    <dgm:cxn modelId="{797CA4BE-C4F2-2846-A5DB-C1E152D53317}" type="presOf" srcId="{186D10BC-4C51-C541-B6A2-9F6E250FE159}" destId="{C67F677D-B2D8-814E-BE15-1DCF48E4571B}" srcOrd="0" destOrd="0" presId="urn:microsoft.com/office/officeart/2005/8/layout/vList5"/>
    <dgm:cxn modelId="{0C6383C0-0BB3-B143-B118-CFC82A040CE9}" srcId="{B4296444-7FCE-8A47-B931-EBBA66D64E1E}" destId="{3A8AB653-A804-9946-9742-8FCEA250FA2B}" srcOrd="5" destOrd="0" parTransId="{54A8AF59-1450-B34C-87E1-EB64E1CF5F4A}" sibTransId="{1F399A90-6EB5-2D44-9D08-D5A823A2B73B}"/>
    <dgm:cxn modelId="{EFD0A2C4-AB8A-3840-A7EF-94E26390EBDA}" type="presOf" srcId="{6201C32A-3A92-1646-8CD7-23E4A6A87DFD}" destId="{C4925E4A-55AB-7E4D-AF2B-BBF00408B2C2}" srcOrd="0" destOrd="0" presId="urn:microsoft.com/office/officeart/2005/8/layout/vList5"/>
    <dgm:cxn modelId="{E4A915D1-0D0A-1841-BD89-87D608656428}" type="presOf" srcId="{2FC6288B-3E43-1B45-A585-CA4E437CBE7D}" destId="{24EFCF28-B699-4F4E-B515-98C497F0AC0B}" srcOrd="0" destOrd="0" presId="urn:microsoft.com/office/officeart/2005/8/layout/vList5"/>
    <dgm:cxn modelId="{7C9674D2-1262-2A46-B698-86D03CE5BC04}" type="presOf" srcId="{D89FF6B2-7F6E-1B44-8D41-E4530F08C1C3}" destId="{DDCE0BF1-0491-0B4A-B805-21AA66278923}" srcOrd="0" destOrd="0" presId="urn:microsoft.com/office/officeart/2005/8/layout/vList5"/>
    <dgm:cxn modelId="{2B6D16E3-6237-3043-A448-EE82016F3705}" srcId="{D0758728-DA08-AB4E-971E-AAA6ACDBB914}" destId="{D73FC299-40E2-DB45-96C4-BBE5C0A86675}" srcOrd="0" destOrd="0" parTransId="{E1EB033C-87D6-2344-BAD6-E189D5F135C5}" sibTransId="{6802A645-E903-2546-9615-0024FC7A7CA9}"/>
    <dgm:cxn modelId="{309720F2-AE69-0042-AF70-D8CFDEAF250C}" srcId="{B4296444-7FCE-8A47-B931-EBBA66D64E1E}" destId="{E0309052-1971-F44C-8F33-007ADF9DAEE4}" srcOrd="1" destOrd="0" parTransId="{1C45AC8C-0EE3-354D-A451-87765D66BC12}" sibTransId="{B855A2FC-BDA1-464B-90D8-EB8135FBA218}"/>
    <dgm:cxn modelId="{361A2CF3-BA48-9641-80D8-EA73E91C0854}" type="presOf" srcId="{D73FC299-40E2-DB45-96C4-BBE5C0A86675}" destId="{7A470672-E97F-A147-8AEF-198E02665B68}" srcOrd="0" destOrd="0" presId="urn:microsoft.com/office/officeart/2005/8/layout/vList5"/>
    <dgm:cxn modelId="{92FF70FA-9313-7040-98C5-4BF4C38D44AF}" srcId="{B4296444-7FCE-8A47-B931-EBBA66D64E1E}" destId="{6201C32A-3A92-1646-8CD7-23E4A6A87DFD}" srcOrd="4" destOrd="0" parTransId="{30CE97DB-A1AC-F747-BFB5-1E06260D76F9}" sibTransId="{CE78EE29-CA27-8E4D-B2E9-634C4267124B}"/>
    <dgm:cxn modelId="{67F5666B-67D5-1C4F-8C03-401D021DC327}" type="presParOf" srcId="{9B895DB1-817D-974F-8628-5AF5E3E3C2CE}" destId="{1CE7ABC2-7FF2-474D-A99D-91AC6F648F2F}" srcOrd="0" destOrd="0" presId="urn:microsoft.com/office/officeart/2005/8/layout/vList5"/>
    <dgm:cxn modelId="{D8448711-9C8C-2E42-BDDD-DA54A3D681E8}" type="presParOf" srcId="{1CE7ABC2-7FF2-474D-A99D-91AC6F648F2F}" destId="{0CEF556D-11EB-194C-891F-9324DB914AC8}" srcOrd="0" destOrd="0" presId="urn:microsoft.com/office/officeart/2005/8/layout/vList5"/>
    <dgm:cxn modelId="{F78AD711-23B0-B842-B509-5B77C3949A10}" type="presParOf" srcId="{1CE7ABC2-7FF2-474D-A99D-91AC6F648F2F}" destId="{1EEF6770-52BB-DE46-ABE0-6C5D6609A4A4}" srcOrd="1" destOrd="0" presId="urn:microsoft.com/office/officeart/2005/8/layout/vList5"/>
    <dgm:cxn modelId="{3CC6F263-1156-6E48-840D-B1ACC4652646}" type="presParOf" srcId="{9B895DB1-817D-974F-8628-5AF5E3E3C2CE}" destId="{F83A2C6F-690B-C34F-BE44-D300C409451D}" srcOrd="1" destOrd="0" presId="urn:microsoft.com/office/officeart/2005/8/layout/vList5"/>
    <dgm:cxn modelId="{825472CB-1F8C-2041-81F1-76C7FBCCAD95}" type="presParOf" srcId="{9B895DB1-817D-974F-8628-5AF5E3E3C2CE}" destId="{CC70B9C4-F2E5-2B4F-9242-BCB08E619556}" srcOrd="2" destOrd="0" presId="urn:microsoft.com/office/officeart/2005/8/layout/vList5"/>
    <dgm:cxn modelId="{C574B05B-F3BC-BD4B-828A-5F1B7AC31E6C}" type="presParOf" srcId="{CC70B9C4-F2E5-2B4F-9242-BCB08E619556}" destId="{76CA2E63-2625-AA42-A814-3DBEE9542682}" srcOrd="0" destOrd="0" presId="urn:microsoft.com/office/officeart/2005/8/layout/vList5"/>
    <dgm:cxn modelId="{9F303975-8240-7749-ACA8-3732EEBF65EC}" type="presParOf" srcId="{CC70B9C4-F2E5-2B4F-9242-BCB08E619556}" destId="{EB5ECAA5-F62E-D842-BAE2-7891D0278CD3}" srcOrd="1" destOrd="0" presId="urn:microsoft.com/office/officeart/2005/8/layout/vList5"/>
    <dgm:cxn modelId="{DA2F6676-A3BC-1445-979E-463C295890FB}" type="presParOf" srcId="{9B895DB1-817D-974F-8628-5AF5E3E3C2CE}" destId="{E5AFD85F-4351-FB43-A85E-0C1B81F28FEA}" srcOrd="3" destOrd="0" presId="urn:microsoft.com/office/officeart/2005/8/layout/vList5"/>
    <dgm:cxn modelId="{72F0D8AD-510C-2841-A6D3-D8C20DCE1323}" type="presParOf" srcId="{9B895DB1-817D-974F-8628-5AF5E3E3C2CE}" destId="{8FCBA135-507A-614C-845E-4B67CF7F4004}" srcOrd="4" destOrd="0" presId="urn:microsoft.com/office/officeart/2005/8/layout/vList5"/>
    <dgm:cxn modelId="{8BCCBD7F-3C6C-744A-B032-E053023216B0}" type="presParOf" srcId="{8FCBA135-507A-614C-845E-4B67CF7F4004}" destId="{C67F677D-B2D8-814E-BE15-1DCF48E4571B}" srcOrd="0" destOrd="0" presId="urn:microsoft.com/office/officeart/2005/8/layout/vList5"/>
    <dgm:cxn modelId="{67A7B30C-CF93-CD4C-8316-7D5262D7DBC7}" type="presParOf" srcId="{8FCBA135-507A-614C-845E-4B67CF7F4004}" destId="{412D8BBC-D6F0-CE4A-8C35-D6BF29ABCF4A}" srcOrd="1" destOrd="0" presId="urn:microsoft.com/office/officeart/2005/8/layout/vList5"/>
    <dgm:cxn modelId="{32587B58-1096-E443-B51A-C079BDADD271}" type="presParOf" srcId="{9B895DB1-817D-974F-8628-5AF5E3E3C2CE}" destId="{0FCDB969-3239-A74A-8C65-6CAEEE078F0E}" srcOrd="5" destOrd="0" presId="urn:microsoft.com/office/officeart/2005/8/layout/vList5"/>
    <dgm:cxn modelId="{498F858A-E4AE-4148-A394-DB3971B3B300}" type="presParOf" srcId="{9B895DB1-817D-974F-8628-5AF5E3E3C2CE}" destId="{3CE3AC8F-8F57-BD42-9BE3-A0E23645995F}" srcOrd="6" destOrd="0" presId="urn:microsoft.com/office/officeart/2005/8/layout/vList5"/>
    <dgm:cxn modelId="{E538E97A-7E6A-8840-A77F-3E3DD88084D6}" type="presParOf" srcId="{3CE3AC8F-8F57-BD42-9BE3-A0E23645995F}" destId="{235348DD-4937-F34D-B961-A12387425760}" srcOrd="0" destOrd="0" presId="urn:microsoft.com/office/officeart/2005/8/layout/vList5"/>
    <dgm:cxn modelId="{58F8C3F5-D3F2-6B4F-8343-1CF151FAAC88}" type="presParOf" srcId="{3CE3AC8F-8F57-BD42-9BE3-A0E23645995F}" destId="{7A470672-E97F-A147-8AEF-198E02665B68}" srcOrd="1" destOrd="0" presId="urn:microsoft.com/office/officeart/2005/8/layout/vList5"/>
    <dgm:cxn modelId="{4D2F97C1-3DE6-3043-BA95-16FB76D0D534}" type="presParOf" srcId="{9B895DB1-817D-974F-8628-5AF5E3E3C2CE}" destId="{7CFC8B19-66A4-3A46-BCAA-219521B63F1C}" srcOrd="7" destOrd="0" presId="urn:microsoft.com/office/officeart/2005/8/layout/vList5"/>
    <dgm:cxn modelId="{53028E78-5D6D-244F-B246-A5DFBF6F9C15}" type="presParOf" srcId="{9B895DB1-817D-974F-8628-5AF5E3E3C2CE}" destId="{9AEF4318-BD0B-D941-BD85-A2D3D55F9ECA}" srcOrd="8" destOrd="0" presId="urn:microsoft.com/office/officeart/2005/8/layout/vList5"/>
    <dgm:cxn modelId="{0063D6EF-9D18-284F-A3E0-B3B6BBA753EB}" type="presParOf" srcId="{9AEF4318-BD0B-D941-BD85-A2D3D55F9ECA}" destId="{C4925E4A-55AB-7E4D-AF2B-BBF00408B2C2}" srcOrd="0" destOrd="0" presId="urn:microsoft.com/office/officeart/2005/8/layout/vList5"/>
    <dgm:cxn modelId="{F41268DD-85C1-8E4E-AAD1-1BED0B46C33E}" type="presParOf" srcId="{9AEF4318-BD0B-D941-BD85-A2D3D55F9ECA}" destId="{DDCE0BF1-0491-0B4A-B805-21AA66278923}" srcOrd="1" destOrd="0" presId="urn:microsoft.com/office/officeart/2005/8/layout/vList5"/>
    <dgm:cxn modelId="{FA76C62A-9397-8941-9372-CF34CB5D1ADF}" type="presParOf" srcId="{9B895DB1-817D-974F-8628-5AF5E3E3C2CE}" destId="{C6B43438-151C-9443-B8DE-257E24A78CC3}" srcOrd="9" destOrd="0" presId="urn:microsoft.com/office/officeart/2005/8/layout/vList5"/>
    <dgm:cxn modelId="{F3BA5971-CAE1-DE4E-AA71-5A3AAD66C64E}" type="presParOf" srcId="{9B895DB1-817D-974F-8628-5AF5E3E3C2CE}" destId="{498704C9-2F80-C64B-A71B-DB751652C826}" srcOrd="10" destOrd="0" presId="urn:microsoft.com/office/officeart/2005/8/layout/vList5"/>
    <dgm:cxn modelId="{83CE64BB-E461-894D-9F9C-70C2F1EABFF9}" type="presParOf" srcId="{498704C9-2F80-C64B-A71B-DB751652C826}" destId="{F2E57DC4-5094-D841-B08A-8F8845BF52B0}" srcOrd="0" destOrd="0" presId="urn:microsoft.com/office/officeart/2005/8/layout/vList5"/>
    <dgm:cxn modelId="{104C9682-918F-DB40-861D-B36B98209F35}" type="presParOf" srcId="{498704C9-2F80-C64B-A71B-DB751652C826}" destId="{5B9C7A30-8774-244D-8565-631794F349EE}" srcOrd="1" destOrd="0" presId="urn:microsoft.com/office/officeart/2005/8/layout/vList5"/>
    <dgm:cxn modelId="{B124CCAD-C8A0-944A-9310-48F8B977FC39}" type="presParOf" srcId="{9B895DB1-817D-974F-8628-5AF5E3E3C2CE}" destId="{1A9008B9-9F5C-674E-B442-4150F78F92EE}" srcOrd="11" destOrd="0" presId="urn:microsoft.com/office/officeart/2005/8/layout/vList5"/>
    <dgm:cxn modelId="{C21F5338-1E35-7741-BF65-DE560D343B9E}" type="presParOf" srcId="{9B895DB1-817D-974F-8628-5AF5E3E3C2CE}" destId="{F7AA4977-FD4F-0F4A-9266-B1B1ED83314C}" srcOrd="12" destOrd="0" presId="urn:microsoft.com/office/officeart/2005/8/layout/vList5"/>
    <dgm:cxn modelId="{CE71DFD7-FB3B-5549-B8A4-AA992AFC3EBF}" type="presParOf" srcId="{F7AA4977-FD4F-0F4A-9266-B1B1ED83314C}" destId="{E97EEFF1-21F6-4E4C-B6F7-E043745F45DC}" srcOrd="0" destOrd="0" presId="urn:microsoft.com/office/officeart/2005/8/layout/vList5"/>
    <dgm:cxn modelId="{BEB199EE-932F-4C4D-99DC-4915E081A814}" type="presParOf" srcId="{F7AA4977-FD4F-0F4A-9266-B1B1ED83314C}" destId="{24EFCF28-B699-4F4E-B515-98C497F0AC0B}"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4296444-7FCE-8A47-B931-EBBA66D64E1E}"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FBA47B30-9257-0A45-930A-258CF005A4C6}">
      <dgm:prSet phldrT="[Text]"/>
      <dgm:spPr/>
      <dgm:t>
        <a:bodyPr/>
        <a:lstStyle/>
        <a:p>
          <a:r>
            <a:rPr lang="en-US" dirty="0"/>
            <a:t>1</a:t>
          </a:r>
        </a:p>
      </dgm:t>
    </dgm:pt>
    <dgm:pt modelId="{B025A189-4D64-C040-9787-164D3922D87D}" type="parTrans" cxnId="{7E68CC10-7E1B-FF4E-90F4-0823BB445B50}">
      <dgm:prSet/>
      <dgm:spPr/>
      <dgm:t>
        <a:bodyPr/>
        <a:lstStyle/>
        <a:p>
          <a:endParaRPr lang="en-US"/>
        </a:p>
      </dgm:t>
    </dgm:pt>
    <dgm:pt modelId="{3FDC3F39-DB65-BA4E-92A0-10BF05023709}" type="sibTrans" cxnId="{7E68CC10-7E1B-FF4E-90F4-0823BB445B50}">
      <dgm:prSet/>
      <dgm:spPr/>
      <dgm:t>
        <a:bodyPr/>
        <a:lstStyle/>
        <a:p>
          <a:endParaRPr lang="en-US"/>
        </a:p>
      </dgm:t>
    </dgm:pt>
    <dgm:pt modelId="{E6624C72-7D83-CE4B-8813-6A8CDB4BDDE0}">
      <dgm:prSet phldrT="[Text]" custT="1"/>
      <dgm:spPr/>
      <dgm:t>
        <a:bodyPr/>
        <a:lstStyle/>
        <a:p>
          <a:pPr>
            <a:buNone/>
          </a:pPr>
          <a:r>
            <a:rPr lang="en-US" sz="1200" b="1" dirty="0">
              <a:solidFill>
                <a:srgbClr val="000000"/>
              </a:solidFill>
              <a:latin typeface="IBM Plex Sans"/>
            </a:rPr>
            <a:t>Out the box configurable integrations </a:t>
          </a:r>
          <a:r>
            <a:rPr lang="en-US" sz="1200" dirty="0">
              <a:solidFill>
                <a:srgbClr val="000000"/>
              </a:solidFill>
              <a:latin typeface="IBM Plex Sans"/>
            </a:rPr>
            <a:t>to Service Desks – starting with</a:t>
          </a:r>
          <a:endParaRPr lang="en-US" sz="1200" dirty="0"/>
        </a:p>
      </dgm:t>
    </dgm:pt>
    <dgm:pt modelId="{F7496394-752C-2244-AEE1-5C18C7A39FE6}" type="parTrans" cxnId="{40DC6AB9-4A74-694B-8974-D2F0FA4D3171}">
      <dgm:prSet/>
      <dgm:spPr/>
      <dgm:t>
        <a:bodyPr/>
        <a:lstStyle/>
        <a:p>
          <a:endParaRPr lang="en-US"/>
        </a:p>
      </dgm:t>
    </dgm:pt>
    <dgm:pt modelId="{9AFB4538-BAC6-CA48-885F-19F427DF85FF}" type="sibTrans" cxnId="{40DC6AB9-4A74-694B-8974-D2F0FA4D3171}">
      <dgm:prSet/>
      <dgm:spPr/>
      <dgm:t>
        <a:bodyPr/>
        <a:lstStyle/>
        <a:p>
          <a:endParaRPr lang="en-US"/>
        </a:p>
      </dgm:t>
    </dgm:pt>
    <dgm:pt modelId="{D0758728-DA08-AB4E-971E-AAA6ACDBB914}">
      <dgm:prSet/>
      <dgm:spPr/>
      <dgm:t>
        <a:bodyPr/>
        <a:lstStyle/>
        <a:p>
          <a:r>
            <a:rPr lang="en-US" dirty="0"/>
            <a:t>2</a:t>
          </a:r>
        </a:p>
      </dgm:t>
    </dgm:pt>
    <dgm:pt modelId="{9EB610BA-9CBE-6940-A20F-30906B52966A}" type="parTrans" cxnId="{D0AA4629-4C2B-564C-8C77-CFFE4BE8E5F6}">
      <dgm:prSet/>
      <dgm:spPr/>
      <dgm:t>
        <a:bodyPr/>
        <a:lstStyle/>
        <a:p>
          <a:endParaRPr lang="en-US"/>
        </a:p>
      </dgm:t>
    </dgm:pt>
    <dgm:pt modelId="{E8026DA1-DE39-B84C-BB79-B79B6E344DDD}" type="sibTrans" cxnId="{D0AA4629-4C2B-564C-8C77-CFFE4BE8E5F6}">
      <dgm:prSet/>
      <dgm:spPr/>
      <dgm:t>
        <a:bodyPr/>
        <a:lstStyle/>
        <a:p>
          <a:endParaRPr lang="en-US"/>
        </a:p>
      </dgm:t>
    </dgm:pt>
    <dgm:pt modelId="{D73FC299-40E2-DB45-96C4-BBE5C0A86675}">
      <dgm:prSet custT="1"/>
      <dgm:spPr/>
      <dgm:t>
        <a:bodyPr/>
        <a:lstStyle/>
        <a:p>
          <a:pPr>
            <a:buFont typeface="Arial" panose="020B0604020202020204" pitchFamily="34" charset="0"/>
            <a:buChar char="•"/>
          </a:pPr>
          <a:r>
            <a:rPr lang="en-US" sz="1200" b="0" dirty="0"/>
            <a:t>Custom application</a:t>
          </a:r>
        </a:p>
      </dgm:t>
    </dgm:pt>
    <dgm:pt modelId="{E1EB033C-87D6-2344-BAD6-E189D5F135C5}" type="parTrans" cxnId="{2B6D16E3-6237-3043-A448-EE82016F3705}">
      <dgm:prSet/>
      <dgm:spPr/>
      <dgm:t>
        <a:bodyPr/>
        <a:lstStyle/>
        <a:p>
          <a:endParaRPr lang="en-US"/>
        </a:p>
      </dgm:t>
    </dgm:pt>
    <dgm:pt modelId="{6802A645-E903-2546-9615-0024FC7A7CA9}" type="sibTrans" cxnId="{2B6D16E3-6237-3043-A448-EE82016F3705}">
      <dgm:prSet/>
      <dgm:spPr/>
      <dgm:t>
        <a:bodyPr/>
        <a:lstStyle/>
        <a:p>
          <a:endParaRPr lang="en-US"/>
        </a:p>
      </dgm:t>
    </dgm:pt>
    <dgm:pt modelId="{854A70B5-DAA5-5447-9C6B-5E4A1BC24F80}">
      <dgm:prSet custT="1"/>
      <dgm:spPr/>
      <dgm:t>
        <a:bodyPr/>
        <a:lstStyle/>
        <a:p>
          <a:pPr>
            <a:buFont typeface="Arial" panose="020B0604020202020204" pitchFamily="34" charset="0"/>
            <a:buChar char="•"/>
          </a:pPr>
          <a:r>
            <a:rPr lang="en-US" sz="1200" b="0" dirty="0"/>
            <a:t>Facebook Messenger</a:t>
          </a:r>
        </a:p>
      </dgm:t>
    </dgm:pt>
    <dgm:pt modelId="{6AA31986-9C34-8545-906F-E1A365130285}" type="parTrans" cxnId="{8E47F0CB-7300-C543-9986-24353820A28C}">
      <dgm:prSet/>
      <dgm:spPr/>
      <dgm:t>
        <a:bodyPr/>
        <a:lstStyle/>
        <a:p>
          <a:endParaRPr lang="en-US"/>
        </a:p>
      </dgm:t>
    </dgm:pt>
    <dgm:pt modelId="{152C169E-74D8-4141-912C-4D939E15D1F7}" type="sibTrans" cxnId="{8E47F0CB-7300-C543-9986-24353820A28C}">
      <dgm:prSet/>
      <dgm:spPr/>
      <dgm:t>
        <a:bodyPr/>
        <a:lstStyle/>
        <a:p>
          <a:endParaRPr lang="en-US"/>
        </a:p>
      </dgm:t>
    </dgm:pt>
    <dgm:pt modelId="{8DC324E0-568C-7148-9991-E19BCDCB788C}">
      <dgm:prSet custT="1"/>
      <dgm:spPr/>
      <dgm:t>
        <a:bodyPr/>
        <a:lstStyle/>
        <a:p>
          <a:pPr>
            <a:buFont typeface="Arial" panose="020B0604020202020204" pitchFamily="34" charset="0"/>
            <a:buChar char="•"/>
          </a:pPr>
          <a:r>
            <a:rPr lang="en-US" sz="1200" b="0" dirty="0"/>
            <a:t>Preview Link, Slack</a:t>
          </a:r>
        </a:p>
      </dgm:t>
    </dgm:pt>
    <dgm:pt modelId="{4B1132FB-EC34-3540-96F5-CBB86B2A0204}" type="parTrans" cxnId="{073CB6F2-4D36-1A43-9B2C-A961EB4BF51C}">
      <dgm:prSet/>
      <dgm:spPr/>
      <dgm:t>
        <a:bodyPr/>
        <a:lstStyle/>
        <a:p>
          <a:endParaRPr lang="en-US"/>
        </a:p>
      </dgm:t>
    </dgm:pt>
    <dgm:pt modelId="{353FEC6C-2B11-F840-BF83-71D8A6B9F75A}" type="sibTrans" cxnId="{073CB6F2-4D36-1A43-9B2C-A961EB4BF51C}">
      <dgm:prSet/>
      <dgm:spPr/>
      <dgm:t>
        <a:bodyPr/>
        <a:lstStyle/>
        <a:p>
          <a:endParaRPr lang="en-US"/>
        </a:p>
      </dgm:t>
    </dgm:pt>
    <dgm:pt modelId="{9CC464BE-BF0C-4547-AFB5-F08CF9A8A6A6}">
      <dgm:prSet custT="1"/>
      <dgm:spPr/>
      <dgm:t>
        <a:bodyPr/>
        <a:lstStyle/>
        <a:p>
          <a:pPr>
            <a:buFont typeface="Arial" panose="020B0604020202020204" pitchFamily="34" charset="0"/>
            <a:buChar char="•"/>
          </a:pPr>
          <a:r>
            <a:rPr lang="en-US" sz="1200" b="0" dirty="0"/>
            <a:t>Voice Agent (Telephony) External link icon</a:t>
          </a:r>
        </a:p>
      </dgm:t>
    </dgm:pt>
    <dgm:pt modelId="{AF8C1E50-3CB0-D740-9CCC-BAAE5A77503D}" type="parTrans" cxnId="{59F37CA8-2B1A-7141-AF50-B5E1F10F0BE9}">
      <dgm:prSet/>
      <dgm:spPr/>
      <dgm:t>
        <a:bodyPr/>
        <a:lstStyle/>
        <a:p>
          <a:endParaRPr lang="en-US"/>
        </a:p>
      </dgm:t>
    </dgm:pt>
    <dgm:pt modelId="{9C467884-9C22-604C-B7CE-E1EE80BD7251}" type="sibTrans" cxnId="{59F37CA8-2B1A-7141-AF50-B5E1F10F0BE9}">
      <dgm:prSet/>
      <dgm:spPr/>
      <dgm:t>
        <a:bodyPr/>
        <a:lstStyle/>
        <a:p>
          <a:endParaRPr lang="en-US"/>
        </a:p>
      </dgm:t>
    </dgm:pt>
    <dgm:pt modelId="{BEDC8047-06A2-E449-AB56-4B9525CEF3E6}">
      <dgm:prSet custT="1"/>
      <dgm:spPr/>
      <dgm:t>
        <a:bodyPr/>
        <a:lstStyle/>
        <a:p>
          <a:pPr>
            <a:buFont typeface="Arial" panose="020B0604020202020204" pitchFamily="34" charset="0"/>
            <a:buChar char="•"/>
          </a:pPr>
          <a:r>
            <a:rPr lang="en-US" sz="1200" b="0" dirty="0"/>
            <a:t>Opens the Voice Agent with Watson service overview page on IBM Cloud™.</a:t>
          </a:r>
        </a:p>
      </dgm:t>
    </dgm:pt>
    <dgm:pt modelId="{6205932B-F23A-E544-BD70-194A7872B6DD}" type="parTrans" cxnId="{F1650025-CFF6-0E4E-9DA0-E69B03A60A12}">
      <dgm:prSet/>
      <dgm:spPr/>
      <dgm:t>
        <a:bodyPr/>
        <a:lstStyle/>
        <a:p>
          <a:endParaRPr lang="en-US"/>
        </a:p>
      </dgm:t>
    </dgm:pt>
    <dgm:pt modelId="{7C3C1CB6-EC19-4B4A-B4D4-12CA41D60E38}" type="sibTrans" cxnId="{F1650025-CFF6-0E4E-9DA0-E69B03A60A12}">
      <dgm:prSet/>
      <dgm:spPr/>
      <dgm:t>
        <a:bodyPr/>
        <a:lstStyle/>
        <a:p>
          <a:endParaRPr lang="en-US"/>
        </a:p>
      </dgm:t>
    </dgm:pt>
    <dgm:pt modelId="{F3656594-AE88-6847-9FBE-5777F0C0DF23}">
      <dgm:prSet custT="1"/>
      <dgm:spPr/>
      <dgm:t>
        <a:bodyPr/>
        <a:lstStyle/>
        <a:p>
          <a:pPr>
            <a:buFont typeface="Arial" panose="020B0604020202020204" pitchFamily="34" charset="0"/>
            <a:buChar char="•"/>
          </a:pPr>
          <a:r>
            <a:rPr lang="en-US" sz="1200" b="0" dirty="0"/>
            <a:t>WordPress plug-in External link icon</a:t>
          </a:r>
        </a:p>
      </dgm:t>
    </dgm:pt>
    <dgm:pt modelId="{34E47F48-83E7-1146-B64F-8C2C7D699F45}" type="parTrans" cxnId="{3F8808BF-D760-7B4E-90FB-548CCB4FF2DE}">
      <dgm:prSet/>
      <dgm:spPr/>
      <dgm:t>
        <a:bodyPr/>
        <a:lstStyle/>
        <a:p>
          <a:endParaRPr lang="en-US"/>
        </a:p>
      </dgm:t>
    </dgm:pt>
    <dgm:pt modelId="{ADF02891-72CB-0347-8804-4240F03C19C5}" type="sibTrans" cxnId="{3F8808BF-D760-7B4E-90FB-548CCB4FF2DE}">
      <dgm:prSet/>
      <dgm:spPr/>
      <dgm:t>
        <a:bodyPr/>
        <a:lstStyle/>
        <a:p>
          <a:endParaRPr lang="en-US"/>
        </a:p>
      </dgm:t>
    </dgm:pt>
    <dgm:pt modelId="{6A3C132B-96BC-B648-9140-4A259976FD1F}">
      <dgm:prSet custT="1"/>
      <dgm:spPr/>
      <dgm:t>
        <a:bodyPr/>
        <a:lstStyle/>
        <a:p>
          <a:r>
            <a:rPr lang="en-US" sz="1200" b="0" i="0" dirty="0"/>
            <a:t>[24]7.ai chatbot integration (Beta)</a:t>
          </a:r>
          <a:endParaRPr lang="en-US" sz="1200" b="0" dirty="0"/>
        </a:p>
      </dgm:t>
    </dgm:pt>
    <dgm:pt modelId="{31BCC68C-2689-2746-B335-00E88A1E7033}" type="parTrans" cxnId="{6F119FA8-5A4E-CB47-A0C3-317F9C133E9E}">
      <dgm:prSet/>
      <dgm:spPr/>
      <dgm:t>
        <a:bodyPr/>
        <a:lstStyle/>
        <a:p>
          <a:endParaRPr lang="en-US"/>
        </a:p>
      </dgm:t>
    </dgm:pt>
    <dgm:pt modelId="{C06F9DAE-5AAD-FA41-BB10-59E2CB1835BF}" type="sibTrans" cxnId="{6F119FA8-5A4E-CB47-A0C3-317F9C133E9E}">
      <dgm:prSet/>
      <dgm:spPr/>
      <dgm:t>
        <a:bodyPr/>
        <a:lstStyle/>
        <a:p>
          <a:endParaRPr lang="en-US"/>
        </a:p>
      </dgm:t>
    </dgm:pt>
    <dgm:pt modelId="{291EF4C9-DE28-344F-ADF2-1B6434943B8C}">
      <dgm:prSet phldrT="[Text]" custT="1"/>
      <dgm:spPr/>
      <dgm:t>
        <a:bodyPr/>
        <a:lstStyle/>
        <a:p>
          <a:pPr>
            <a:buFont typeface="Arial" panose="020B0604020202020204" pitchFamily="34" charset="0"/>
            <a:buChar char="•"/>
          </a:pPr>
          <a:r>
            <a:rPr lang="en-US" sz="1200" b="0" dirty="0">
              <a:solidFill>
                <a:srgbClr val="000000"/>
              </a:solidFill>
              <a:latin typeface="IBM Plex Sans"/>
            </a:rPr>
            <a:t>Intercom</a:t>
          </a:r>
          <a:r>
            <a:rPr lang="en-US" sz="1200" b="1" dirty="0">
              <a:solidFill>
                <a:srgbClr val="000000"/>
              </a:solidFill>
              <a:latin typeface="IBM Plex Sans"/>
            </a:rPr>
            <a:t>, </a:t>
          </a:r>
          <a:endParaRPr lang="en-US" sz="1200" dirty="0"/>
        </a:p>
      </dgm:t>
    </dgm:pt>
    <dgm:pt modelId="{ADA51432-0519-F14D-9349-A327AC9A60BD}" type="parTrans" cxnId="{6438357E-0CE3-7B49-849E-0DEC2951A302}">
      <dgm:prSet/>
      <dgm:spPr/>
      <dgm:t>
        <a:bodyPr/>
        <a:lstStyle/>
        <a:p>
          <a:endParaRPr lang="en-US"/>
        </a:p>
      </dgm:t>
    </dgm:pt>
    <dgm:pt modelId="{94264DE5-4F84-B345-9C15-F159DB928650}" type="sibTrans" cxnId="{6438357E-0CE3-7B49-849E-0DEC2951A302}">
      <dgm:prSet/>
      <dgm:spPr/>
      <dgm:t>
        <a:bodyPr/>
        <a:lstStyle/>
        <a:p>
          <a:endParaRPr lang="en-US"/>
        </a:p>
      </dgm:t>
    </dgm:pt>
    <dgm:pt modelId="{929748BB-986A-FC43-A4A0-4B05FBF60E57}">
      <dgm:prSet phldrT="[Text]" custT="1"/>
      <dgm:spPr/>
      <dgm:t>
        <a:bodyPr/>
        <a:lstStyle/>
        <a:p>
          <a:pPr>
            <a:buFont typeface="Arial" panose="020B0604020202020204" pitchFamily="34" charset="0"/>
            <a:buChar char="•"/>
          </a:pPr>
          <a:r>
            <a:rPr lang="en-US" sz="1200" b="0" dirty="0">
              <a:solidFill>
                <a:srgbClr val="000000"/>
              </a:solidFill>
              <a:latin typeface="IBM Plex Sans"/>
            </a:rPr>
            <a:t>Zendesk</a:t>
          </a:r>
          <a:r>
            <a:rPr lang="en-US" sz="1200" b="1" dirty="0">
              <a:solidFill>
                <a:srgbClr val="000000"/>
              </a:solidFill>
              <a:latin typeface="IBM Plex Sans"/>
            </a:rPr>
            <a:t> (Beta)</a:t>
          </a:r>
          <a:endParaRPr lang="en-US" sz="1200" dirty="0"/>
        </a:p>
      </dgm:t>
    </dgm:pt>
    <dgm:pt modelId="{00082378-AC8F-0243-8587-39CE9AFA267F}" type="parTrans" cxnId="{7C9521E4-C563-B54F-BF4F-509775738711}">
      <dgm:prSet/>
      <dgm:spPr/>
      <dgm:t>
        <a:bodyPr/>
        <a:lstStyle/>
        <a:p>
          <a:endParaRPr lang="en-US"/>
        </a:p>
      </dgm:t>
    </dgm:pt>
    <dgm:pt modelId="{4422D2BC-47BB-F746-B841-108A10520DA0}" type="sibTrans" cxnId="{7C9521E4-C563-B54F-BF4F-509775738711}">
      <dgm:prSet/>
      <dgm:spPr/>
      <dgm:t>
        <a:bodyPr/>
        <a:lstStyle/>
        <a:p>
          <a:endParaRPr lang="en-US"/>
        </a:p>
      </dgm:t>
    </dgm:pt>
    <dgm:pt modelId="{50742075-003A-A842-8CCD-470F44E33E52}">
      <dgm:prSet phldrT="[Text]" custT="1"/>
      <dgm:spPr/>
      <dgm:t>
        <a:bodyPr/>
        <a:lstStyle/>
        <a:p>
          <a:pPr>
            <a:buFont typeface="Arial" panose="020B0604020202020204" pitchFamily="34" charset="0"/>
            <a:buChar char="•"/>
          </a:pPr>
          <a:r>
            <a:rPr lang="en-US" sz="1200" b="0" dirty="0" err="1">
              <a:solidFill>
                <a:srgbClr val="000000"/>
              </a:solidFill>
              <a:latin typeface="IBM Plex Sans"/>
            </a:rPr>
            <a:t>Genesys</a:t>
          </a:r>
          <a:r>
            <a:rPr lang="en-US" sz="1200" b="1" dirty="0">
              <a:solidFill>
                <a:srgbClr val="000000"/>
              </a:solidFill>
              <a:latin typeface="IBM Plex Sans"/>
            </a:rPr>
            <a:t> </a:t>
          </a:r>
          <a:r>
            <a:rPr lang="en-US" sz="1200" dirty="0">
              <a:solidFill>
                <a:srgbClr val="000000"/>
              </a:solidFill>
              <a:latin typeface="IBM Plex Sans"/>
            </a:rPr>
            <a:t>to follow</a:t>
          </a:r>
          <a:r>
            <a:rPr lang="en-US" sz="1200" b="1" dirty="0">
              <a:solidFill>
                <a:srgbClr val="000000"/>
              </a:solidFill>
              <a:latin typeface="IBM Plex Sans"/>
            </a:rPr>
            <a:t>.</a:t>
          </a:r>
          <a:endParaRPr lang="en-US" sz="1200" dirty="0"/>
        </a:p>
      </dgm:t>
    </dgm:pt>
    <dgm:pt modelId="{E70365BC-6E99-8049-876E-AC7597DA0207}" type="parTrans" cxnId="{455215ED-9DC7-CC4D-9500-D3CAB7012A1B}">
      <dgm:prSet/>
      <dgm:spPr/>
      <dgm:t>
        <a:bodyPr/>
        <a:lstStyle/>
        <a:p>
          <a:endParaRPr lang="en-US"/>
        </a:p>
      </dgm:t>
    </dgm:pt>
    <dgm:pt modelId="{97C5C783-82D4-EA42-8665-68635E75CFE4}" type="sibTrans" cxnId="{455215ED-9DC7-CC4D-9500-D3CAB7012A1B}">
      <dgm:prSet/>
      <dgm:spPr/>
      <dgm:t>
        <a:bodyPr/>
        <a:lstStyle/>
        <a:p>
          <a:endParaRPr lang="en-US"/>
        </a:p>
      </dgm:t>
    </dgm:pt>
    <dgm:pt modelId="{9B895DB1-817D-974F-8628-5AF5E3E3C2CE}" type="pres">
      <dgm:prSet presAssocID="{B4296444-7FCE-8A47-B931-EBBA66D64E1E}" presName="Name0" presStyleCnt="0">
        <dgm:presLayoutVars>
          <dgm:dir/>
          <dgm:animLvl val="lvl"/>
          <dgm:resizeHandles val="exact"/>
        </dgm:presLayoutVars>
      </dgm:prSet>
      <dgm:spPr/>
    </dgm:pt>
    <dgm:pt modelId="{1CE7ABC2-7FF2-474D-A99D-91AC6F648F2F}" type="pres">
      <dgm:prSet presAssocID="{FBA47B30-9257-0A45-930A-258CF005A4C6}" presName="linNode" presStyleCnt="0"/>
      <dgm:spPr/>
    </dgm:pt>
    <dgm:pt modelId="{0CEF556D-11EB-194C-891F-9324DB914AC8}" type="pres">
      <dgm:prSet presAssocID="{FBA47B30-9257-0A45-930A-258CF005A4C6}" presName="parentText" presStyleLbl="node1" presStyleIdx="0" presStyleCnt="2" custLinFactNeighborY="-2204">
        <dgm:presLayoutVars>
          <dgm:chMax val="1"/>
          <dgm:bulletEnabled val="1"/>
        </dgm:presLayoutVars>
      </dgm:prSet>
      <dgm:spPr/>
    </dgm:pt>
    <dgm:pt modelId="{1EEF6770-52BB-DE46-ABE0-6C5D6609A4A4}" type="pres">
      <dgm:prSet presAssocID="{FBA47B30-9257-0A45-930A-258CF005A4C6}" presName="descendantText" presStyleLbl="alignAccFollowNode1" presStyleIdx="0" presStyleCnt="2">
        <dgm:presLayoutVars>
          <dgm:bulletEnabled val="1"/>
        </dgm:presLayoutVars>
      </dgm:prSet>
      <dgm:spPr/>
    </dgm:pt>
    <dgm:pt modelId="{F83A2C6F-690B-C34F-BE44-D300C409451D}" type="pres">
      <dgm:prSet presAssocID="{3FDC3F39-DB65-BA4E-92A0-10BF05023709}" presName="sp" presStyleCnt="0"/>
      <dgm:spPr/>
    </dgm:pt>
    <dgm:pt modelId="{3CE3AC8F-8F57-BD42-9BE3-A0E23645995F}" type="pres">
      <dgm:prSet presAssocID="{D0758728-DA08-AB4E-971E-AAA6ACDBB914}" presName="linNode" presStyleCnt="0"/>
      <dgm:spPr/>
    </dgm:pt>
    <dgm:pt modelId="{235348DD-4937-F34D-B961-A12387425760}" type="pres">
      <dgm:prSet presAssocID="{D0758728-DA08-AB4E-971E-AAA6ACDBB914}" presName="parentText" presStyleLbl="node1" presStyleIdx="1" presStyleCnt="2">
        <dgm:presLayoutVars>
          <dgm:chMax val="1"/>
          <dgm:bulletEnabled val="1"/>
        </dgm:presLayoutVars>
      </dgm:prSet>
      <dgm:spPr/>
    </dgm:pt>
    <dgm:pt modelId="{7A470672-E97F-A147-8AEF-198E02665B68}" type="pres">
      <dgm:prSet presAssocID="{D0758728-DA08-AB4E-971E-AAA6ACDBB914}" presName="descendantText" presStyleLbl="alignAccFollowNode1" presStyleIdx="1" presStyleCnt="2" custScaleY="125656">
        <dgm:presLayoutVars>
          <dgm:bulletEnabled val="1"/>
        </dgm:presLayoutVars>
      </dgm:prSet>
      <dgm:spPr/>
    </dgm:pt>
  </dgm:ptLst>
  <dgm:cxnLst>
    <dgm:cxn modelId="{08102B04-EF7C-E148-97DA-A4747D71B43C}" type="presOf" srcId="{B4296444-7FCE-8A47-B931-EBBA66D64E1E}" destId="{9B895DB1-817D-974F-8628-5AF5E3E3C2CE}" srcOrd="0" destOrd="0" presId="urn:microsoft.com/office/officeart/2005/8/layout/vList5"/>
    <dgm:cxn modelId="{7E68CC10-7E1B-FF4E-90F4-0823BB445B50}" srcId="{B4296444-7FCE-8A47-B931-EBBA66D64E1E}" destId="{FBA47B30-9257-0A45-930A-258CF005A4C6}" srcOrd="0" destOrd="0" parTransId="{B025A189-4D64-C040-9787-164D3922D87D}" sibTransId="{3FDC3F39-DB65-BA4E-92A0-10BF05023709}"/>
    <dgm:cxn modelId="{53338F14-A3B6-8145-BE48-B7C15F477A8D}" type="presOf" srcId="{8DC324E0-568C-7148-9991-E19BCDCB788C}" destId="{7A470672-E97F-A147-8AEF-198E02665B68}" srcOrd="0" destOrd="2" presId="urn:microsoft.com/office/officeart/2005/8/layout/vList5"/>
    <dgm:cxn modelId="{F1650025-CFF6-0E4E-9DA0-E69B03A60A12}" srcId="{D0758728-DA08-AB4E-971E-AAA6ACDBB914}" destId="{BEDC8047-06A2-E449-AB56-4B9525CEF3E6}" srcOrd="4" destOrd="0" parTransId="{6205932B-F23A-E544-BD70-194A7872B6DD}" sibTransId="{7C3C1CB6-EC19-4B4A-B4D4-12CA41D60E38}"/>
    <dgm:cxn modelId="{D0AA4629-4C2B-564C-8C77-CFFE4BE8E5F6}" srcId="{B4296444-7FCE-8A47-B931-EBBA66D64E1E}" destId="{D0758728-DA08-AB4E-971E-AAA6ACDBB914}" srcOrd="1" destOrd="0" parTransId="{9EB610BA-9CBE-6940-A20F-30906B52966A}" sibTransId="{E8026DA1-DE39-B84C-BB79-B79B6E344DDD}"/>
    <dgm:cxn modelId="{38AB0A2B-F4B8-C446-A0CD-ECE7862BBD79}" type="presOf" srcId="{6A3C132B-96BC-B648-9140-4A259976FD1F}" destId="{7A470672-E97F-A147-8AEF-198E02665B68}" srcOrd="0" destOrd="6" presId="urn:microsoft.com/office/officeart/2005/8/layout/vList5"/>
    <dgm:cxn modelId="{4EE9D946-D0A4-2348-8AD6-6A7292F9CECE}" type="presOf" srcId="{E6624C72-7D83-CE4B-8813-6A8CDB4BDDE0}" destId="{1EEF6770-52BB-DE46-ABE0-6C5D6609A4A4}" srcOrd="0" destOrd="0" presId="urn:microsoft.com/office/officeart/2005/8/layout/vList5"/>
    <dgm:cxn modelId="{025C0958-F0CB-604B-A971-E3C242967A25}" type="presOf" srcId="{854A70B5-DAA5-5447-9C6B-5E4A1BC24F80}" destId="{7A470672-E97F-A147-8AEF-198E02665B68}" srcOrd="0" destOrd="1" presId="urn:microsoft.com/office/officeart/2005/8/layout/vList5"/>
    <dgm:cxn modelId="{1FA47963-CD08-6040-A046-A97158692DA1}" type="presOf" srcId="{9CC464BE-BF0C-4547-AFB5-F08CF9A8A6A6}" destId="{7A470672-E97F-A147-8AEF-198E02665B68}" srcOrd="0" destOrd="3" presId="urn:microsoft.com/office/officeart/2005/8/layout/vList5"/>
    <dgm:cxn modelId="{40DE1466-4814-C54A-9B85-DE1FF4AAA470}" type="presOf" srcId="{BEDC8047-06A2-E449-AB56-4B9525CEF3E6}" destId="{7A470672-E97F-A147-8AEF-198E02665B68}" srcOrd="0" destOrd="4" presId="urn:microsoft.com/office/officeart/2005/8/layout/vList5"/>
    <dgm:cxn modelId="{2B11F970-78DF-C04E-B081-D667AFEF71DF}" type="presOf" srcId="{D0758728-DA08-AB4E-971E-AAA6ACDBB914}" destId="{235348DD-4937-F34D-B961-A12387425760}" srcOrd="0" destOrd="0" presId="urn:microsoft.com/office/officeart/2005/8/layout/vList5"/>
    <dgm:cxn modelId="{6438357E-0CE3-7B49-849E-0DEC2951A302}" srcId="{FBA47B30-9257-0A45-930A-258CF005A4C6}" destId="{291EF4C9-DE28-344F-ADF2-1B6434943B8C}" srcOrd="1" destOrd="0" parTransId="{ADA51432-0519-F14D-9349-A327AC9A60BD}" sibTransId="{94264DE5-4F84-B345-9C15-F159DB928650}"/>
    <dgm:cxn modelId="{0953C796-D952-8E49-99D6-3A4A1664D98E}" type="presOf" srcId="{FBA47B30-9257-0A45-930A-258CF005A4C6}" destId="{0CEF556D-11EB-194C-891F-9324DB914AC8}" srcOrd="0" destOrd="0" presId="urn:microsoft.com/office/officeart/2005/8/layout/vList5"/>
    <dgm:cxn modelId="{A60B7FA2-C5DB-C94C-8E5C-4ACF3D66761A}" type="presOf" srcId="{291EF4C9-DE28-344F-ADF2-1B6434943B8C}" destId="{1EEF6770-52BB-DE46-ABE0-6C5D6609A4A4}" srcOrd="0" destOrd="1" presId="urn:microsoft.com/office/officeart/2005/8/layout/vList5"/>
    <dgm:cxn modelId="{59F37CA8-2B1A-7141-AF50-B5E1F10F0BE9}" srcId="{D0758728-DA08-AB4E-971E-AAA6ACDBB914}" destId="{9CC464BE-BF0C-4547-AFB5-F08CF9A8A6A6}" srcOrd="3" destOrd="0" parTransId="{AF8C1E50-3CB0-D740-9CCC-BAAE5A77503D}" sibTransId="{9C467884-9C22-604C-B7CE-E1EE80BD7251}"/>
    <dgm:cxn modelId="{6F119FA8-5A4E-CB47-A0C3-317F9C133E9E}" srcId="{D0758728-DA08-AB4E-971E-AAA6ACDBB914}" destId="{6A3C132B-96BC-B648-9140-4A259976FD1F}" srcOrd="6" destOrd="0" parTransId="{31BCC68C-2689-2746-B335-00E88A1E7033}" sibTransId="{C06F9DAE-5AAD-FA41-BB10-59E2CB1835BF}"/>
    <dgm:cxn modelId="{40DC6AB9-4A74-694B-8974-D2F0FA4D3171}" srcId="{FBA47B30-9257-0A45-930A-258CF005A4C6}" destId="{E6624C72-7D83-CE4B-8813-6A8CDB4BDDE0}" srcOrd="0" destOrd="0" parTransId="{F7496394-752C-2244-AEE1-5C18C7A39FE6}" sibTransId="{9AFB4538-BAC6-CA48-885F-19F427DF85FF}"/>
    <dgm:cxn modelId="{3F8808BF-D760-7B4E-90FB-548CCB4FF2DE}" srcId="{D0758728-DA08-AB4E-971E-AAA6ACDBB914}" destId="{F3656594-AE88-6847-9FBE-5777F0C0DF23}" srcOrd="5" destOrd="0" parTransId="{34E47F48-83E7-1146-B64F-8C2C7D699F45}" sibTransId="{ADF02891-72CB-0347-8804-4240F03C19C5}"/>
    <dgm:cxn modelId="{D233C3C3-C705-EB4B-A432-3AF7E742A361}" type="presOf" srcId="{929748BB-986A-FC43-A4A0-4B05FBF60E57}" destId="{1EEF6770-52BB-DE46-ABE0-6C5D6609A4A4}" srcOrd="0" destOrd="2" presId="urn:microsoft.com/office/officeart/2005/8/layout/vList5"/>
    <dgm:cxn modelId="{8E47F0CB-7300-C543-9986-24353820A28C}" srcId="{D0758728-DA08-AB4E-971E-AAA6ACDBB914}" destId="{854A70B5-DAA5-5447-9C6B-5E4A1BC24F80}" srcOrd="1" destOrd="0" parTransId="{6AA31986-9C34-8545-906F-E1A365130285}" sibTransId="{152C169E-74D8-4141-912C-4D939E15D1F7}"/>
    <dgm:cxn modelId="{2B6D16E3-6237-3043-A448-EE82016F3705}" srcId="{D0758728-DA08-AB4E-971E-AAA6ACDBB914}" destId="{D73FC299-40E2-DB45-96C4-BBE5C0A86675}" srcOrd="0" destOrd="0" parTransId="{E1EB033C-87D6-2344-BAD6-E189D5F135C5}" sibTransId="{6802A645-E903-2546-9615-0024FC7A7CA9}"/>
    <dgm:cxn modelId="{7C9521E4-C563-B54F-BF4F-509775738711}" srcId="{FBA47B30-9257-0A45-930A-258CF005A4C6}" destId="{929748BB-986A-FC43-A4A0-4B05FBF60E57}" srcOrd="2" destOrd="0" parTransId="{00082378-AC8F-0243-8587-39CE9AFA267F}" sibTransId="{4422D2BC-47BB-F746-B841-108A10520DA0}"/>
    <dgm:cxn modelId="{35ED1BEB-C56E-F642-9229-90546B8FF5EB}" type="presOf" srcId="{50742075-003A-A842-8CCD-470F44E33E52}" destId="{1EEF6770-52BB-DE46-ABE0-6C5D6609A4A4}" srcOrd="0" destOrd="3" presId="urn:microsoft.com/office/officeart/2005/8/layout/vList5"/>
    <dgm:cxn modelId="{455215ED-9DC7-CC4D-9500-D3CAB7012A1B}" srcId="{FBA47B30-9257-0A45-930A-258CF005A4C6}" destId="{50742075-003A-A842-8CCD-470F44E33E52}" srcOrd="3" destOrd="0" parTransId="{E70365BC-6E99-8049-876E-AC7597DA0207}" sibTransId="{97C5C783-82D4-EA42-8665-68635E75CFE4}"/>
    <dgm:cxn modelId="{073CB6F2-4D36-1A43-9B2C-A961EB4BF51C}" srcId="{D0758728-DA08-AB4E-971E-AAA6ACDBB914}" destId="{8DC324E0-568C-7148-9991-E19BCDCB788C}" srcOrd="2" destOrd="0" parTransId="{4B1132FB-EC34-3540-96F5-CBB86B2A0204}" sibTransId="{353FEC6C-2B11-F840-BF83-71D8A6B9F75A}"/>
    <dgm:cxn modelId="{361A2CF3-BA48-9641-80D8-EA73E91C0854}" type="presOf" srcId="{D73FC299-40E2-DB45-96C4-BBE5C0A86675}" destId="{7A470672-E97F-A147-8AEF-198E02665B68}" srcOrd="0" destOrd="0" presId="urn:microsoft.com/office/officeart/2005/8/layout/vList5"/>
    <dgm:cxn modelId="{0E3F1FFE-B1BA-EB46-9350-30383C0873B4}" type="presOf" srcId="{F3656594-AE88-6847-9FBE-5777F0C0DF23}" destId="{7A470672-E97F-A147-8AEF-198E02665B68}" srcOrd="0" destOrd="5" presId="urn:microsoft.com/office/officeart/2005/8/layout/vList5"/>
    <dgm:cxn modelId="{67F5666B-67D5-1C4F-8C03-401D021DC327}" type="presParOf" srcId="{9B895DB1-817D-974F-8628-5AF5E3E3C2CE}" destId="{1CE7ABC2-7FF2-474D-A99D-91AC6F648F2F}" srcOrd="0" destOrd="0" presId="urn:microsoft.com/office/officeart/2005/8/layout/vList5"/>
    <dgm:cxn modelId="{D8448711-9C8C-2E42-BDDD-DA54A3D681E8}" type="presParOf" srcId="{1CE7ABC2-7FF2-474D-A99D-91AC6F648F2F}" destId="{0CEF556D-11EB-194C-891F-9324DB914AC8}" srcOrd="0" destOrd="0" presId="urn:microsoft.com/office/officeart/2005/8/layout/vList5"/>
    <dgm:cxn modelId="{F78AD711-23B0-B842-B509-5B77C3949A10}" type="presParOf" srcId="{1CE7ABC2-7FF2-474D-A99D-91AC6F648F2F}" destId="{1EEF6770-52BB-DE46-ABE0-6C5D6609A4A4}" srcOrd="1" destOrd="0" presId="urn:microsoft.com/office/officeart/2005/8/layout/vList5"/>
    <dgm:cxn modelId="{3CC6F263-1156-6E48-840D-B1ACC4652646}" type="presParOf" srcId="{9B895DB1-817D-974F-8628-5AF5E3E3C2CE}" destId="{F83A2C6F-690B-C34F-BE44-D300C409451D}" srcOrd="1" destOrd="0" presId="urn:microsoft.com/office/officeart/2005/8/layout/vList5"/>
    <dgm:cxn modelId="{498F858A-E4AE-4148-A394-DB3971B3B300}" type="presParOf" srcId="{9B895DB1-817D-974F-8628-5AF5E3E3C2CE}" destId="{3CE3AC8F-8F57-BD42-9BE3-A0E23645995F}" srcOrd="2" destOrd="0" presId="urn:microsoft.com/office/officeart/2005/8/layout/vList5"/>
    <dgm:cxn modelId="{E538E97A-7E6A-8840-A77F-3E3DD88084D6}" type="presParOf" srcId="{3CE3AC8F-8F57-BD42-9BE3-A0E23645995F}" destId="{235348DD-4937-F34D-B961-A12387425760}" srcOrd="0" destOrd="0" presId="urn:microsoft.com/office/officeart/2005/8/layout/vList5"/>
    <dgm:cxn modelId="{58F8C3F5-D3F2-6B4F-8343-1CF151FAAC88}" type="presParOf" srcId="{3CE3AC8F-8F57-BD42-9BE3-A0E23645995F}" destId="{7A470672-E97F-A147-8AEF-198E02665B68}" srcOrd="1" destOrd="0" presId="urn:microsoft.com/office/officeart/2005/8/layout/vList5"/>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4296444-7FCE-8A47-B931-EBBA66D64E1E}"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FBA47B30-9257-0A45-930A-258CF005A4C6}">
      <dgm:prSet phldrT="[Text]"/>
      <dgm:spPr/>
      <dgm:t>
        <a:bodyPr/>
        <a:lstStyle/>
        <a:p>
          <a:r>
            <a:rPr lang="en-US" dirty="0"/>
            <a:t>1</a:t>
          </a:r>
        </a:p>
      </dgm:t>
    </dgm:pt>
    <dgm:pt modelId="{B025A189-4D64-C040-9787-164D3922D87D}" type="parTrans" cxnId="{7E68CC10-7E1B-FF4E-90F4-0823BB445B50}">
      <dgm:prSet/>
      <dgm:spPr/>
      <dgm:t>
        <a:bodyPr/>
        <a:lstStyle/>
        <a:p>
          <a:endParaRPr lang="en-US"/>
        </a:p>
      </dgm:t>
    </dgm:pt>
    <dgm:pt modelId="{3FDC3F39-DB65-BA4E-92A0-10BF05023709}" type="sibTrans" cxnId="{7E68CC10-7E1B-FF4E-90F4-0823BB445B50}">
      <dgm:prSet/>
      <dgm:spPr/>
      <dgm:t>
        <a:bodyPr/>
        <a:lstStyle/>
        <a:p>
          <a:endParaRPr lang="en-US"/>
        </a:p>
      </dgm:t>
    </dgm:pt>
    <dgm:pt modelId="{E6624C72-7D83-CE4B-8813-6A8CDB4BDDE0}">
      <dgm:prSet phldrT="[Text]"/>
      <dgm:spPr/>
      <dgm:t>
        <a:bodyPr/>
        <a:lstStyle/>
        <a:p>
          <a:pPr>
            <a:buNone/>
          </a:pPr>
          <a:r>
            <a:rPr lang="en-US" dirty="0"/>
            <a:t>Review Metrics</a:t>
          </a:r>
        </a:p>
      </dgm:t>
    </dgm:pt>
    <dgm:pt modelId="{F7496394-752C-2244-AEE1-5C18C7A39FE6}" type="parTrans" cxnId="{40DC6AB9-4A74-694B-8974-D2F0FA4D3171}">
      <dgm:prSet/>
      <dgm:spPr/>
      <dgm:t>
        <a:bodyPr/>
        <a:lstStyle/>
        <a:p>
          <a:endParaRPr lang="en-US"/>
        </a:p>
      </dgm:t>
    </dgm:pt>
    <dgm:pt modelId="{9AFB4538-BAC6-CA48-885F-19F427DF85FF}" type="sibTrans" cxnId="{40DC6AB9-4A74-694B-8974-D2F0FA4D3171}">
      <dgm:prSet/>
      <dgm:spPr/>
      <dgm:t>
        <a:bodyPr/>
        <a:lstStyle/>
        <a:p>
          <a:endParaRPr lang="en-US"/>
        </a:p>
      </dgm:t>
    </dgm:pt>
    <dgm:pt modelId="{E0309052-1971-F44C-8F33-007ADF9DAEE4}">
      <dgm:prSet phldrT="[Text]"/>
      <dgm:spPr/>
      <dgm:t>
        <a:bodyPr/>
        <a:lstStyle/>
        <a:p>
          <a:r>
            <a:rPr lang="en-US" dirty="0"/>
            <a:t>2</a:t>
          </a:r>
        </a:p>
      </dgm:t>
    </dgm:pt>
    <dgm:pt modelId="{1C45AC8C-0EE3-354D-A451-87765D66BC12}" type="parTrans" cxnId="{309720F2-AE69-0042-AF70-D8CFDEAF250C}">
      <dgm:prSet/>
      <dgm:spPr/>
      <dgm:t>
        <a:bodyPr/>
        <a:lstStyle/>
        <a:p>
          <a:endParaRPr lang="en-US"/>
        </a:p>
      </dgm:t>
    </dgm:pt>
    <dgm:pt modelId="{B855A2FC-BDA1-464B-90D8-EB8135FBA218}" type="sibTrans" cxnId="{309720F2-AE69-0042-AF70-D8CFDEAF250C}">
      <dgm:prSet/>
      <dgm:spPr/>
      <dgm:t>
        <a:bodyPr/>
        <a:lstStyle/>
        <a:p>
          <a:endParaRPr lang="en-US"/>
        </a:p>
      </dgm:t>
    </dgm:pt>
    <dgm:pt modelId="{64858FB1-FBC0-E542-A608-989C09956420}">
      <dgm:prSet phldrT="[Text]"/>
      <dgm:spPr/>
      <dgm:t>
        <a:bodyPr/>
        <a:lstStyle/>
        <a:p>
          <a:pPr>
            <a:buNone/>
          </a:pPr>
          <a:r>
            <a:rPr lang="en-US" dirty="0">
              <a:solidFill>
                <a:schemeClr val="tx1"/>
              </a:solidFill>
            </a:rPr>
            <a:t>Train Skill</a:t>
          </a:r>
          <a:endParaRPr lang="en-US" dirty="0"/>
        </a:p>
      </dgm:t>
    </dgm:pt>
    <dgm:pt modelId="{8AA8B2D9-3429-1146-99E5-0ED20C0A9E8A}" type="parTrans" cxnId="{14E1DF5F-FE62-394E-82DA-D3F966F1CF30}">
      <dgm:prSet/>
      <dgm:spPr/>
      <dgm:t>
        <a:bodyPr/>
        <a:lstStyle/>
        <a:p>
          <a:endParaRPr lang="en-US"/>
        </a:p>
      </dgm:t>
    </dgm:pt>
    <dgm:pt modelId="{EF12FB2F-1E4A-AF4F-9AFC-3F70917A8FC8}" type="sibTrans" cxnId="{14E1DF5F-FE62-394E-82DA-D3F966F1CF30}">
      <dgm:prSet/>
      <dgm:spPr/>
      <dgm:t>
        <a:bodyPr/>
        <a:lstStyle/>
        <a:p>
          <a:endParaRPr lang="en-US"/>
        </a:p>
      </dgm:t>
    </dgm:pt>
    <dgm:pt modelId="{9B895DB1-817D-974F-8628-5AF5E3E3C2CE}" type="pres">
      <dgm:prSet presAssocID="{B4296444-7FCE-8A47-B931-EBBA66D64E1E}" presName="Name0" presStyleCnt="0">
        <dgm:presLayoutVars>
          <dgm:dir/>
          <dgm:animLvl val="lvl"/>
          <dgm:resizeHandles val="exact"/>
        </dgm:presLayoutVars>
      </dgm:prSet>
      <dgm:spPr/>
    </dgm:pt>
    <dgm:pt modelId="{1CE7ABC2-7FF2-474D-A99D-91AC6F648F2F}" type="pres">
      <dgm:prSet presAssocID="{FBA47B30-9257-0A45-930A-258CF005A4C6}" presName="linNode" presStyleCnt="0"/>
      <dgm:spPr/>
    </dgm:pt>
    <dgm:pt modelId="{0CEF556D-11EB-194C-891F-9324DB914AC8}" type="pres">
      <dgm:prSet presAssocID="{FBA47B30-9257-0A45-930A-258CF005A4C6}" presName="parentText" presStyleLbl="node1" presStyleIdx="0" presStyleCnt="2" custLinFactNeighborY="-2204">
        <dgm:presLayoutVars>
          <dgm:chMax val="1"/>
          <dgm:bulletEnabled val="1"/>
        </dgm:presLayoutVars>
      </dgm:prSet>
      <dgm:spPr/>
    </dgm:pt>
    <dgm:pt modelId="{1EEF6770-52BB-DE46-ABE0-6C5D6609A4A4}" type="pres">
      <dgm:prSet presAssocID="{FBA47B30-9257-0A45-930A-258CF005A4C6}" presName="descendantText" presStyleLbl="alignAccFollowNode1" presStyleIdx="0" presStyleCnt="2">
        <dgm:presLayoutVars>
          <dgm:bulletEnabled val="1"/>
        </dgm:presLayoutVars>
      </dgm:prSet>
      <dgm:spPr/>
    </dgm:pt>
    <dgm:pt modelId="{F83A2C6F-690B-C34F-BE44-D300C409451D}" type="pres">
      <dgm:prSet presAssocID="{3FDC3F39-DB65-BA4E-92A0-10BF05023709}" presName="sp" presStyleCnt="0"/>
      <dgm:spPr/>
    </dgm:pt>
    <dgm:pt modelId="{CC70B9C4-F2E5-2B4F-9242-BCB08E619556}" type="pres">
      <dgm:prSet presAssocID="{E0309052-1971-F44C-8F33-007ADF9DAEE4}" presName="linNode" presStyleCnt="0"/>
      <dgm:spPr/>
    </dgm:pt>
    <dgm:pt modelId="{76CA2E63-2625-AA42-A814-3DBEE9542682}" type="pres">
      <dgm:prSet presAssocID="{E0309052-1971-F44C-8F33-007ADF9DAEE4}" presName="parentText" presStyleLbl="node1" presStyleIdx="1" presStyleCnt="2">
        <dgm:presLayoutVars>
          <dgm:chMax val="1"/>
          <dgm:bulletEnabled val="1"/>
        </dgm:presLayoutVars>
      </dgm:prSet>
      <dgm:spPr/>
    </dgm:pt>
    <dgm:pt modelId="{EB5ECAA5-F62E-D842-BAE2-7891D0278CD3}" type="pres">
      <dgm:prSet presAssocID="{E0309052-1971-F44C-8F33-007ADF9DAEE4}" presName="descendantText" presStyleLbl="alignAccFollowNode1" presStyleIdx="1" presStyleCnt="2">
        <dgm:presLayoutVars>
          <dgm:bulletEnabled val="1"/>
        </dgm:presLayoutVars>
      </dgm:prSet>
      <dgm:spPr/>
    </dgm:pt>
  </dgm:ptLst>
  <dgm:cxnLst>
    <dgm:cxn modelId="{08102B04-EF7C-E148-97DA-A4747D71B43C}" type="presOf" srcId="{B4296444-7FCE-8A47-B931-EBBA66D64E1E}" destId="{9B895DB1-817D-974F-8628-5AF5E3E3C2CE}" srcOrd="0" destOrd="0" presId="urn:microsoft.com/office/officeart/2005/8/layout/vList5"/>
    <dgm:cxn modelId="{7E68CC10-7E1B-FF4E-90F4-0823BB445B50}" srcId="{B4296444-7FCE-8A47-B931-EBBA66D64E1E}" destId="{FBA47B30-9257-0A45-930A-258CF005A4C6}" srcOrd="0" destOrd="0" parTransId="{B025A189-4D64-C040-9787-164D3922D87D}" sibTransId="{3FDC3F39-DB65-BA4E-92A0-10BF05023709}"/>
    <dgm:cxn modelId="{E14D562C-9316-7440-8ADB-977308ACFB91}" type="presOf" srcId="{64858FB1-FBC0-E542-A608-989C09956420}" destId="{EB5ECAA5-F62E-D842-BAE2-7891D0278CD3}" srcOrd="0" destOrd="0" presId="urn:microsoft.com/office/officeart/2005/8/layout/vList5"/>
    <dgm:cxn modelId="{4EE9D946-D0A4-2348-8AD6-6A7292F9CECE}" type="presOf" srcId="{E6624C72-7D83-CE4B-8813-6A8CDB4BDDE0}" destId="{1EEF6770-52BB-DE46-ABE0-6C5D6609A4A4}" srcOrd="0" destOrd="0" presId="urn:microsoft.com/office/officeart/2005/8/layout/vList5"/>
    <dgm:cxn modelId="{14E1DF5F-FE62-394E-82DA-D3F966F1CF30}" srcId="{E0309052-1971-F44C-8F33-007ADF9DAEE4}" destId="{64858FB1-FBC0-E542-A608-989C09956420}" srcOrd="0" destOrd="0" parTransId="{8AA8B2D9-3429-1146-99E5-0ED20C0A9E8A}" sibTransId="{EF12FB2F-1E4A-AF4F-9AFC-3F70917A8FC8}"/>
    <dgm:cxn modelId="{E763CC89-3C85-1E44-9609-FA967B2DC0F6}" type="presOf" srcId="{E0309052-1971-F44C-8F33-007ADF9DAEE4}" destId="{76CA2E63-2625-AA42-A814-3DBEE9542682}" srcOrd="0" destOrd="0" presId="urn:microsoft.com/office/officeart/2005/8/layout/vList5"/>
    <dgm:cxn modelId="{0953C796-D952-8E49-99D6-3A4A1664D98E}" type="presOf" srcId="{FBA47B30-9257-0A45-930A-258CF005A4C6}" destId="{0CEF556D-11EB-194C-891F-9324DB914AC8}" srcOrd="0" destOrd="0" presId="urn:microsoft.com/office/officeart/2005/8/layout/vList5"/>
    <dgm:cxn modelId="{40DC6AB9-4A74-694B-8974-D2F0FA4D3171}" srcId="{FBA47B30-9257-0A45-930A-258CF005A4C6}" destId="{E6624C72-7D83-CE4B-8813-6A8CDB4BDDE0}" srcOrd="0" destOrd="0" parTransId="{F7496394-752C-2244-AEE1-5C18C7A39FE6}" sibTransId="{9AFB4538-BAC6-CA48-885F-19F427DF85FF}"/>
    <dgm:cxn modelId="{309720F2-AE69-0042-AF70-D8CFDEAF250C}" srcId="{B4296444-7FCE-8A47-B931-EBBA66D64E1E}" destId="{E0309052-1971-F44C-8F33-007ADF9DAEE4}" srcOrd="1" destOrd="0" parTransId="{1C45AC8C-0EE3-354D-A451-87765D66BC12}" sibTransId="{B855A2FC-BDA1-464B-90D8-EB8135FBA218}"/>
    <dgm:cxn modelId="{67F5666B-67D5-1C4F-8C03-401D021DC327}" type="presParOf" srcId="{9B895DB1-817D-974F-8628-5AF5E3E3C2CE}" destId="{1CE7ABC2-7FF2-474D-A99D-91AC6F648F2F}" srcOrd="0" destOrd="0" presId="urn:microsoft.com/office/officeart/2005/8/layout/vList5"/>
    <dgm:cxn modelId="{D8448711-9C8C-2E42-BDDD-DA54A3D681E8}" type="presParOf" srcId="{1CE7ABC2-7FF2-474D-A99D-91AC6F648F2F}" destId="{0CEF556D-11EB-194C-891F-9324DB914AC8}" srcOrd="0" destOrd="0" presId="urn:microsoft.com/office/officeart/2005/8/layout/vList5"/>
    <dgm:cxn modelId="{F78AD711-23B0-B842-B509-5B77C3949A10}" type="presParOf" srcId="{1CE7ABC2-7FF2-474D-A99D-91AC6F648F2F}" destId="{1EEF6770-52BB-DE46-ABE0-6C5D6609A4A4}" srcOrd="1" destOrd="0" presId="urn:microsoft.com/office/officeart/2005/8/layout/vList5"/>
    <dgm:cxn modelId="{3CC6F263-1156-6E48-840D-B1ACC4652646}" type="presParOf" srcId="{9B895DB1-817D-974F-8628-5AF5E3E3C2CE}" destId="{F83A2C6F-690B-C34F-BE44-D300C409451D}" srcOrd="1" destOrd="0" presId="urn:microsoft.com/office/officeart/2005/8/layout/vList5"/>
    <dgm:cxn modelId="{825472CB-1F8C-2041-81F1-76C7FBCCAD95}" type="presParOf" srcId="{9B895DB1-817D-974F-8628-5AF5E3E3C2CE}" destId="{CC70B9C4-F2E5-2B4F-9242-BCB08E619556}" srcOrd="2" destOrd="0" presId="urn:microsoft.com/office/officeart/2005/8/layout/vList5"/>
    <dgm:cxn modelId="{C574B05B-F3BC-BD4B-828A-5F1B7AC31E6C}" type="presParOf" srcId="{CC70B9C4-F2E5-2B4F-9242-BCB08E619556}" destId="{76CA2E63-2625-AA42-A814-3DBEE9542682}" srcOrd="0" destOrd="0" presId="urn:microsoft.com/office/officeart/2005/8/layout/vList5"/>
    <dgm:cxn modelId="{9F303975-8240-7749-ACA8-3732EEBF65EC}" type="presParOf" srcId="{CC70B9C4-F2E5-2B4F-9242-BCB08E619556}" destId="{EB5ECAA5-F62E-D842-BAE2-7891D0278CD3}" srcOrd="1" destOrd="0" presId="urn:microsoft.com/office/officeart/2005/8/layout/vList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EF6770-52BB-DE46-ABE0-6C5D6609A4A4}">
      <dsp:nvSpPr>
        <dsp:cNvPr id="0" name=""/>
        <dsp:cNvSpPr/>
      </dsp:nvSpPr>
      <dsp:spPr>
        <a:xfrm rot="5400000">
          <a:off x="6641644" y="-2926162"/>
          <a:ext cx="510433" cy="6491163"/>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9530" tIns="24765" rIns="49530" bIns="24765" numCol="1" spcCol="1270" anchor="ctr" anchorCtr="0">
          <a:noAutofit/>
        </a:bodyPr>
        <a:lstStyle/>
        <a:p>
          <a:pPr marL="114300" lvl="1" indent="-114300" algn="l" defTabSz="577850">
            <a:lnSpc>
              <a:spcPct val="90000"/>
            </a:lnSpc>
            <a:spcBef>
              <a:spcPct val="0"/>
            </a:spcBef>
            <a:spcAft>
              <a:spcPct val="15000"/>
            </a:spcAft>
            <a:buNone/>
          </a:pPr>
          <a:r>
            <a:rPr lang="en-US" sz="1300" kern="1200" dirty="0">
              <a:solidFill>
                <a:srgbClr val="000000"/>
              </a:solidFill>
              <a:latin typeface="IBM Plex Sans"/>
              <a:sym typeface="IBM Plex Sans"/>
            </a:rPr>
            <a:t>Assistant </a:t>
          </a:r>
          <a:r>
            <a:rPr lang="en-US" sz="1300" b="1" kern="1200" dirty="0">
              <a:solidFill>
                <a:srgbClr val="000000"/>
              </a:solidFill>
              <a:latin typeface="IBM Plex Sans"/>
              <a:sym typeface="IBM Plex Sans"/>
            </a:rPr>
            <a:t>maintains session context </a:t>
          </a:r>
          <a:r>
            <a:rPr lang="en-US" sz="1300" kern="1200" dirty="0">
              <a:solidFill>
                <a:srgbClr val="000000"/>
              </a:solidFill>
              <a:latin typeface="IBM Plex Sans"/>
              <a:sym typeface="IBM Plex Sans"/>
            </a:rPr>
            <a:t>and can connect to a number of managed integrations</a:t>
          </a:r>
          <a:endParaRPr lang="en-US" sz="1300" kern="1200" dirty="0"/>
        </a:p>
      </dsp:txBody>
      <dsp:txXfrm rot="-5400000">
        <a:off x="3651280" y="89119"/>
        <a:ext cx="6466246" cy="460599"/>
      </dsp:txXfrm>
    </dsp:sp>
    <dsp:sp modelId="{0CEF556D-11EB-194C-891F-9324DB914AC8}">
      <dsp:nvSpPr>
        <dsp:cNvPr id="0" name=""/>
        <dsp:cNvSpPr/>
      </dsp:nvSpPr>
      <dsp:spPr>
        <a:xfrm>
          <a:off x="0" y="0"/>
          <a:ext cx="3651279" cy="63804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62865" rIns="125730" bIns="62865" numCol="1" spcCol="1270" anchor="ctr" anchorCtr="0">
          <a:noAutofit/>
        </a:bodyPr>
        <a:lstStyle/>
        <a:p>
          <a:pPr marL="0" lvl="0" indent="0" algn="ctr" defTabSz="1466850">
            <a:lnSpc>
              <a:spcPct val="90000"/>
            </a:lnSpc>
            <a:spcBef>
              <a:spcPct val="0"/>
            </a:spcBef>
            <a:spcAft>
              <a:spcPct val="35000"/>
            </a:spcAft>
            <a:buNone/>
          </a:pPr>
          <a:r>
            <a:rPr lang="en-US" sz="3300" kern="1200" dirty="0"/>
            <a:t>1</a:t>
          </a:r>
        </a:p>
      </dsp:txBody>
      <dsp:txXfrm>
        <a:off x="31147" y="31147"/>
        <a:ext cx="3588985" cy="575747"/>
      </dsp:txXfrm>
    </dsp:sp>
    <dsp:sp modelId="{EB5ECAA5-F62E-D842-BAE2-7891D0278CD3}">
      <dsp:nvSpPr>
        <dsp:cNvPr id="0" name=""/>
        <dsp:cNvSpPr/>
      </dsp:nvSpPr>
      <dsp:spPr>
        <a:xfrm rot="5400000">
          <a:off x="6641644" y="-2256219"/>
          <a:ext cx="510433" cy="6491163"/>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9530" tIns="24765" rIns="49530" bIns="24765" numCol="1" spcCol="1270" anchor="ctr" anchorCtr="0">
          <a:noAutofit/>
        </a:bodyPr>
        <a:lstStyle/>
        <a:p>
          <a:pPr marL="114300" lvl="1" indent="-114300" algn="l" defTabSz="577850">
            <a:lnSpc>
              <a:spcPct val="90000"/>
            </a:lnSpc>
            <a:spcBef>
              <a:spcPct val="0"/>
            </a:spcBef>
            <a:spcAft>
              <a:spcPct val="15000"/>
            </a:spcAft>
            <a:buNone/>
          </a:pPr>
          <a:r>
            <a:rPr lang="en-US" sz="1300" kern="1200" dirty="0">
              <a:solidFill>
                <a:srgbClr val="000000"/>
              </a:solidFill>
              <a:latin typeface="IBM Plex Sans"/>
              <a:sym typeface="IBM Plex Sans"/>
            </a:rPr>
            <a:t>Assistant references “</a:t>
          </a:r>
          <a:r>
            <a:rPr lang="en-US" sz="1300" b="1" kern="1200" dirty="0">
              <a:solidFill>
                <a:srgbClr val="000000"/>
              </a:solidFill>
              <a:latin typeface="IBM Plex Sans"/>
              <a:sym typeface="IBM Plex Sans"/>
            </a:rPr>
            <a:t>skills</a:t>
          </a:r>
          <a:r>
            <a:rPr lang="en-US" sz="1300" kern="1200" dirty="0">
              <a:solidFill>
                <a:srgbClr val="000000"/>
              </a:solidFill>
              <a:latin typeface="IBM Plex Sans"/>
              <a:sym typeface="IBM Plex Sans"/>
            </a:rPr>
            <a:t>” which contain reasoning logic and responses</a:t>
          </a:r>
          <a:endParaRPr lang="en-US" sz="1300" kern="1200" dirty="0"/>
        </a:p>
      </dsp:txBody>
      <dsp:txXfrm rot="-5400000">
        <a:off x="3651280" y="759062"/>
        <a:ext cx="6466246" cy="460599"/>
      </dsp:txXfrm>
    </dsp:sp>
    <dsp:sp modelId="{76CA2E63-2625-AA42-A814-3DBEE9542682}">
      <dsp:nvSpPr>
        <dsp:cNvPr id="0" name=""/>
        <dsp:cNvSpPr/>
      </dsp:nvSpPr>
      <dsp:spPr>
        <a:xfrm>
          <a:off x="0" y="670341"/>
          <a:ext cx="3651279" cy="63804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62865" rIns="125730" bIns="62865" numCol="1" spcCol="1270" anchor="ctr" anchorCtr="0">
          <a:noAutofit/>
        </a:bodyPr>
        <a:lstStyle/>
        <a:p>
          <a:pPr marL="0" lvl="0" indent="0" algn="ctr" defTabSz="1466850">
            <a:lnSpc>
              <a:spcPct val="90000"/>
            </a:lnSpc>
            <a:spcBef>
              <a:spcPct val="0"/>
            </a:spcBef>
            <a:spcAft>
              <a:spcPct val="35000"/>
            </a:spcAft>
            <a:buNone/>
          </a:pPr>
          <a:r>
            <a:rPr lang="en-US" sz="3300" kern="1200" dirty="0"/>
            <a:t>2</a:t>
          </a:r>
        </a:p>
      </dsp:txBody>
      <dsp:txXfrm>
        <a:off x="31147" y="701488"/>
        <a:ext cx="3588985" cy="575747"/>
      </dsp:txXfrm>
    </dsp:sp>
    <dsp:sp modelId="{412D8BBC-D6F0-CE4A-8C35-D6BF29ABCF4A}">
      <dsp:nvSpPr>
        <dsp:cNvPr id="0" name=""/>
        <dsp:cNvSpPr/>
      </dsp:nvSpPr>
      <dsp:spPr>
        <a:xfrm rot="5400000">
          <a:off x="6641644" y="-1586275"/>
          <a:ext cx="510433" cy="6491163"/>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9530" tIns="24765" rIns="49530" bIns="24765" numCol="1" spcCol="1270" anchor="ctr" anchorCtr="0">
          <a:noAutofit/>
        </a:bodyPr>
        <a:lstStyle/>
        <a:p>
          <a:pPr marL="114300" lvl="1" indent="-114300" algn="l" defTabSz="577850">
            <a:lnSpc>
              <a:spcPct val="90000"/>
            </a:lnSpc>
            <a:spcBef>
              <a:spcPct val="0"/>
            </a:spcBef>
            <a:spcAft>
              <a:spcPct val="15000"/>
            </a:spcAft>
            <a:buSzPct val="100000"/>
            <a:buFont typeface="Arial"/>
            <a:buNone/>
          </a:pPr>
          <a:r>
            <a:rPr lang="en-US" sz="1300" b="1" kern="1200" dirty="0">
              <a:solidFill>
                <a:srgbClr val="000000"/>
              </a:solidFill>
              <a:latin typeface="IBM Plex Sans"/>
              <a:sym typeface="IBM Plex Sans"/>
            </a:rPr>
            <a:t>Preview link</a:t>
          </a:r>
          <a:r>
            <a:rPr lang="en-US" sz="1300" kern="1200" dirty="0">
              <a:solidFill>
                <a:srgbClr val="000000"/>
              </a:solidFill>
              <a:latin typeface="IBM Plex Sans"/>
              <a:sym typeface="IBM Plex Sans"/>
            </a:rPr>
            <a:t> integration allows you to quickly share your bot internally before launching</a:t>
          </a:r>
          <a:endParaRPr lang="en-US" sz="1300" kern="1200" dirty="0"/>
        </a:p>
      </dsp:txBody>
      <dsp:txXfrm rot="-5400000">
        <a:off x="3651280" y="1429006"/>
        <a:ext cx="6466246" cy="460599"/>
      </dsp:txXfrm>
    </dsp:sp>
    <dsp:sp modelId="{C67F677D-B2D8-814E-BE15-1DCF48E4571B}">
      <dsp:nvSpPr>
        <dsp:cNvPr id="0" name=""/>
        <dsp:cNvSpPr/>
      </dsp:nvSpPr>
      <dsp:spPr>
        <a:xfrm>
          <a:off x="0" y="1340285"/>
          <a:ext cx="3651279" cy="63804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62865" rIns="125730" bIns="62865" numCol="1" spcCol="1270" anchor="ctr" anchorCtr="0">
          <a:noAutofit/>
        </a:bodyPr>
        <a:lstStyle/>
        <a:p>
          <a:pPr marL="0" lvl="0" indent="0" algn="ctr" defTabSz="1466850">
            <a:lnSpc>
              <a:spcPct val="90000"/>
            </a:lnSpc>
            <a:spcBef>
              <a:spcPct val="0"/>
            </a:spcBef>
            <a:spcAft>
              <a:spcPct val="35000"/>
            </a:spcAft>
            <a:buNone/>
          </a:pPr>
          <a:r>
            <a:rPr lang="en-US" sz="3300" kern="1200" dirty="0"/>
            <a:t>3</a:t>
          </a:r>
        </a:p>
      </dsp:txBody>
      <dsp:txXfrm>
        <a:off x="31147" y="1371432"/>
        <a:ext cx="3588985" cy="575747"/>
      </dsp:txXfrm>
    </dsp:sp>
    <dsp:sp modelId="{7A470672-E97F-A147-8AEF-198E02665B68}">
      <dsp:nvSpPr>
        <dsp:cNvPr id="0" name=""/>
        <dsp:cNvSpPr/>
      </dsp:nvSpPr>
      <dsp:spPr>
        <a:xfrm rot="5400000">
          <a:off x="6641644" y="-916331"/>
          <a:ext cx="510433" cy="6491163"/>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9530" tIns="24765" rIns="49530" bIns="24765" numCol="1" spcCol="1270" anchor="ctr" anchorCtr="0">
          <a:noAutofit/>
        </a:bodyPr>
        <a:lstStyle/>
        <a:p>
          <a:pPr marL="114300" lvl="1" indent="-114300" algn="l" defTabSz="577850">
            <a:lnSpc>
              <a:spcPct val="90000"/>
            </a:lnSpc>
            <a:spcBef>
              <a:spcPct val="0"/>
            </a:spcBef>
            <a:spcAft>
              <a:spcPct val="15000"/>
            </a:spcAft>
            <a:buNone/>
          </a:pPr>
          <a:r>
            <a:rPr lang="en-US" sz="1300" b="1" kern="1200" dirty="0"/>
            <a:t>Versioning</a:t>
          </a:r>
          <a:r>
            <a:rPr lang="en-US" sz="1300" kern="1200" dirty="0"/>
            <a:t> skills for creating different versions of BOT. E.g. dev, </a:t>
          </a:r>
          <a:r>
            <a:rPr lang="en-US" sz="1300" kern="1200" dirty="0" err="1"/>
            <a:t>qa</a:t>
          </a:r>
          <a:r>
            <a:rPr lang="en-US" sz="1300" kern="1200" dirty="0"/>
            <a:t> ,prod</a:t>
          </a:r>
        </a:p>
      </dsp:txBody>
      <dsp:txXfrm rot="-5400000">
        <a:off x="3651280" y="2098950"/>
        <a:ext cx="6466246" cy="460599"/>
      </dsp:txXfrm>
    </dsp:sp>
    <dsp:sp modelId="{235348DD-4937-F34D-B961-A12387425760}">
      <dsp:nvSpPr>
        <dsp:cNvPr id="0" name=""/>
        <dsp:cNvSpPr/>
      </dsp:nvSpPr>
      <dsp:spPr>
        <a:xfrm>
          <a:off x="0" y="2010229"/>
          <a:ext cx="3651279" cy="63804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62865" rIns="125730" bIns="62865" numCol="1" spcCol="1270" anchor="ctr" anchorCtr="0">
          <a:noAutofit/>
        </a:bodyPr>
        <a:lstStyle/>
        <a:p>
          <a:pPr marL="0" lvl="0" indent="0" algn="ctr" defTabSz="1466850">
            <a:lnSpc>
              <a:spcPct val="90000"/>
            </a:lnSpc>
            <a:spcBef>
              <a:spcPct val="0"/>
            </a:spcBef>
            <a:spcAft>
              <a:spcPct val="35000"/>
            </a:spcAft>
            <a:buNone/>
          </a:pPr>
          <a:r>
            <a:rPr lang="en-US" sz="3300" kern="1200" dirty="0"/>
            <a:t>4</a:t>
          </a:r>
        </a:p>
      </dsp:txBody>
      <dsp:txXfrm>
        <a:off x="31147" y="2041376"/>
        <a:ext cx="3588985" cy="575747"/>
      </dsp:txXfrm>
    </dsp:sp>
    <dsp:sp modelId="{DDCE0BF1-0491-0B4A-B805-21AA66278923}">
      <dsp:nvSpPr>
        <dsp:cNvPr id="0" name=""/>
        <dsp:cNvSpPr/>
      </dsp:nvSpPr>
      <dsp:spPr>
        <a:xfrm rot="5400000">
          <a:off x="6641644" y="-246388"/>
          <a:ext cx="510433" cy="6491163"/>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9530" tIns="24765" rIns="49530" bIns="24765" numCol="1" spcCol="1270" anchor="ctr" anchorCtr="0">
          <a:noAutofit/>
        </a:bodyPr>
        <a:lstStyle/>
        <a:p>
          <a:pPr marL="114300" lvl="1" indent="-114300" algn="l" defTabSz="577850">
            <a:lnSpc>
              <a:spcPct val="90000"/>
            </a:lnSpc>
            <a:spcBef>
              <a:spcPct val="0"/>
            </a:spcBef>
            <a:spcAft>
              <a:spcPct val="15000"/>
            </a:spcAft>
            <a:buNone/>
          </a:pPr>
          <a:r>
            <a:rPr lang="en-US" sz="1300" b="0" i="0" kern="1200" dirty="0"/>
            <a:t>Using </a:t>
          </a:r>
          <a:r>
            <a:rPr lang="en-US" sz="1300" b="1" i="0" kern="1200" dirty="0"/>
            <a:t>content catalogs</a:t>
          </a:r>
          <a:r>
            <a:rPr lang="en-US" sz="1300" b="0" i="0" kern="1200" dirty="0"/>
            <a:t> for getting started quickly</a:t>
          </a:r>
          <a:endParaRPr lang="en-US" sz="1300" kern="1200" dirty="0"/>
        </a:p>
      </dsp:txBody>
      <dsp:txXfrm rot="-5400000">
        <a:off x="3651280" y="2768893"/>
        <a:ext cx="6466246" cy="460599"/>
      </dsp:txXfrm>
    </dsp:sp>
    <dsp:sp modelId="{C4925E4A-55AB-7E4D-AF2B-BBF00408B2C2}">
      <dsp:nvSpPr>
        <dsp:cNvPr id="0" name=""/>
        <dsp:cNvSpPr/>
      </dsp:nvSpPr>
      <dsp:spPr>
        <a:xfrm>
          <a:off x="0" y="2680172"/>
          <a:ext cx="3651279" cy="63804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62865" rIns="125730" bIns="62865" numCol="1" spcCol="1270" anchor="ctr" anchorCtr="0">
          <a:noAutofit/>
        </a:bodyPr>
        <a:lstStyle/>
        <a:p>
          <a:pPr marL="0" lvl="0" indent="0" algn="ctr" defTabSz="1466850">
            <a:lnSpc>
              <a:spcPct val="90000"/>
            </a:lnSpc>
            <a:spcBef>
              <a:spcPct val="0"/>
            </a:spcBef>
            <a:spcAft>
              <a:spcPct val="35000"/>
            </a:spcAft>
            <a:buNone/>
          </a:pPr>
          <a:r>
            <a:rPr lang="en-US" sz="3300" kern="1200" dirty="0"/>
            <a:t>5</a:t>
          </a:r>
        </a:p>
      </dsp:txBody>
      <dsp:txXfrm>
        <a:off x="31147" y="2711319"/>
        <a:ext cx="3588985" cy="575747"/>
      </dsp:txXfrm>
    </dsp:sp>
    <dsp:sp modelId="{5B9C7A30-8774-244D-8565-631794F349EE}">
      <dsp:nvSpPr>
        <dsp:cNvPr id="0" name=""/>
        <dsp:cNvSpPr/>
      </dsp:nvSpPr>
      <dsp:spPr>
        <a:xfrm rot="5400000">
          <a:off x="6641644" y="423555"/>
          <a:ext cx="510433" cy="6491163"/>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9530" tIns="24765" rIns="49530" bIns="24765" numCol="1" spcCol="1270" anchor="ctr" anchorCtr="0">
          <a:noAutofit/>
        </a:bodyPr>
        <a:lstStyle/>
        <a:p>
          <a:pPr marL="114300" lvl="1" indent="-114300" algn="l" defTabSz="577850">
            <a:lnSpc>
              <a:spcPct val="90000"/>
            </a:lnSpc>
            <a:spcBef>
              <a:spcPct val="0"/>
            </a:spcBef>
            <a:spcAft>
              <a:spcPct val="15000"/>
            </a:spcAft>
            <a:buNone/>
          </a:pPr>
          <a:r>
            <a:rPr lang="en-US" sz="1300" b="1" kern="1200" dirty="0"/>
            <a:t>Use Slots</a:t>
          </a:r>
          <a:r>
            <a:rPr lang="en-US" sz="1300" kern="1200" dirty="0"/>
            <a:t> </a:t>
          </a:r>
          <a:r>
            <a:rPr lang="en-US" sz="1300" b="0" i="0" kern="1200" dirty="0"/>
            <a:t>to a dialog node to gather multiple pieces of information from a user within that node</a:t>
          </a:r>
          <a:endParaRPr lang="en-US" sz="1300" kern="1200" dirty="0"/>
        </a:p>
      </dsp:txBody>
      <dsp:txXfrm rot="-5400000">
        <a:off x="3651280" y="3438837"/>
        <a:ext cx="6466246" cy="460599"/>
      </dsp:txXfrm>
    </dsp:sp>
    <dsp:sp modelId="{F2E57DC4-5094-D841-B08A-8F8845BF52B0}">
      <dsp:nvSpPr>
        <dsp:cNvPr id="0" name=""/>
        <dsp:cNvSpPr/>
      </dsp:nvSpPr>
      <dsp:spPr>
        <a:xfrm>
          <a:off x="0" y="3350116"/>
          <a:ext cx="3651279" cy="63804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62865" rIns="125730" bIns="62865" numCol="1" spcCol="1270" anchor="ctr" anchorCtr="0">
          <a:noAutofit/>
        </a:bodyPr>
        <a:lstStyle/>
        <a:p>
          <a:pPr marL="0" lvl="0" indent="0" algn="ctr" defTabSz="1466850">
            <a:lnSpc>
              <a:spcPct val="90000"/>
            </a:lnSpc>
            <a:spcBef>
              <a:spcPct val="0"/>
            </a:spcBef>
            <a:spcAft>
              <a:spcPct val="35000"/>
            </a:spcAft>
            <a:buNone/>
          </a:pPr>
          <a:r>
            <a:rPr lang="en-US" sz="3300" kern="1200" dirty="0"/>
            <a:t>6</a:t>
          </a:r>
        </a:p>
      </dsp:txBody>
      <dsp:txXfrm>
        <a:off x="31147" y="3381263"/>
        <a:ext cx="3588985" cy="575747"/>
      </dsp:txXfrm>
    </dsp:sp>
    <dsp:sp modelId="{24EFCF28-B699-4F4E-B515-98C497F0AC0B}">
      <dsp:nvSpPr>
        <dsp:cNvPr id="0" name=""/>
        <dsp:cNvSpPr/>
      </dsp:nvSpPr>
      <dsp:spPr>
        <a:xfrm rot="5400000">
          <a:off x="6641644" y="1093499"/>
          <a:ext cx="510433" cy="6491163"/>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9530" tIns="24765" rIns="49530" bIns="24765" numCol="1" spcCol="1270" anchor="ctr" anchorCtr="0">
          <a:noAutofit/>
        </a:bodyPr>
        <a:lstStyle/>
        <a:p>
          <a:pPr marL="114300" lvl="1" indent="-114300" algn="l" defTabSz="577850">
            <a:lnSpc>
              <a:spcPct val="90000"/>
            </a:lnSpc>
            <a:spcBef>
              <a:spcPct val="0"/>
            </a:spcBef>
            <a:spcAft>
              <a:spcPct val="15000"/>
            </a:spcAft>
            <a:buNone/>
          </a:pPr>
          <a:r>
            <a:rPr lang="en-US" sz="1300" b="1" kern="1200" dirty="0"/>
            <a:t>Watson SDK</a:t>
          </a:r>
          <a:r>
            <a:rPr lang="en-US" sz="1300" kern="1200" dirty="0"/>
            <a:t> - Android , Go ,Java ,Node.js ,Python ,Ruby ,.NET ,Salesforce ,Swift ,Unity 	 </a:t>
          </a:r>
        </a:p>
      </dsp:txBody>
      <dsp:txXfrm rot="-5400000">
        <a:off x="3651280" y="4108781"/>
        <a:ext cx="6466246" cy="460599"/>
      </dsp:txXfrm>
    </dsp:sp>
    <dsp:sp modelId="{E97EEFF1-21F6-4E4C-B6F7-E043745F45DC}">
      <dsp:nvSpPr>
        <dsp:cNvPr id="0" name=""/>
        <dsp:cNvSpPr/>
      </dsp:nvSpPr>
      <dsp:spPr>
        <a:xfrm>
          <a:off x="0" y="4020060"/>
          <a:ext cx="3651279" cy="63804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62865" rIns="125730" bIns="62865" numCol="1" spcCol="1270" anchor="ctr" anchorCtr="0">
          <a:noAutofit/>
        </a:bodyPr>
        <a:lstStyle/>
        <a:p>
          <a:pPr marL="0" lvl="0" indent="0" algn="ctr" defTabSz="1466850">
            <a:lnSpc>
              <a:spcPct val="90000"/>
            </a:lnSpc>
            <a:spcBef>
              <a:spcPct val="0"/>
            </a:spcBef>
            <a:spcAft>
              <a:spcPct val="35000"/>
            </a:spcAft>
            <a:buNone/>
          </a:pPr>
          <a:r>
            <a:rPr lang="en-US" sz="3300" kern="1200" dirty="0"/>
            <a:t>7</a:t>
          </a:r>
        </a:p>
      </dsp:txBody>
      <dsp:txXfrm>
        <a:off x="31147" y="4051207"/>
        <a:ext cx="3588985" cy="57574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EF6770-52BB-DE46-ABE0-6C5D6609A4A4}">
      <dsp:nvSpPr>
        <dsp:cNvPr id="0" name=""/>
        <dsp:cNvSpPr/>
      </dsp:nvSpPr>
      <dsp:spPr>
        <a:xfrm rot="5400000">
          <a:off x="2531210" y="-446279"/>
          <a:ext cx="1908395" cy="3280384"/>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533400">
            <a:lnSpc>
              <a:spcPct val="90000"/>
            </a:lnSpc>
            <a:spcBef>
              <a:spcPct val="0"/>
            </a:spcBef>
            <a:spcAft>
              <a:spcPct val="15000"/>
            </a:spcAft>
            <a:buNone/>
          </a:pPr>
          <a:r>
            <a:rPr lang="en-US" sz="1200" b="1" kern="1200" dirty="0">
              <a:solidFill>
                <a:srgbClr val="000000"/>
              </a:solidFill>
              <a:latin typeface="IBM Plex Sans"/>
            </a:rPr>
            <a:t>Out the box configurable integrations </a:t>
          </a:r>
          <a:r>
            <a:rPr lang="en-US" sz="1200" kern="1200" dirty="0">
              <a:solidFill>
                <a:srgbClr val="000000"/>
              </a:solidFill>
              <a:latin typeface="IBM Plex Sans"/>
            </a:rPr>
            <a:t>to Service Desks – starting with</a:t>
          </a:r>
          <a:endParaRPr lang="en-US" sz="1200" kern="1200" dirty="0"/>
        </a:p>
        <a:p>
          <a:pPr marL="114300" lvl="1" indent="-114300" algn="l" defTabSz="533400">
            <a:lnSpc>
              <a:spcPct val="90000"/>
            </a:lnSpc>
            <a:spcBef>
              <a:spcPct val="0"/>
            </a:spcBef>
            <a:spcAft>
              <a:spcPct val="15000"/>
            </a:spcAft>
            <a:buFont typeface="Arial" panose="020B0604020202020204" pitchFamily="34" charset="0"/>
            <a:buChar char="•"/>
          </a:pPr>
          <a:r>
            <a:rPr lang="en-US" sz="1200" b="0" kern="1200" dirty="0">
              <a:solidFill>
                <a:srgbClr val="000000"/>
              </a:solidFill>
              <a:latin typeface="IBM Plex Sans"/>
            </a:rPr>
            <a:t>Intercom</a:t>
          </a:r>
          <a:r>
            <a:rPr lang="en-US" sz="1200" b="1" kern="1200" dirty="0">
              <a:solidFill>
                <a:srgbClr val="000000"/>
              </a:solidFill>
              <a:latin typeface="IBM Plex Sans"/>
            </a:rPr>
            <a:t>, </a:t>
          </a:r>
          <a:endParaRPr lang="en-US" sz="1200" kern="1200" dirty="0"/>
        </a:p>
        <a:p>
          <a:pPr marL="114300" lvl="1" indent="-114300" algn="l" defTabSz="533400">
            <a:lnSpc>
              <a:spcPct val="90000"/>
            </a:lnSpc>
            <a:spcBef>
              <a:spcPct val="0"/>
            </a:spcBef>
            <a:spcAft>
              <a:spcPct val="15000"/>
            </a:spcAft>
            <a:buFont typeface="Arial" panose="020B0604020202020204" pitchFamily="34" charset="0"/>
            <a:buChar char="•"/>
          </a:pPr>
          <a:r>
            <a:rPr lang="en-US" sz="1200" b="0" kern="1200" dirty="0">
              <a:solidFill>
                <a:srgbClr val="000000"/>
              </a:solidFill>
              <a:latin typeface="IBM Plex Sans"/>
            </a:rPr>
            <a:t>Zendesk</a:t>
          </a:r>
          <a:r>
            <a:rPr lang="en-US" sz="1200" b="1" kern="1200" dirty="0">
              <a:solidFill>
                <a:srgbClr val="000000"/>
              </a:solidFill>
              <a:latin typeface="IBM Plex Sans"/>
            </a:rPr>
            <a:t> (Beta)</a:t>
          </a:r>
          <a:endParaRPr lang="en-US" sz="1200" kern="1200" dirty="0"/>
        </a:p>
        <a:p>
          <a:pPr marL="114300" lvl="1" indent="-114300" algn="l" defTabSz="533400">
            <a:lnSpc>
              <a:spcPct val="90000"/>
            </a:lnSpc>
            <a:spcBef>
              <a:spcPct val="0"/>
            </a:spcBef>
            <a:spcAft>
              <a:spcPct val="15000"/>
            </a:spcAft>
            <a:buFont typeface="Arial" panose="020B0604020202020204" pitchFamily="34" charset="0"/>
            <a:buChar char="•"/>
          </a:pPr>
          <a:r>
            <a:rPr lang="en-US" sz="1200" b="0" kern="1200" dirty="0" err="1">
              <a:solidFill>
                <a:srgbClr val="000000"/>
              </a:solidFill>
              <a:latin typeface="IBM Plex Sans"/>
            </a:rPr>
            <a:t>Genesys</a:t>
          </a:r>
          <a:r>
            <a:rPr lang="en-US" sz="1200" b="1" kern="1200" dirty="0">
              <a:solidFill>
                <a:srgbClr val="000000"/>
              </a:solidFill>
              <a:latin typeface="IBM Plex Sans"/>
            </a:rPr>
            <a:t> </a:t>
          </a:r>
          <a:r>
            <a:rPr lang="en-US" sz="1200" kern="1200" dirty="0">
              <a:solidFill>
                <a:srgbClr val="000000"/>
              </a:solidFill>
              <a:latin typeface="IBM Plex Sans"/>
            </a:rPr>
            <a:t>to follow</a:t>
          </a:r>
          <a:r>
            <a:rPr lang="en-US" sz="1200" b="1" kern="1200" dirty="0">
              <a:solidFill>
                <a:srgbClr val="000000"/>
              </a:solidFill>
              <a:latin typeface="IBM Plex Sans"/>
            </a:rPr>
            <a:t>.</a:t>
          </a:r>
          <a:endParaRPr lang="en-US" sz="1200" kern="1200" dirty="0"/>
        </a:p>
      </dsp:txBody>
      <dsp:txXfrm rot="-5400000">
        <a:off x="1845216" y="332875"/>
        <a:ext cx="3187224" cy="1722075"/>
      </dsp:txXfrm>
    </dsp:sp>
    <dsp:sp modelId="{0CEF556D-11EB-194C-891F-9324DB914AC8}">
      <dsp:nvSpPr>
        <dsp:cNvPr id="0" name=""/>
        <dsp:cNvSpPr/>
      </dsp:nvSpPr>
      <dsp:spPr>
        <a:xfrm>
          <a:off x="0" y="0"/>
          <a:ext cx="1845216" cy="238549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123825" rIns="247650" bIns="123825" numCol="1" spcCol="1270" anchor="ctr" anchorCtr="0">
          <a:noAutofit/>
        </a:bodyPr>
        <a:lstStyle/>
        <a:p>
          <a:pPr marL="0" lvl="0" indent="0" algn="ctr" defTabSz="2889250">
            <a:lnSpc>
              <a:spcPct val="90000"/>
            </a:lnSpc>
            <a:spcBef>
              <a:spcPct val="0"/>
            </a:spcBef>
            <a:spcAft>
              <a:spcPct val="35000"/>
            </a:spcAft>
            <a:buNone/>
          </a:pPr>
          <a:r>
            <a:rPr lang="en-US" sz="6500" kern="1200" dirty="0"/>
            <a:t>1</a:t>
          </a:r>
        </a:p>
      </dsp:txBody>
      <dsp:txXfrm>
        <a:off x="90076" y="90076"/>
        <a:ext cx="1665064" cy="2205342"/>
      </dsp:txXfrm>
    </dsp:sp>
    <dsp:sp modelId="{7A470672-E97F-A147-8AEF-198E02665B68}">
      <dsp:nvSpPr>
        <dsp:cNvPr id="0" name=""/>
        <dsp:cNvSpPr/>
      </dsp:nvSpPr>
      <dsp:spPr>
        <a:xfrm rot="5400000">
          <a:off x="2282997" y="2066351"/>
          <a:ext cx="2398013" cy="3277180"/>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533400">
            <a:lnSpc>
              <a:spcPct val="90000"/>
            </a:lnSpc>
            <a:spcBef>
              <a:spcPct val="0"/>
            </a:spcBef>
            <a:spcAft>
              <a:spcPct val="15000"/>
            </a:spcAft>
            <a:buFont typeface="Arial" panose="020B0604020202020204" pitchFamily="34" charset="0"/>
            <a:buChar char="•"/>
          </a:pPr>
          <a:r>
            <a:rPr lang="en-US" sz="1200" b="0" kern="1200" dirty="0"/>
            <a:t>Custom application</a:t>
          </a:r>
        </a:p>
        <a:p>
          <a:pPr marL="114300" lvl="1" indent="-114300" algn="l" defTabSz="533400">
            <a:lnSpc>
              <a:spcPct val="90000"/>
            </a:lnSpc>
            <a:spcBef>
              <a:spcPct val="0"/>
            </a:spcBef>
            <a:spcAft>
              <a:spcPct val="15000"/>
            </a:spcAft>
            <a:buFont typeface="Arial" panose="020B0604020202020204" pitchFamily="34" charset="0"/>
            <a:buChar char="•"/>
          </a:pPr>
          <a:r>
            <a:rPr lang="en-US" sz="1200" b="0" kern="1200" dirty="0"/>
            <a:t>Facebook Messenger</a:t>
          </a:r>
        </a:p>
        <a:p>
          <a:pPr marL="114300" lvl="1" indent="-114300" algn="l" defTabSz="533400">
            <a:lnSpc>
              <a:spcPct val="90000"/>
            </a:lnSpc>
            <a:spcBef>
              <a:spcPct val="0"/>
            </a:spcBef>
            <a:spcAft>
              <a:spcPct val="15000"/>
            </a:spcAft>
            <a:buFont typeface="Arial" panose="020B0604020202020204" pitchFamily="34" charset="0"/>
            <a:buChar char="•"/>
          </a:pPr>
          <a:r>
            <a:rPr lang="en-US" sz="1200" b="0" kern="1200" dirty="0"/>
            <a:t>Preview Link, Slack</a:t>
          </a:r>
        </a:p>
        <a:p>
          <a:pPr marL="114300" lvl="1" indent="-114300" algn="l" defTabSz="533400">
            <a:lnSpc>
              <a:spcPct val="90000"/>
            </a:lnSpc>
            <a:spcBef>
              <a:spcPct val="0"/>
            </a:spcBef>
            <a:spcAft>
              <a:spcPct val="15000"/>
            </a:spcAft>
            <a:buFont typeface="Arial" panose="020B0604020202020204" pitchFamily="34" charset="0"/>
            <a:buChar char="•"/>
          </a:pPr>
          <a:r>
            <a:rPr lang="en-US" sz="1200" b="0" kern="1200" dirty="0"/>
            <a:t>Voice Agent (Telephony) External link icon</a:t>
          </a:r>
        </a:p>
        <a:p>
          <a:pPr marL="114300" lvl="1" indent="-114300" algn="l" defTabSz="533400">
            <a:lnSpc>
              <a:spcPct val="90000"/>
            </a:lnSpc>
            <a:spcBef>
              <a:spcPct val="0"/>
            </a:spcBef>
            <a:spcAft>
              <a:spcPct val="15000"/>
            </a:spcAft>
            <a:buFont typeface="Arial" panose="020B0604020202020204" pitchFamily="34" charset="0"/>
            <a:buChar char="•"/>
          </a:pPr>
          <a:r>
            <a:rPr lang="en-US" sz="1200" b="0" kern="1200" dirty="0"/>
            <a:t>Opens the Voice Agent with Watson service overview page on IBM Cloud™.</a:t>
          </a:r>
        </a:p>
        <a:p>
          <a:pPr marL="114300" lvl="1" indent="-114300" algn="l" defTabSz="533400">
            <a:lnSpc>
              <a:spcPct val="90000"/>
            </a:lnSpc>
            <a:spcBef>
              <a:spcPct val="0"/>
            </a:spcBef>
            <a:spcAft>
              <a:spcPct val="15000"/>
            </a:spcAft>
            <a:buFont typeface="Arial" panose="020B0604020202020204" pitchFamily="34" charset="0"/>
            <a:buChar char="•"/>
          </a:pPr>
          <a:r>
            <a:rPr lang="en-US" sz="1200" b="0" kern="1200" dirty="0"/>
            <a:t>WordPress plug-in External link icon</a:t>
          </a:r>
        </a:p>
        <a:p>
          <a:pPr marL="114300" lvl="1" indent="-114300" algn="l" defTabSz="533400">
            <a:lnSpc>
              <a:spcPct val="90000"/>
            </a:lnSpc>
            <a:spcBef>
              <a:spcPct val="0"/>
            </a:spcBef>
            <a:spcAft>
              <a:spcPct val="15000"/>
            </a:spcAft>
            <a:buChar char="•"/>
          </a:pPr>
          <a:r>
            <a:rPr lang="en-US" sz="1200" b="0" i="0" kern="1200" dirty="0"/>
            <a:t>[24]7.ai chatbot integration (Beta)</a:t>
          </a:r>
          <a:endParaRPr lang="en-US" sz="1200" b="0" kern="1200" dirty="0"/>
        </a:p>
      </dsp:txBody>
      <dsp:txXfrm rot="-5400000">
        <a:off x="1843414" y="2622996"/>
        <a:ext cx="3160119" cy="2163891"/>
      </dsp:txXfrm>
    </dsp:sp>
    <dsp:sp modelId="{235348DD-4937-F34D-B961-A12387425760}">
      <dsp:nvSpPr>
        <dsp:cNvPr id="0" name=""/>
        <dsp:cNvSpPr/>
      </dsp:nvSpPr>
      <dsp:spPr>
        <a:xfrm>
          <a:off x="0" y="2512194"/>
          <a:ext cx="1843414" cy="238549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123825" rIns="247650" bIns="123825" numCol="1" spcCol="1270" anchor="ctr" anchorCtr="0">
          <a:noAutofit/>
        </a:bodyPr>
        <a:lstStyle/>
        <a:p>
          <a:pPr marL="0" lvl="0" indent="0" algn="ctr" defTabSz="2889250">
            <a:lnSpc>
              <a:spcPct val="90000"/>
            </a:lnSpc>
            <a:spcBef>
              <a:spcPct val="0"/>
            </a:spcBef>
            <a:spcAft>
              <a:spcPct val="35000"/>
            </a:spcAft>
            <a:buNone/>
          </a:pPr>
          <a:r>
            <a:rPr lang="en-US" sz="6500" kern="1200" dirty="0"/>
            <a:t>2</a:t>
          </a:r>
        </a:p>
      </dsp:txBody>
      <dsp:txXfrm>
        <a:off x="89988" y="2602182"/>
        <a:ext cx="1663438" cy="220551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EF6770-52BB-DE46-ABE0-6C5D6609A4A4}">
      <dsp:nvSpPr>
        <dsp:cNvPr id="0" name=""/>
        <dsp:cNvSpPr/>
      </dsp:nvSpPr>
      <dsp:spPr>
        <a:xfrm rot="5400000">
          <a:off x="1922802" y="-711277"/>
          <a:ext cx="496669" cy="2043423"/>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7630" tIns="43815" rIns="87630" bIns="43815" numCol="1" spcCol="1270" anchor="ctr" anchorCtr="0">
          <a:noAutofit/>
        </a:bodyPr>
        <a:lstStyle/>
        <a:p>
          <a:pPr marL="228600" lvl="1" indent="-228600" algn="l" defTabSz="1022350">
            <a:lnSpc>
              <a:spcPct val="90000"/>
            </a:lnSpc>
            <a:spcBef>
              <a:spcPct val="0"/>
            </a:spcBef>
            <a:spcAft>
              <a:spcPct val="15000"/>
            </a:spcAft>
            <a:buNone/>
          </a:pPr>
          <a:r>
            <a:rPr lang="en-US" sz="2300" kern="1200" dirty="0"/>
            <a:t>Review Metrics</a:t>
          </a:r>
        </a:p>
      </dsp:txBody>
      <dsp:txXfrm rot="-5400000">
        <a:off x="1149426" y="86344"/>
        <a:ext cx="2019178" cy="448179"/>
      </dsp:txXfrm>
    </dsp:sp>
    <dsp:sp modelId="{0CEF556D-11EB-194C-891F-9324DB914AC8}">
      <dsp:nvSpPr>
        <dsp:cNvPr id="0" name=""/>
        <dsp:cNvSpPr/>
      </dsp:nvSpPr>
      <dsp:spPr>
        <a:xfrm>
          <a:off x="0" y="0"/>
          <a:ext cx="1149425" cy="62083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59055" rIns="118110" bIns="59055" numCol="1" spcCol="1270" anchor="ctr" anchorCtr="0">
          <a:noAutofit/>
        </a:bodyPr>
        <a:lstStyle/>
        <a:p>
          <a:pPr marL="0" lvl="0" indent="0" algn="ctr" defTabSz="1377950">
            <a:lnSpc>
              <a:spcPct val="90000"/>
            </a:lnSpc>
            <a:spcBef>
              <a:spcPct val="0"/>
            </a:spcBef>
            <a:spcAft>
              <a:spcPct val="35000"/>
            </a:spcAft>
            <a:buNone/>
          </a:pPr>
          <a:r>
            <a:rPr lang="en-US" sz="3100" kern="1200" dirty="0"/>
            <a:t>1</a:t>
          </a:r>
        </a:p>
      </dsp:txBody>
      <dsp:txXfrm>
        <a:off x="30307" y="30307"/>
        <a:ext cx="1088811" cy="560222"/>
      </dsp:txXfrm>
    </dsp:sp>
    <dsp:sp modelId="{EB5ECAA5-F62E-D842-BAE2-7891D0278CD3}">
      <dsp:nvSpPr>
        <dsp:cNvPr id="0" name=""/>
        <dsp:cNvSpPr/>
      </dsp:nvSpPr>
      <dsp:spPr>
        <a:xfrm rot="5400000">
          <a:off x="1922802" y="-59399"/>
          <a:ext cx="496669" cy="2043423"/>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7630" tIns="43815" rIns="87630" bIns="43815" numCol="1" spcCol="1270" anchor="ctr" anchorCtr="0">
          <a:noAutofit/>
        </a:bodyPr>
        <a:lstStyle/>
        <a:p>
          <a:pPr marL="228600" lvl="1" indent="-228600" algn="l" defTabSz="1022350">
            <a:lnSpc>
              <a:spcPct val="90000"/>
            </a:lnSpc>
            <a:spcBef>
              <a:spcPct val="0"/>
            </a:spcBef>
            <a:spcAft>
              <a:spcPct val="15000"/>
            </a:spcAft>
            <a:buNone/>
          </a:pPr>
          <a:r>
            <a:rPr lang="en-US" sz="2300" kern="1200" dirty="0">
              <a:solidFill>
                <a:schemeClr val="tx1"/>
              </a:solidFill>
            </a:rPr>
            <a:t>Train Skill</a:t>
          </a:r>
          <a:endParaRPr lang="en-US" sz="2300" kern="1200" dirty="0"/>
        </a:p>
      </dsp:txBody>
      <dsp:txXfrm rot="-5400000">
        <a:off x="1149426" y="738222"/>
        <a:ext cx="2019178" cy="448179"/>
      </dsp:txXfrm>
    </dsp:sp>
    <dsp:sp modelId="{76CA2E63-2625-AA42-A814-3DBEE9542682}">
      <dsp:nvSpPr>
        <dsp:cNvPr id="0" name=""/>
        <dsp:cNvSpPr/>
      </dsp:nvSpPr>
      <dsp:spPr>
        <a:xfrm>
          <a:off x="0" y="651893"/>
          <a:ext cx="1149425" cy="62083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59055" rIns="118110" bIns="59055" numCol="1" spcCol="1270" anchor="ctr" anchorCtr="0">
          <a:noAutofit/>
        </a:bodyPr>
        <a:lstStyle/>
        <a:p>
          <a:pPr marL="0" lvl="0" indent="0" algn="ctr" defTabSz="1377950">
            <a:lnSpc>
              <a:spcPct val="90000"/>
            </a:lnSpc>
            <a:spcBef>
              <a:spcPct val="0"/>
            </a:spcBef>
            <a:spcAft>
              <a:spcPct val="35000"/>
            </a:spcAft>
            <a:buNone/>
          </a:pPr>
          <a:r>
            <a:rPr lang="en-US" sz="3100" kern="1200" dirty="0"/>
            <a:t>2</a:t>
          </a:r>
        </a:p>
      </dsp:txBody>
      <dsp:txXfrm>
        <a:off x="30307" y="682200"/>
        <a:ext cx="1088811" cy="560222"/>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57E80E-AA43-BA4B-9F78-C8EEF4F3F9FE}" type="datetimeFigureOut">
              <a:rPr lang="en-US" smtClean="0"/>
              <a:t>6/16/20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8D8CD4-38AF-774B-B94C-69A5A87DA83B}" type="slidenum">
              <a:rPr lang="en-US" smtClean="0"/>
              <a:t>‹#›</a:t>
            </a:fld>
            <a:endParaRPr lang="en-US"/>
          </a:p>
        </p:txBody>
      </p:sp>
    </p:spTree>
    <p:extLst>
      <p:ext uri="{BB962C8B-B14F-4D97-AF65-F5344CB8AC3E}">
        <p14:creationId xmlns:p14="http://schemas.microsoft.com/office/powerpoint/2010/main" val="11720117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31" name="Shape 4731"/>
          <p:cNvSpPr>
            <a:spLocks noGrp="1" noRot="1" noChangeAspect="1"/>
          </p:cNvSpPr>
          <p:nvPr>
            <p:ph type="sldImg"/>
          </p:nvPr>
        </p:nvSpPr>
        <p:spPr>
          <a:xfrm>
            <a:off x="381000" y="685800"/>
            <a:ext cx="6096000" cy="3429000"/>
          </a:xfrm>
          <a:prstGeom prst="rect">
            <a:avLst/>
          </a:prstGeom>
        </p:spPr>
        <p:txBody>
          <a:bodyPr/>
          <a:lstStyle/>
          <a:p>
            <a:endParaRPr/>
          </a:p>
        </p:txBody>
      </p:sp>
      <p:sp>
        <p:nvSpPr>
          <p:cNvPr id="4732" name="Shape 4732"/>
          <p:cNvSpPr>
            <a:spLocks noGrp="1"/>
          </p:cNvSpPr>
          <p:nvPr>
            <p:ph type="body" sz="quarter" idx="1"/>
          </p:nvPr>
        </p:nvSpPr>
        <p:spPr>
          <a:prstGeom prst="rect">
            <a:avLst/>
          </a:prstGeom>
        </p:spPr>
        <p:txBody>
          <a:bodyPr/>
          <a:lstStyle/>
          <a:p>
            <a:pPr defTabSz="457200">
              <a:lnSpc>
                <a:spcPct val="117999"/>
              </a:lnSpc>
              <a:defRPr sz="3000">
                <a:latin typeface="IBM Plex Sans"/>
                <a:ea typeface="IBM Plex Sans"/>
                <a:cs typeface="IBM Plex Sans"/>
                <a:sym typeface="IBM Plex Sans"/>
              </a:defRPr>
            </a:pPr>
            <a:endParaRPr dirty="0"/>
          </a:p>
        </p:txBody>
      </p:sp>
    </p:spTree>
    <p:extLst>
      <p:ext uri="{BB962C8B-B14F-4D97-AF65-F5344CB8AC3E}">
        <p14:creationId xmlns:p14="http://schemas.microsoft.com/office/powerpoint/2010/main" val="592168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31" name="Shape 4731"/>
          <p:cNvSpPr>
            <a:spLocks noGrp="1" noRot="1" noChangeAspect="1"/>
          </p:cNvSpPr>
          <p:nvPr>
            <p:ph type="sldImg"/>
          </p:nvPr>
        </p:nvSpPr>
        <p:spPr>
          <a:xfrm>
            <a:off x="381000" y="685800"/>
            <a:ext cx="6096000" cy="3429000"/>
          </a:xfrm>
          <a:prstGeom prst="rect">
            <a:avLst/>
          </a:prstGeom>
        </p:spPr>
        <p:txBody>
          <a:bodyPr/>
          <a:lstStyle/>
          <a:p>
            <a:endParaRPr/>
          </a:p>
        </p:txBody>
      </p:sp>
      <p:sp>
        <p:nvSpPr>
          <p:cNvPr id="4732" name="Shape 4732"/>
          <p:cNvSpPr>
            <a:spLocks noGrp="1"/>
          </p:cNvSpPr>
          <p:nvPr>
            <p:ph type="body" sz="quarter" idx="1"/>
          </p:nvPr>
        </p:nvSpPr>
        <p:spPr>
          <a:prstGeom prst="rect">
            <a:avLst/>
          </a:prstGeom>
        </p:spPr>
        <p:txBody>
          <a:bodyPr/>
          <a:lstStyle/>
          <a:p>
            <a:pPr defTabSz="457200">
              <a:lnSpc>
                <a:spcPct val="117999"/>
              </a:lnSpc>
              <a:defRPr sz="3000">
                <a:latin typeface="IBM Plex Sans"/>
                <a:ea typeface="IBM Plex Sans"/>
                <a:cs typeface="IBM Plex Sans"/>
                <a:sym typeface="IBM Plex Sans"/>
              </a:defRPr>
            </a:pPr>
            <a:endParaRPr dirty="0"/>
          </a:p>
        </p:txBody>
      </p:sp>
    </p:spTree>
    <p:extLst>
      <p:ext uri="{BB962C8B-B14F-4D97-AF65-F5344CB8AC3E}">
        <p14:creationId xmlns:p14="http://schemas.microsoft.com/office/powerpoint/2010/main" val="26453318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31" name="Shape 4731"/>
          <p:cNvSpPr>
            <a:spLocks noGrp="1" noRot="1" noChangeAspect="1"/>
          </p:cNvSpPr>
          <p:nvPr>
            <p:ph type="sldImg"/>
          </p:nvPr>
        </p:nvSpPr>
        <p:spPr>
          <a:xfrm>
            <a:off x="381000" y="685800"/>
            <a:ext cx="6096000" cy="3429000"/>
          </a:xfrm>
          <a:prstGeom prst="rect">
            <a:avLst/>
          </a:prstGeom>
        </p:spPr>
        <p:txBody>
          <a:bodyPr/>
          <a:lstStyle/>
          <a:p>
            <a:endParaRPr/>
          </a:p>
        </p:txBody>
      </p:sp>
      <p:sp>
        <p:nvSpPr>
          <p:cNvPr id="4732" name="Shape 4732"/>
          <p:cNvSpPr>
            <a:spLocks noGrp="1"/>
          </p:cNvSpPr>
          <p:nvPr>
            <p:ph type="body" sz="quarter" idx="1"/>
          </p:nvPr>
        </p:nvSpPr>
        <p:spPr>
          <a:prstGeom prst="rect">
            <a:avLst/>
          </a:prstGeom>
        </p:spPr>
        <p:txBody>
          <a:bodyPr/>
          <a:lstStyle/>
          <a:p>
            <a:pPr defTabSz="457200">
              <a:lnSpc>
                <a:spcPct val="117999"/>
              </a:lnSpc>
              <a:defRPr sz="3000">
                <a:latin typeface="IBM Plex Sans"/>
                <a:ea typeface="IBM Plex Sans"/>
                <a:cs typeface="IBM Plex Sans"/>
                <a:sym typeface="IBM Plex Sans"/>
              </a:defRPr>
            </a:pPr>
            <a:endParaRPr dirty="0"/>
          </a:p>
        </p:txBody>
      </p:sp>
    </p:spTree>
    <p:extLst>
      <p:ext uri="{BB962C8B-B14F-4D97-AF65-F5344CB8AC3E}">
        <p14:creationId xmlns:p14="http://schemas.microsoft.com/office/powerpoint/2010/main" val="41395410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49" name="Shape 4749"/>
          <p:cNvSpPr>
            <a:spLocks noGrp="1" noRot="1" noChangeAspect="1"/>
          </p:cNvSpPr>
          <p:nvPr>
            <p:ph type="sldImg"/>
          </p:nvPr>
        </p:nvSpPr>
        <p:spPr>
          <a:xfrm>
            <a:off x="381000" y="685800"/>
            <a:ext cx="6096000" cy="3429000"/>
          </a:xfrm>
          <a:prstGeom prst="rect">
            <a:avLst/>
          </a:prstGeom>
        </p:spPr>
        <p:txBody>
          <a:bodyPr/>
          <a:lstStyle/>
          <a:p>
            <a:endParaRPr/>
          </a:p>
        </p:txBody>
      </p:sp>
      <p:sp>
        <p:nvSpPr>
          <p:cNvPr id="4750" name="Shape 4750"/>
          <p:cNvSpPr>
            <a:spLocks noGrp="1"/>
          </p:cNvSpPr>
          <p:nvPr>
            <p:ph type="body" sz="quarter" idx="1"/>
          </p:nvPr>
        </p:nvSpPr>
        <p:spPr>
          <a:prstGeom prst="rect">
            <a:avLst/>
          </a:prstGeom>
        </p:spPr>
        <p:txBody>
          <a:bodyPr/>
          <a:lstStyle/>
          <a:p>
            <a:pPr defTabSz="457200">
              <a:lnSpc>
                <a:spcPct val="117999"/>
              </a:lnSpc>
              <a:defRPr sz="3000">
                <a:latin typeface="IBM Plex Sans"/>
                <a:ea typeface="IBM Plex Sans"/>
                <a:cs typeface="IBM Plex Sans"/>
                <a:sym typeface="IBM Plex Sans"/>
              </a:defRPr>
            </a:pPr>
            <a:endParaRPr dirty="0"/>
          </a:p>
        </p:txBody>
      </p:sp>
    </p:spTree>
    <p:extLst>
      <p:ext uri="{BB962C8B-B14F-4D97-AF65-F5344CB8AC3E}">
        <p14:creationId xmlns:p14="http://schemas.microsoft.com/office/powerpoint/2010/main" val="42214837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52" name="Shape 4952"/>
          <p:cNvSpPr>
            <a:spLocks noGrp="1" noRot="1" noChangeAspect="1"/>
          </p:cNvSpPr>
          <p:nvPr>
            <p:ph type="sldImg"/>
          </p:nvPr>
        </p:nvSpPr>
        <p:spPr>
          <a:xfrm>
            <a:off x="381000" y="685800"/>
            <a:ext cx="6096000" cy="3429000"/>
          </a:xfrm>
          <a:prstGeom prst="rect">
            <a:avLst/>
          </a:prstGeom>
        </p:spPr>
        <p:txBody>
          <a:bodyPr/>
          <a:lstStyle/>
          <a:p>
            <a:endParaRPr/>
          </a:p>
        </p:txBody>
      </p:sp>
      <p:sp>
        <p:nvSpPr>
          <p:cNvPr id="4953" name="Shape 4953"/>
          <p:cNvSpPr>
            <a:spLocks noGrp="1"/>
          </p:cNvSpPr>
          <p:nvPr>
            <p:ph type="body" sz="quarter" idx="1"/>
          </p:nvPr>
        </p:nvSpPr>
        <p:spPr>
          <a:prstGeom prst="rect">
            <a:avLst/>
          </a:prstGeom>
        </p:spPr>
        <p:txBody>
          <a:bodyPr/>
          <a:lstStyle/>
          <a:p>
            <a:pPr defTabSz="457200">
              <a:lnSpc>
                <a:spcPct val="117999"/>
              </a:lnSpc>
              <a:defRPr sz="3000">
                <a:latin typeface="IBM Plex Sans"/>
                <a:ea typeface="IBM Plex Sans"/>
                <a:cs typeface="IBM Plex Sans"/>
                <a:sym typeface="IBM Plex Sans"/>
              </a:defRPr>
            </a:pPr>
            <a:endParaRPr lang="en-US" dirty="0"/>
          </a:p>
          <a:p>
            <a:pPr defTabSz="457200">
              <a:lnSpc>
                <a:spcPct val="117999"/>
              </a:lnSpc>
              <a:defRPr sz="3000">
                <a:latin typeface="IBM Plex Sans"/>
                <a:ea typeface="IBM Plex Sans"/>
                <a:cs typeface="IBM Plex Sans"/>
                <a:sym typeface="IBM Plex Sans"/>
              </a:defRPr>
            </a:pPr>
            <a:endParaRPr dirty="0"/>
          </a:p>
        </p:txBody>
      </p:sp>
    </p:spTree>
    <p:extLst>
      <p:ext uri="{BB962C8B-B14F-4D97-AF65-F5344CB8AC3E}">
        <p14:creationId xmlns:p14="http://schemas.microsoft.com/office/powerpoint/2010/main" val="22598043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89" name="Shape 4689"/>
          <p:cNvSpPr>
            <a:spLocks noGrp="1" noRot="1" noChangeAspect="1"/>
          </p:cNvSpPr>
          <p:nvPr>
            <p:ph type="sldImg"/>
          </p:nvPr>
        </p:nvSpPr>
        <p:spPr>
          <a:prstGeom prst="rect">
            <a:avLst/>
          </a:prstGeom>
        </p:spPr>
        <p:txBody>
          <a:bodyPr/>
          <a:lstStyle/>
          <a:p>
            <a:endParaRPr/>
          </a:p>
        </p:txBody>
      </p:sp>
      <p:sp>
        <p:nvSpPr>
          <p:cNvPr id="4690" name="Shape 4690"/>
          <p:cNvSpPr>
            <a:spLocks noGrp="1"/>
          </p:cNvSpPr>
          <p:nvPr>
            <p:ph type="body" sz="quarter" idx="1"/>
          </p:nvPr>
        </p:nvSpPr>
        <p:spPr>
          <a:prstGeom prst="rect">
            <a:avLst/>
          </a:prstGeom>
        </p:spPr>
        <p:txBody>
          <a:bodyPr/>
          <a:lstStyle/>
          <a:p>
            <a:pPr defTabSz="457200">
              <a:lnSpc>
                <a:spcPct val="117999"/>
              </a:lnSpc>
              <a:defRPr sz="3000">
                <a:latin typeface="IBM Plex Sans"/>
                <a:ea typeface="IBM Plex Sans"/>
                <a:cs typeface="IBM Plex Sans"/>
                <a:sym typeface="IBM Plex Sans"/>
              </a:defRPr>
            </a:pPr>
            <a:r>
              <a:rPr lang="en-US" dirty="0"/>
              <a:t>Zendesk, Intercom, </a:t>
            </a:r>
            <a:r>
              <a:rPr lang="en-US" dirty="0" err="1"/>
              <a:t>Genesys</a:t>
            </a:r>
            <a:endParaRPr lang="en-US" dirty="0"/>
          </a:p>
          <a:p>
            <a:pPr defTabSz="457200">
              <a:lnSpc>
                <a:spcPct val="117999"/>
              </a:lnSpc>
              <a:defRPr sz="3000">
                <a:latin typeface="IBM Plex Sans"/>
                <a:ea typeface="IBM Plex Sans"/>
                <a:cs typeface="IBM Plex Sans"/>
                <a:sym typeface="IBM Plex Sans"/>
              </a:defRPr>
            </a:pPr>
            <a:endParaRPr lang="en-US" dirty="0"/>
          </a:p>
        </p:txBody>
      </p:sp>
    </p:spTree>
    <p:extLst>
      <p:ext uri="{BB962C8B-B14F-4D97-AF65-F5344CB8AC3E}">
        <p14:creationId xmlns:p14="http://schemas.microsoft.com/office/powerpoint/2010/main" val="42620646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89" name="Shape 4689"/>
          <p:cNvSpPr>
            <a:spLocks noGrp="1" noRot="1" noChangeAspect="1"/>
          </p:cNvSpPr>
          <p:nvPr>
            <p:ph type="sldImg"/>
          </p:nvPr>
        </p:nvSpPr>
        <p:spPr>
          <a:prstGeom prst="rect">
            <a:avLst/>
          </a:prstGeom>
        </p:spPr>
        <p:txBody>
          <a:bodyPr/>
          <a:lstStyle/>
          <a:p>
            <a:endParaRPr/>
          </a:p>
        </p:txBody>
      </p:sp>
      <p:sp>
        <p:nvSpPr>
          <p:cNvPr id="4690" name="Shape 4690"/>
          <p:cNvSpPr>
            <a:spLocks noGrp="1"/>
          </p:cNvSpPr>
          <p:nvPr>
            <p:ph type="body" sz="quarter" idx="1"/>
          </p:nvPr>
        </p:nvSpPr>
        <p:spPr>
          <a:prstGeom prst="rect">
            <a:avLst/>
          </a:prstGeom>
        </p:spPr>
        <p:txBody>
          <a:bodyPr/>
          <a:lstStyle/>
          <a:p>
            <a:pPr defTabSz="457200">
              <a:lnSpc>
                <a:spcPct val="117999"/>
              </a:lnSpc>
              <a:defRPr sz="3000">
                <a:latin typeface="IBM Plex Sans"/>
                <a:ea typeface="IBM Plex Sans"/>
                <a:cs typeface="IBM Plex Sans"/>
                <a:sym typeface="IBM Plex Sans"/>
              </a:defRPr>
            </a:pPr>
            <a:r>
              <a:rPr lang="en-US" dirty="0"/>
              <a:t>Zendesk, Intercom, </a:t>
            </a:r>
            <a:r>
              <a:rPr lang="en-US" dirty="0" err="1"/>
              <a:t>Genesys</a:t>
            </a:r>
            <a:endParaRPr lang="en-US" dirty="0"/>
          </a:p>
          <a:p>
            <a:pPr defTabSz="457200">
              <a:lnSpc>
                <a:spcPct val="117999"/>
              </a:lnSpc>
              <a:defRPr sz="3000">
                <a:latin typeface="IBM Plex Sans"/>
                <a:ea typeface="IBM Plex Sans"/>
                <a:cs typeface="IBM Plex Sans"/>
                <a:sym typeface="IBM Plex Sans"/>
              </a:defRPr>
            </a:pPr>
            <a:endParaRPr lang="en-US" dirty="0"/>
          </a:p>
        </p:txBody>
      </p:sp>
    </p:spTree>
    <p:extLst>
      <p:ext uri="{BB962C8B-B14F-4D97-AF65-F5344CB8AC3E}">
        <p14:creationId xmlns:p14="http://schemas.microsoft.com/office/powerpoint/2010/main" val="28432504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70744-08EC-A348-BDED-7F7C38CBF35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5748EE5-4B98-984A-9985-1F1612B2C37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4DAA417-BCD5-124C-8B8B-9554B3BCDF66}"/>
              </a:ext>
            </a:extLst>
          </p:cNvPr>
          <p:cNvSpPr>
            <a:spLocks noGrp="1"/>
          </p:cNvSpPr>
          <p:nvPr>
            <p:ph type="dt" sz="half" idx="10"/>
          </p:nvPr>
        </p:nvSpPr>
        <p:spPr/>
        <p:txBody>
          <a:bodyPr/>
          <a:lstStyle/>
          <a:p>
            <a:fld id="{00D4DD8B-8888-8046-AC66-B04C201B4BEA}" type="datetimeFigureOut">
              <a:rPr lang="en-US" smtClean="0"/>
              <a:t>6/16/20</a:t>
            </a:fld>
            <a:endParaRPr lang="en-US"/>
          </a:p>
        </p:txBody>
      </p:sp>
      <p:sp>
        <p:nvSpPr>
          <p:cNvPr id="5" name="Footer Placeholder 4">
            <a:extLst>
              <a:ext uri="{FF2B5EF4-FFF2-40B4-BE49-F238E27FC236}">
                <a16:creationId xmlns:a16="http://schemas.microsoft.com/office/drawing/2014/main" id="{5F7FE352-1C45-2140-931E-1FE12B9138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3BB8D7-0208-D34A-BD3A-AC6E08DAB8DC}"/>
              </a:ext>
            </a:extLst>
          </p:cNvPr>
          <p:cNvSpPr>
            <a:spLocks noGrp="1"/>
          </p:cNvSpPr>
          <p:nvPr>
            <p:ph type="sldNum" sz="quarter" idx="12"/>
          </p:nvPr>
        </p:nvSpPr>
        <p:spPr/>
        <p:txBody>
          <a:bodyPr/>
          <a:lstStyle/>
          <a:p>
            <a:fld id="{786993D6-E0B2-274E-9D82-6081F7A35C63}" type="slidenum">
              <a:rPr lang="en-US" smtClean="0"/>
              <a:t>‹#›</a:t>
            </a:fld>
            <a:endParaRPr lang="en-US"/>
          </a:p>
        </p:txBody>
      </p:sp>
    </p:spTree>
    <p:extLst>
      <p:ext uri="{BB962C8B-B14F-4D97-AF65-F5344CB8AC3E}">
        <p14:creationId xmlns:p14="http://schemas.microsoft.com/office/powerpoint/2010/main" val="7332446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0838A-A5A4-524D-91CF-4DB2CEE9A7E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C4F6A7B-A75F-0548-ADFC-8F8765ADA29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231055-BEFD-0942-BF4B-36E035067E00}"/>
              </a:ext>
            </a:extLst>
          </p:cNvPr>
          <p:cNvSpPr>
            <a:spLocks noGrp="1"/>
          </p:cNvSpPr>
          <p:nvPr>
            <p:ph type="dt" sz="half" idx="10"/>
          </p:nvPr>
        </p:nvSpPr>
        <p:spPr/>
        <p:txBody>
          <a:bodyPr/>
          <a:lstStyle/>
          <a:p>
            <a:fld id="{00D4DD8B-8888-8046-AC66-B04C201B4BEA}" type="datetimeFigureOut">
              <a:rPr lang="en-US" smtClean="0"/>
              <a:t>6/16/20</a:t>
            </a:fld>
            <a:endParaRPr lang="en-US"/>
          </a:p>
        </p:txBody>
      </p:sp>
      <p:sp>
        <p:nvSpPr>
          <p:cNvPr id="5" name="Footer Placeholder 4">
            <a:extLst>
              <a:ext uri="{FF2B5EF4-FFF2-40B4-BE49-F238E27FC236}">
                <a16:creationId xmlns:a16="http://schemas.microsoft.com/office/drawing/2014/main" id="{A498E592-5731-FC42-890A-874421AD6E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5E6708E-22DD-F24C-9C01-250FC27509E2}"/>
              </a:ext>
            </a:extLst>
          </p:cNvPr>
          <p:cNvSpPr>
            <a:spLocks noGrp="1"/>
          </p:cNvSpPr>
          <p:nvPr>
            <p:ph type="sldNum" sz="quarter" idx="12"/>
          </p:nvPr>
        </p:nvSpPr>
        <p:spPr/>
        <p:txBody>
          <a:bodyPr/>
          <a:lstStyle/>
          <a:p>
            <a:fld id="{786993D6-E0B2-274E-9D82-6081F7A35C63}" type="slidenum">
              <a:rPr lang="en-US" smtClean="0"/>
              <a:t>‹#›</a:t>
            </a:fld>
            <a:endParaRPr lang="en-US"/>
          </a:p>
        </p:txBody>
      </p:sp>
    </p:spTree>
    <p:extLst>
      <p:ext uri="{BB962C8B-B14F-4D97-AF65-F5344CB8AC3E}">
        <p14:creationId xmlns:p14="http://schemas.microsoft.com/office/powerpoint/2010/main" val="29435731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9EE8DD4-A91F-7A48-B4CE-05AA0F4E7A3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FAB4585-FDB7-1C48-BEAA-F01FFC794E5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EDB070-3696-0742-A1F4-5AB5F3A1AEE2}"/>
              </a:ext>
            </a:extLst>
          </p:cNvPr>
          <p:cNvSpPr>
            <a:spLocks noGrp="1"/>
          </p:cNvSpPr>
          <p:nvPr>
            <p:ph type="dt" sz="half" idx="10"/>
          </p:nvPr>
        </p:nvSpPr>
        <p:spPr/>
        <p:txBody>
          <a:bodyPr/>
          <a:lstStyle/>
          <a:p>
            <a:fld id="{00D4DD8B-8888-8046-AC66-B04C201B4BEA}" type="datetimeFigureOut">
              <a:rPr lang="en-US" smtClean="0"/>
              <a:t>6/16/20</a:t>
            </a:fld>
            <a:endParaRPr lang="en-US"/>
          </a:p>
        </p:txBody>
      </p:sp>
      <p:sp>
        <p:nvSpPr>
          <p:cNvPr id="5" name="Footer Placeholder 4">
            <a:extLst>
              <a:ext uri="{FF2B5EF4-FFF2-40B4-BE49-F238E27FC236}">
                <a16:creationId xmlns:a16="http://schemas.microsoft.com/office/drawing/2014/main" id="{DCACA02D-D07E-6B46-8C81-B566B7BFBD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1440F4-96FD-A947-BB1E-B5548867B66D}"/>
              </a:ext>
            </a:extLst>
          </p:cNvPr>
          <p:cNvSpPr>
            <a:spLocks noGrp="1"/>
          </p:cNvSpPr>
          <p:nvPr>
            <p:ph type="sldNum" sz="quarter" idx="12"/>
          </p:nvPr>
        </p:nvSpPr>
        <p:spPr/>
        <p:txBody>
          <a:bodyPr/>
          <a:lstStyle/>
          <a:p>
            <a:fld id="{786993D6-E0B2-274E-9D82-6081F7A35C63}" type="slidenum">
              <a:rPr lang="en-US" smtClean="0"/>
              <a:t>‹#›</a:t>
            </a:fld>
            <a:endParaRPr lang="en-US"/>
          </a:p>
        </p:txBody>
      </p:sp>
    </p:spTree>
    <p:extLst>
      <p:ext uri="{BB962C8B-B14F-4D97-AF65-F5344CB8AC3E}">
        <p14:creationId xmlns:p14="http://schemas.microsoft.com/office/powerpoint/2010/main" val="11621609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Divider">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lvl1pPr>
              <a:defRPr>
                <a:solidFill>
                  <a:schemeClr val="tx1">
                    <a:alpha val="20000"/>
                  </a:schemeClr>
                </a:solidFill>
              </a:defRPr>
            </a:lvl1pPr>
          </a:lstStyle>
          <a:p>
            <a:r>
              <a:rPr lang="de-DE"/>
              <a:t>Group Name / DOC ID / Month XX, 2019 / © 2019 IBM Corporation</a:t>
            </a:r>
            <a:endParaRPr lang="en-US" dirty="0"/>
          </a:p>
        </p:txBody>
      </p:sp>
      <p:sp>
        <p:nvSpPr>
          <p:cNvPr id="4" name="Slide Number Placeholder 3"/>
          <p:cNvSpPr>
            <a:spLocks noGrp="1"/>
          </p:cNvSpPr>
          <p:nvPr>
            <p:ph type="sldNum" sz="quarter" idx="11"/>
          </p:nvPr>
        </p:nvSpPr>
        <p:spPr/>
        <p:txBody>
          <a:bodyPr/>
          <a:lstStyle>
            <a:lvl1pPr>
              <a:defRPr>
                <a:solidFill>
                  <a:schemeClr val="tx1"/>
                </a:solidFill>
              </a:defRPr>
            </a:lvl1pPr>
          </a:lstStyle>
          <a:p>
            <a:fld id="{D0BE6F14-FF48-0F4F-A8AA-2E3F25371E4A}" type="slidenum">
              <a:rPr lang="en-US" smtClean="0"/>
              <a:pPr/>
              <a:t>‹#›</a:t>
            </a:fld>
            <a:endParaRPr lang="en-US"/>
          </a:p>
        </p:txBody>
      </p:sp>
      <p:sp>
        <p:nvSpPr>
          <p:cNvPr id="5" name="Title 4"/>
          <p:cNvSpPr>
            <a:spLocks noGrp="1"/>
          </p:cNvSpPr>
          <p:nvPr>
            <p:ph type="title"/>
          </p:nvPr>
        </p:nvSpPr>
        <p:spPr>
          <a:xfrm>
            <a:off x="304800" y="268224"/>
            <a:ext cx="5486400" cy="5991669"/>
          </a:xfrm>
        </p:spPr>
        <p:txBody>
          <a:bodyPr/>
          <a:lstStyle>
            <a:lvl1pPr>
              <a:lnSpc>
                <a:spcPct val="90000"/>
              </a:lnSpc>
              <a:defRPr>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5560151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Paragraph">
    <p:bg>
      <p:bgPr>
        <a:solidFill>
          <a:srgbClr val="FFFFFF"/>
        </a:solidFill>
        <a:effectLst/>
      </p:bgPr>
    </p:bg>
    <p:spTree>
      <p:nvGrpSpPr>
        <p:cNvPr id="1" name=""/>
        <p:cNvGrpSpPr/>
        <p:nvPr/>
      </p:nvGrpSpPr>
      <p:grpSpPr>
        <a:xfrm>
          <a:off x="0" y="0"/>
          <a:ext cx="0" cy="0"/>
          <a:chOff x="0" y="0"/>
          <a:chExt cx="0" cy="0"/>
        </a:xfrm>
      </p:grpSpPr>
      <p:sp>
        <p:nvSpPr>
          <p:cNvPr id="3453" name="August 13, 2015  |  Name, Name, Name"/>
          <p:cNvSpPr txBox="1">
            <a:spLocks noGrp="1"/>
          </p:cNvSpPr>
          <p:nvPr>
            <p:ph type="body" sz="quarter" idx="13"/>
          </p:nvPr>
        </p:nvSpPr>
        <p:spPr>
          <a:xfrm>
            <a:off x="677353" y="5978101"/>
            <a:ext cx="10058372" cy="325439"/>
          </a:xfrm>
          <a:prstGeom prst="rect">
            <a:avLst/>
          </a:prstGeom>
        </p:spPr>
        <p:txBody>
          <a:bodyPr lIns="26789" tIns="26789" rIns="26789" bIns="26789" anchor="ctr">
            <a:spAutoFit/>
          </a:bodyPr>
          <a:lstStyle>
            <a:lvl1pPr defTabSz="292093">
              <a:lnSpc>
                <a:spcPct val="120000"/>
              </a:lnSpc>
              <a:spcBef>
                <a:spcPts val="0"/>
              </a:spcBef>
              <a:defRPr sz="1600">
                <a:solidFill>
                  <a:srgbClr val="FFFFFF"/>
                </a:solidFill>
                <a:latin typeface="IBM Plex Sans Light"/>
                <a:ea typeface="IBM Plex Sans Light"/>
                <a:cs typeface="IBM Plex Sans Light"/>
                <a:sym typeface="IBM Plex Sans Light"/>
              </a:defRPr>
            </a:lvl1pPr>
          </a:lstStyle>
          <a:p>
            <a:r>
              <a:t>August 13, 2015  |  Name, Name, Name</a:t>
            </a:r>
          </a:p>
        </p:txBody>
      </p:sp>
      <p:sp>
        <p:nvSpPr>
          <p:cNvPr id="3454" name="Paragraph title:"/>
          <p:cNvSpPr txBox="1">
            <a:spLocks noGrp="1"/>
          </p:cNvSpPr>
          <p:nvPr>
            <p:ph type="body" sz="quarter" idx="14"/>
          </p:nvPr>
        </p:nvSpPr>
        <p:spPr>
          <a:xfrm>
            <a:off x="635921" y="1320980"/>
            <a:ext cx="3551854" cy="587645"/>
          </a:xfrm>
          <a:prstGeom prst="rect">
            <a:avLst/>
          </a:prstGeom>
        </p:spPr>
        <p:txBody>
          <a:bodyPr wrap="none" lIns="26789" tIns="26789" rIns="26789" bIns="26789" anchor="ctr">
            <a:spAutoFit/>
          </a:bodyPr>
          <a:lstStyle>
            <a:lvl1pPr defTabSz="292093">
              <a:spcBef>
                <a:spcPts val="0"/>
              </a:spcBef>
              <a:defRPr sz="3467" b="1">
                <a:latin typeface="IBM Plex Sans"/>
                <a:ea typeface="IBM Plex Sans"/>
                <a:cs typeface="IBM Plex Sans"/>
                <a:sym typeface="IBM Plex Sans"/>
              </a:defRPr>
            </a:lvl1pPr>
          </a:lstStyle>
          <a:p>
            <a:r>
              <a:t>Paragraph title:</a:t>
            </a:r>
          </a:p>
        </p:txBody>
      </p:sp>
      <p:sp>
        <p:nvSpPr>
          <p:cNvPr id="3455" name="Lorem ipsum dolor sit amet, consectetur adipiscing elit, sed do eiusmod tempor incididunt ut labore et dolore magna aliqua. Ut enim ad minim veniam, quis nostrud exercitation ullamco laboris nisi ut aliquip ex ea commodo consequat.…"/>
          <p:cNvSpPr txBox="1">
            <a:spLocks noGrp="1"/>
          </p:cNvSpPr>
          <p:nvPr>
            <p:ph type="body" sz="half" idx="15"/>
          </p:nvPr>
        </p:nvSpPr>
        <p:spPr>
          <a:xfrm>
            <a:off x="677352" y="2244441"/>
            <a:ext cx="7356827" cy="2361849"/>
          </a:xfrm>
          <a:prstGeom prst="rect">
            <a:avLst/>
          </a:prstGeom>
        </p:spPr>
        <p:txBody>
          <a:bodyPr lIns="26789" tIns="26789" rIns="26789" bIns="26789">
            <a:spAutoFit/>
          </a:bodyPr>
          <a:lstStyle>
            <a:lvl1pPr defTabSz="292093">
              <a:lnSpc>
                <a:spcPct val="120000"/>
              </a:lnSpc>
              <a:spcBef>
                <a:spcPts val="0"/>
              </a:spcBef>
              <a:defRPr sz="1400">
                <a:latin typeface="IBM Plex Sans Light"/>
                <a:sym typeface="IBM Plex Sans Light"/>
              </a:defRPr>
            </a:lvl1pPr>
          </a:lstStyle>
          <a:p>
            <a:pPr defTabSz="219075">
              <a:lnSpc>
                <a:spcPct val="120000"/>
              </a:lnSpc>
              <a:spcBef>
                <a:spcPts val="0"/>
              </a:spcBef>
              <a:defRPr sz="1400">
                <a:latin typeface="IBM Plex Sans Light"/>
                <a:ea typeface="IBM Plex Sans Light"/>
                <a:cs typeface="IBM Plex Sans Light"/>
                <a:sym typeface="IBM Plex Sans Light"/>
              </a:defRPr>
            </a:pPr>
            <a:r>
              <a:t>Lorem ipsum dolor sit amet, consectetur adipiscing elit, sed do eiusmod tempor incididunt ut labore et dolore magna aliqua. Ut enim ad minim veniam, quis nostrud exercitation ullamco laboris nisi ut aliquip ex ea commodo consequat. </a:t>
            </a:r>
          </a:p>
          <a:p>
            <a:pPr defTabSz="219075">
              <a:lnSpc>
                <a:spcPct val="120000"/>
              </a:lnSpc>
              <a:spcBef>
                <a:spcPts val="0"/>
              </a:spcBef>
              <a:defRPr sz="1400">
                <a:latin typeface="IBM Plex Sans Light"/>
                <a:ea typeface="IBM Plex Sans Light"/>
                <a:cs typeface="IBM Plex Sans Light"/>
                <a:sym typeface="IBM Plex Sans Light"/>
              </a:defRPr>
            </a:pPr>
            <a:endParaRPr/>
          </a:p>
          <a:p>
            <a:pPr defTabSz="219075">
              <a:lnSpc>
                <a:spcPct val="120000"/>
              </a:lnSpc>
              <a:spcBef>
                <a:spcPts val="0"/>
              </a:spcBef>
              <a:defRPr sz="1400">
                <a:latin typeface="IBM Plex Sans Light"/>
                <a:ea typeface="IBM Plex Sans Light"/>
                <a:cs typeface="IBM Plex Sans Light"/>
                <a:sym typeface="IBM Plex Sans Light"/>
              </a:defRPr>
            </a:pPr>
            <a:r>
              <a:t>Duis aute irure dolor in reprehenderit in voluptate velit esse cillum dolore eu fugiat nulla pariatur. </a:t>
            </a:r>
          </a:p>
          <a:p>
            <a:pPr defTabSz="219075">
              <a:lnSpc>
                <a:spcPct val="120000"/>
              </a:lnSpc>
              <a:spcBef>
                <a:spcPts val="0"/>
              </a:spcBef>
              <a:defRPr sz="1400">
                <a:latin typeface="IBM Plex Sans Light"/>
                <a:ea typeface="IBM Plex Sans Light"/>
                <a:cs typeface="IBM Plex Sans Light"/>
                <a:sym typeface="IBM Plex Sans Light"/>
              </a:defRPr>
            </a:pPr>
            <a:endParaRPr/>
          </a:p>
          <a:p>
            <a:pPr defTabSz="219075">
              <a:lnSpc>
                <a:spcPct val="120000"/>
              </a:lnSpc>
              <a:spcBef>
                <a:spcPts val="0"/>
              </a:spcBef>
              <a:defRPr sz="1400">
                <a:latin typeface="IBM Plex Sans Light"/>
                <a:ea typeface="IBM Plex Sans Light"/>
                <a:cs typeface="IBM Plex Sans Light"/>
                <a:sym typeface="IBM Plex Sans Light"/>
              </a:defRPr>
            </a:pPr>
            <a:r>
              <a:t>Excepteur sint occaecat cupidatat non proident, sunt in culpa qui officia deserunt mollit anim id est laborum.</a:t>
            </a:r>
          </a:p>
        </p:txBody>
      </p:sp>
      <p:sp>
        <p:nvSpPr>
          <p:cNvPr id="3458" name="Slide Number"/>
          <p:cNvSpPr txBox="1">
            <a:spLocks noGrp="1"/>
          </p:cNvSpPr>
          <p:nvPr>
            <p:ph type="sldNum" sz="quarter" idx="2"/>
          </p:nvPr>
        </p:nvSpPr>
        <p:spPr>
          <a:xfrm>
            <a:off x="5955910" y="6505278"/>
            <a:ext cx="271252" cy="257705"/>
          </a:xfrm>
          <a:prstGeom prst="rect">
            <a:avLst/>
          </a:prstGeom>
        </p:spPr>
        <p:txBody>
          <a:bodyPr lIns="26789" tIns="26789" rIns="26789" bIns="26789" anchor="t"/>
          <a:lstStyle>
            <a:lvl1pPr algn="ctr" defTabSz="292093">
              <a:defRPr sz="1200">
                <a:solidFill>
                  <a:srgbClr val="000000"/>
                </a:solidFill>
                <a:latin typeface="IBM Plex Sans Light"/>
                <a:ea typeface="IBM Plex Sans Light"/>
                <a:cs typeface="IBM Plex Sans Light"/>
                <a:sym typeface="IBM Plex Sans Light"/>
              </a:defRPr>
            </a:lvl1pPr>
          </a:lstStyle>
          <a:p>
            <a:fld id="{86CB4B4D-7CA3-9044-876B-883B54F8677D}" type="slidenum">
              <a:t>‹#›</a:t>
            </a:fld>
            <a:endParaRPr/>
          </a:p>
        </p:txBody>
      </p:sp>
    </p:spTree>
    <p:extLst>
      <p:ext uri="{BB962C8B-B14F-4D97-AF65-F5344CB8AC3E}">
        <p14:creationId xmlns:p14="http://schemas.microsoft.com/office/powerpoint/2010/main" val="1841082507"/>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88DDF-F792-2948-9FA5-BFF1F9A1BC9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E72DB32-DAB2-8447-BBDE-DFD77AD6407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516331D-B4E6-0F4B-BA83-6F81DA7C9F3B}"/>
              </a:ext>
            </a:extLst>
          </p:cNvPr>
          <p:cNvSpPr>
            <a:spLocks noGrp="1"/>
          </p:cNvSpPr>
          <p:nvPr>
            <p:ph type="dt" sz="half" idx="10"/>
          </p:nvPr>
        </p:nvSpPr>
        <p:spPr/>
        <p:txBody>
          <a:bodyPr/>
          <a:lstStyle/>
          <a:p>
            <a:fld id="{00D4DD8B-8888-8046-AC66-B04C201B4BEA}" type="datetimeFigureOut">
              <a:rPr lang="en-US" smtClean="0"/>
              <a:t>6/16/20</a:t>
            </a:fld>
            <a:endParaRPr lang="en-US"/>
          </a:p>
        </p:txBody>
      </p:sp>
      <p:sp>
        <p:nvSpPr>
          <p:cNvPr id="5" name="Footer Placeholder 4">
            <a:extLst>
              <a:ext uri="{FF2B5EF4-FFF2-40B4-BE49-F238E27FC236}">
                <a16:creationId xmlns:a16="http://schemas.microsoft.com/office/drawing/2014/main" id="{7FBA35EE-21D7-0848-904B-E13ED86B944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55BE19-887D-AD44-9CA4-D7E412D056A2}"/>
              </a:ext>
            </a:extLst>
          </p:cNvPr>
          <p:cNvSpPr>
            <a:spLocks noGrp="1"/>
          </p:cNvSpPr>
          <p:nvPr>
            <p:ph type="sldNum" sz="quarter" idx="12"/>
          </p:nvPr>
        </p:nvSpPr>
        <p:spPr/>
        <p:txBody>
          <a:bodyPr/>
          <a:lstStyle/>
          <a:p>
            <a:fld id="{786993D6-E0B2-274E-9D82-6081F7A35C63}" type="slidenum">
              <a:rPr lang="en-US" smtClean="0"/>
              <a:t>‹#›</a:t>
            </a:fld>
            <a:endParaRPr lang="en-US"/>
          </a:p>
        </p:txBody>
      </p:sp>
    </p:spTree>
    <p:extLst>
      <p:ext uri="{BB962C8B-B14F-4D97-AF65-F5344CB8AC3E}">
        <p14:creationId xmlns:p14="http://schemas.microsoft.com/office/powerpoint/2010/main" val="933584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D5DA4-6954-2547-A0C7-5D342195820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20385BF-60C6-FB48-AD04-B5335615290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031154A-C476-2D4E-A64F-74ED6C63D3CD}"/>
              </a:ext>
            </a:extLst>
          </p:cNvPr>
          <p:cNvSpPr>
            <a:spLocks noGrp="1"/>
          </p:cNvSpPr>
          <p:nvPr>
            <p:ph type="dt" sz="half" idx="10"/>
          </p:nvPr>
        </p:nvSpPr>
        <p:spPr/>
        <p:txBody>
          <a:bodyPr/>
          <a:lstStyle/>
          <a:p>
            <a:fld id="{00D4DD8B-8888-8046-AC66-B04C201B4BEA}" type="datetimeFigureOut">
              <a:rPr lang="en-US" smtClean="0"/>
              <a:t>6/16/20</a:t>
            </a:fld>
            <a:endParaRPr lang="en-US"/>
          </a:p>
        </p:txBody>
      </p:sp>
      <p:sp>
        <p:nvSpPr>
          <p:cNvPr id="5" name="Footer Placeholder 4">
            <a:extLst>
              <a:ext uri="{FF2B5EF4-FFF2-40B4-BE49-F238E27FC236}">
                <a16:creationId xmlns:a16="http://schemas.microsoft.com/office/drawing/2014/main" id="{B62DAAC5-7FB0-8147-B9BF-AD8130FD7E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9D039A-F200-0B44-9D72-6A5CC7666FFC}"/>
              </a:ext>
            </a:extLst>
          </p:cNvPr>
          <p:cNvSpPr>
            <a:spLocks noGrp="1"/>
          </p:cNvSpPr>
          <p:nvPr>
            <p:ph type="sldNum" sz="quarter" idx="12"/>
          </p:nvPr>
        </p:nvSpPr>
        <p:spPr/>
        <p:txBody>
          <a:bodyPr/>
          <a:lstStyle/>
          <a:p>
            <a:fld id="{786993D6-E0B2-274E-9D82-6081F7A35C63}" type="slidenum">
              <a:rPr lang="en-US" smtClean="0"/>
              <a:t>‹#›</a:t>
            </a:fld>
            <a:endParaRPr lang="en-US"/>
          </a:p>
        </p:txBody>
      </p:sp>
    </p:spTree>
    <p:extLst>
      <p:ext uri="{BB962C8B-B14F-4D97-AF65-F5344CB8AC3E}">
        <p14:creationId xmlns:p14="http://schemas.microsoft.com/office/powerpoint/2010/main" val="3707964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A21BC-44D9-AC44-87A0-4904DBCE027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9DD3305-1278-1444-927B-F7F5B397FE8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6AA5066-5C7C-1D4D-9603-6E6BE32F9B9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8EDEABC-2A65-9B44-B5D1-AE3DE0C154B5}"/>
              </a:ext>
            </a:extLst>
          </p:cNvPr>
          <p:cNvSpPr>
            <a:spLocks noGrp="1"/>
          </p:cNvSpPr>
          <p:nvPr>
            <p:ph type="dt" sz="half" idx="10"/>
          </p:nvPr>
        </p:nvSpPr>
        <p:spPr/>
        <p:txBody>
          <a:bodyPr/>
          <a:lstStyle/>
          <a:p>
            <a:fld id="{00D4DD8B-8888-8046-AC66-B04C201B4BEA}" type="datetimeFigureOut">
              <a:rPr lang="en-US" smtClean="0"/>
              <a:t>6/16/20</a:t>
            </a:fld>
            <a:endParaRPr lang="en-US"/>
          </a:p>
        </p:txBody>
      </p:sp>
      <p:sp>
        <p:nvSpPr>
          <p:cNvPr id="6" name="Footer Placeholder 5">
            <a:extLst>
              <a:ext uri="{FF2B5EF4-FFF2-40B4-BE49-F238E27FC236}">
                <a16:creationId xmlns:a16="http://schemas.microsoft.com/office/drawing/2014/main" id="{94A3E5C1-184D-7B4A-88F5-F7AC38393FB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60527BB-D02A-F04A-A501-18F9C671CAC0}"/>
              </a:ext>
            </a:extLst>
          </p:cNvPr>
          <p:cNvSpPr>
            <a:spLocks noGrp="1"/>
          </p:cNvSpPr>
          <p:nvPr>
            <p:ph type="sldNum" sz="quarter" idx="12"/>
          </p:nvPr>
        </p:nvSpPr>
        <p:spPr/>
        <p:txBody>
          <a:bodyPr/>
          <a:lstStyle/>
          <a:p>
            <a:fld id="{786993D6-E0B2-274E-9D82-6081F7A35C63}" type="slidenum">
              <a:rPr lang="en-US" smtClean="0"/>
              <a:t>‹#›</a:t>
            </a:fld>
            <a:endParaRPr lang="en-US"/>
          </a:p>
        </p:txBody>
      </p:sp>
    </p:spTree>
    <p:extLst>
      <p:ext uri="{BB962C8B-B14F-4D97-AF65-F5344CB8AC3E}">
        <p14:creationId xmlns:p14="http://schemas.microsoft.com/office/powerpoint/2010/main" val="32971171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0E37A-0A9E-8C49-B8B8-5417FBAB94E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2836268-11FB-4543-AF1B-2AA92D8AF5A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44A5469-F302-474B-BD98-52F0D41557E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A935CBC-9DB6-1C4F-B3C9-E8772709DA5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60728FA-F393-1748-BE6A-2530569B77B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703B0AE-E801-1448-BAAB-957AEFE675DA}"/>
              </a:ext>
            </a:extLst>
          </p:cNvPr>
          <p:cNvSpPr>
            <a:spLocks noGrp="1"/>
          </p:cNvSpPr>
          <p:nvPr>
            <p:ph type="dt" sz="half" idx="10"/>
          </p:nvPr>
        </p:nvSpPr>
        <p:spPr/>
        <p:txBody>
          <a:bodyPr/>
          <a:lstStyle/>
          <a:p>
            <a:fld id="{00D4DD8B-8888-8046-AC66-B04C201B4BEA}" type="datetimeFigureOut">
              <a:rPr lang="en-US" smtClean="0"/>
              <a:t>6/16/20</a:t>
            </a:fld>
            <a:endParaRPr lang="en-US"/>
          </a:p>
        </p:txBody>
      </p:sp>
      <p:sp>
        <p:nvSpPr>
          <p:cNvPr id="8" name="Footer Placeholder 7">
            <a:extLst>
              <a:ext uri="{FF2B5EF4-FFF2-40B4-BE49-F238E27FC236}">
                <a16:creationId xmlns:a16="http://schemas.microsoft.com/office/drawing/2014/main" id="{1BB8299F-EDD1-CC46-BE34-B0AA42FA872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6F175F7-06E1-4344-976F-FA0B50806503}"/>
              </a:ext>
            </a:extLst>
          </p:cNvPr>
          <p:cNvSpPr>
            <a:spLocks noGrp="1"/>
          </p:cNvSpPr>
          <p:nvPr>
            <p:ph type="sldNum" sz="quarter" idx="12"/>
          </p:nvPr>
        </p:nvSpPr>
        <p:spPr/>
        <p:txBody>
          <a:bodyPr/>
          <a:lstStyle/>
          <a:p>
            <a:fld id="{786993D6-E0B2-274E-9D82-6081F7A35C63}" type="slidenum">
              <a:rPr lang="en-US" smtClean="0"/>
              <a:t>‹#›</a:t>
            </a:fld>
            <a:endParaRPr lang="en-US"/>
          </a:p>
        </p:txBody>
      </p:sp>
    </p:spTree>
    <p:extLst>
      <p:ext uri="{BB962C8B-B14F-4D97-AF65-F5344CB8AC3E}">
        <p14:creationId xmlns:p14="http://schemas.microsoft.com/office/powerpoint/2010/main" val="38590648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BD23DA-CA55-9B41-B99C-185F85C4BAB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1FF6462-2510-6F4B-BF52-FA772F019E00}"/>
              </a:ext>
            </a:extLst>
          </p:cNvPr>
          <p:cNvSpPr>
            <a:spLocks noGrp="1"/>
          </p:cNvSpPr>
          <p:nvPr>
            <p:ph type="dt" sz="half" idx="10"/>
          </p:nvPr>
        </p:nvSpPr>
        <p:spPr/>
        <p:txBody>
          <a:bodyPr/>
          <a:lstStyle/>
          <a:p>
            <a:fld id="{00D4DD8B-8888-8046-AC66-B04C201B4BEA}" type="datetimeFigureOut">
              <a:rPr lang="en-US" smtClean="0"/>
              <a:t>6/16/20</a:t>
            </a:fld>
            <a:endParaRPr lang="en-US"/>
          </a:p>
        </p:txBody>
      </p:sp>
      <p:sp>
        <p:nvSpPr>
          <p:cNvPr id="4" name="Footer Placeholder 3">
            <a:extLst>
              <a:ext uri="{FF2B5EF4-FFF2-40B4-BE49-F238E27FC236}">
                <a16:creationId xmlns:a16="http://schemas.microsoft.com/office/drawing/2014/main" id="{4622E4DC-1571-A142-BB6D-AA03B51B082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348034E-4C8E-C242-A11C-2A1A61087CA7}"/>
              </a:ext>
            </a:extLst>
          </p:cNvPr>
          <p:cNvSpPr>
            <a:spLocks noGrp="1"/>
          </p:cNvSpPr>
          <p:nvPr>
            <p:ph type="sldNum" sz="quarter" idx="12"/>
          </p:nvPr>
        </p:nvSpPr>
        <p:spPr/>
        <p:txBody>
          <a:bodyPr/>
          <a:lstStyle/>
          <a:p>
            <a:fld id="{786993D6-E0B2-274E-9D82-6081F7A35C63}" type="slidenum">
              <a:rPr lang="en-US" smtClean="0"/>
              <a:t>‹#›</a:t>
            </a:fld>
            <a:endParaRPr lang="en-US"/>
          </a:p>
        </p:txBody>
      </p:sp>
    </p:spTree>
    <p:extLst>
      <p:ext uri="{BB962C8B-B14F-4D97-AF65-F5344CB8AC3E}">
        <p14:creationId xmlns:p14="http://schemas.microsoft.com/office/powerpoint/2010/main" val="3197667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80E3493-1C79-6249-94ED-B32B98F7F52A}"/>
              </a:ext>
            </a:extLst>
          </p:cNvPr>
          <p:cNvSpPr>
            <a:spLocks noGrp="1"/>
          </p:cNvSpPr>
          <p:nvPr>
            <p:ph type="dt" sz="half" idx="10"/>
          </p:nvPr>
        </p:nvSpPr>
        <p:spPr/>
        <p:txBody>
          <a:bodyPr/>
          <a:lstStyle/>
          <a:p>
            <a:fld id="{00D4DD8B-8888-8046-AC66-B04C201B4BEA}" type="datetimeFigureOut">
              <a:rPr lang="en-US" smtClean="0"/>
              <a:t>6/16/20</a:t>
            </a:fld>
            <a:endParaRPr lang="en-US"/>
          </a:p>
        </p:txBody>
      </p:sp>
      <p:sp>
        <p:nvSpPr>
          <p:cNvPr id="3" name="Footer Placeholder 2">
            <a:extLst>
              <a:ext uri="{FF2B5EF4-FFF2-40B4-BE49-F238E27FC236}">
                <a16:creationId xmlns:a16="http://schemas.microsoft.com/office/drawing/2014/main" id="{5D7D8B83-0319-F54F-8F2E-79B3AC43436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1A23D1F-D517-0D49-8995-D9E80CBF32FE}"/>
              </a:ext>
            </a:extLst>
          </p:cNvPr>
          <p:cNvSpPr>
            <a:spLocks noGrp="1"/>
          </p:cNvSpPr>
          <p:nvPr>
            <p:ph type="sldNum" sz="quarter" idx="12"/>
          </p:nvPr>
        </p:nvSpPr>
        <p:spPr/>
        <p:txBody>
          <a:bodyPr/>
          <a:lstStyle/>
          <a:p>
            <a:fld id="{786993D6-E0B2-274E-9D82-6081F7A35C63}" type="slidenum">
              <a:rPr lang="en-US" smtClean="0"/>
              <a:t>‹#›</a:t>
            </a:fld>
            <a:endParaRPr lang="en-US"/>
          </a:p>
        </p:txBody>
      </p:sp>
    </p:spTree>
    <p:extLst>
      <p:ext uri="{BB962C8B-B14F-4D97-AF65-F5344CB8AC3E}">
        <p14:creationId xmlns:p14="http://schemas.microsoft.com/office/powerpoint/2010/main" val="30619799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4E403-28D6-3348-8380-94DB7D47FDE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A598884-0826-B04E-8AF2-71A23D085AC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C2F0584-18F1-C24B-AF0C-824DC9E02E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5C14701-780D-9346-915F-486D02222F16}"/>
              </a:ext>
            </a:extLst>
          </p:cNvPr>
          <p:cNvSpPr>
            <a:spLocks noGrp="1"/>
          </p:cNvSpPr>
          <p:nvPr>
            <p:ph type="dt" sz="half" idx="10"/>
          </p:nvPr>
        </p:nvSpPr>
        <p:spPr/>
        <p:txBody>
          <a:bodyPr/>
          <a:lstStyle/>
          <a:p>
            <a:fld id="{00D4DD8B-8888-8046-AC66-B04C201B4BEA}" type="datetimeFigureOut">
              <a:rPr lang="en-US" smtClean="0"/>
              <a:t>6/16/20</a:t>
            </a:fld>
            <a:endParaRPr lang="en-US"/>
          </a:p>
        </p:txBody>
      </p:sp>
      <p:sp>
        <p:nvSpPr>
          <p:cNvPr id="6" name="Footer Placeholder 5">
            <a:extLst>
              <a:ext uri="{FF2B5EF4-FFF2-40B4-BE49-F238E27FC236}">
                <a16:creationId xmlns:a16="http://schemas.microsoft.com/office/drawing/2014/main" id="{1CEFA547-3709-864C-9BFB-6702BC0661B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CFA930A-63B1-4244-B954-6C85911E2505}"/>
              </a:ext>
            </a:extLst>
          </p:cNvPr>
          <p:cNvSpPr>
            <a:spLocks noGrp="1"/>
          </p:cNvSpPr>
          <p:nvPr>
            <p:ph type="sldNum" sz="quarter" idx="12"/>
          </p:nvPr>
        </p:nvSpPr>
        <p:spPr/>
        <p:txBody>
          <a:bodyPr/>
          <a:lstStyle/>
          <a:p>
            <a:fld id="{786993D6-E0B2-274E-9D82-6081F7A35C63}" type="slidenum">
              <a:rPr lang="en-US" smtClean="0"/>
              <a:t>‹#›</a:t>
            </a:fld>
            <a:endParaRPr lang="en-US"/>
          </a:p>
        </p:txBody>
      </p:sp>
    </p:spTree>
    <p:extLst>
      <p:ext uri="{BB962C8B-B14F-4D97-AF65-F5344CB8AC3E}">
        <p14:creationId xmlns:p14="http://schemas.microsoft.com/office/powerpoint/2010/main" val="41280838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052D6-1AEF-444F-A102-90D63255D69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3123942-ABCC-C24C-9B7B-E56F03B91A3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3F0E342-237F-8944-8EA2-0967641000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B26FD7-335E-F544-A5AB-664C5B108F6B}"/>
              </a:ext>
            </a:extLst>
          </p:cNvPr>
          <p:cNvSpPr>
            <a:spLocks noGrp="1"/>
          </p:cNvSpPr>
          <p:nvPr>
            <p:ph type="dt" sz="half" idx="10"/>
          </p:nvPr>
        </p:nvSpPr>
        <p:spPr/>
        <p:txBody>
          <a:bodyPr/>
          <a:lstStyle/>
          <a:p>
            <a:fld id="{00D4DD8B-8888-8046-AC66-B04C201B4BEA}" type="datetimeFigureOut">
              <a:rPr lang="en-US" smtClean="0"/>
              <a:t>6/16/20</a:t>
            </a:fld>
            <a:endParaRPr lang="en-US"/>
          </a:p>
        </p:txBody>
      </p:sp>
      <p:sp>
        <p:nvSpPr>
          <p:cNvPr id="6" name="Footer Placeholder 5">
            <a:extLst>
              <a:ext uri="{FF2B5EF4-FFF2-40B4-BE49-F238E27FC236}">
                <a16:creationId xmlns:a16="http://schemas.microsoft.com/office/drawing/2014/main" id="{69CA568F-8F50-BD43-B486-565F58A7D92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7AC007-4A45-D840-9495-053E677F6B54}"/>
              </a:ext>
            </a:extLst>
          </p:cNvPr>
          <p:cNvSpPr>
            <a:spLocks noGrp="1"/>
          </p:cNvSpPr>
          <p:nvPr>
            <p:ph type="sldNum" sz="quarter" idx="12"/>
          </p:nvPr>
        </p:nvSpPr>
        <p:spPr/>
        <p:txBody>
          <a:bodyPr/>
          <a:lstStyle/>
          <a:p>
            <a:fld id="{786993D6-E0B2-274E-9D82-6081F7A35C63}" type="slidenum">
              <a:rPr lang="en-US" smtClean="0"/>
              <a:t>‹#›</a:t>
            </a:fld>
            <a:endParaRPr lang="en-US"/>
          </a:p>
        </p:txBody>
      </p:sp>
    </p:spTree>
    <p:extLst>
      <p:ext uri="{BB962C8B-B14F-4D97-AF65-F5344CB8AC3E}">
        <p14:creationId xmlns:p14="http://schemas.microsoft.com/office/powerpoint/2010/main" val="36259841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A33D771-CA1E-C345-98FF-FFEAC23273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B6C4E22-7F8D-C74F-BFCD-04299B680AE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369E92-C20C-C943-819D-838316DF82D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0D4DD8B-8888-8046-AC66-B04C201B4BEA}" type="datetimeFigureOut">
              <a:rPr lang="en-US" smtClean="0"/>
              <a:t>6/16/20</a:t>
            </a:fld>
            <a:endParaRPr lang="en-US"/>
          </a:p>
        </p:txBody>
      </p:sp>
      <p:sp>
        <p:nvSpPr>
          <p:cNvPr id="5" name="Footer Placeholder 4">
            <a:extLst>
              <a:ext uri="{FF2B5EF4-FFF2-40B4-BE49-F238E27FC236}">
                <a16:creationId xmlns:a16="http://schemas.microsoft.com/office/drawing/2014/main" id="{899F7AC8-14E5-7649-86DA-A5B3129247F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1AABD0E-F21F-D64C-8C6F-EA912F9CC96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86993D6-E0B2-274E-9D82-6081F7A35C63}" type="slidenum">
              <a:rPr lang="en-US" smtClean="0"/>
              <a:t>‹#›</a:t>
            </a:fld>
            <a:endParaRPr lang="en-US"/>
          </a:p>
        </p:txBody>
      </p:sp>
    </p:spTree>
    <p:extLst>
      <p:ext uri="{BB962C8B-B14F-4D97-AF65-F5344CB8AC3E}">
        <p14:creationId xmlns:p14="http://schemas.microsoft.com/office/powerpoint/2010/main" val="41950803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3.xml"/><Relationship Id="rId5" Type="http://schemas.openxmlformats.org/officeDocument/2006/relationships/hyperlink" Target="https://console.bluemix.net/docs/services/conversation/intents.html#conflict-intents" TargetMode="Externa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hyperlink" Target="https://console.bluemix.net/docs/services/assistant/intent-recommendations.html#intent-recommendations-get-example-recommendations"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8" Type="http://schemas.openxmlformats.org/officeDocument/2006/relationships/diagramQuickStyle" Target="../diagrams/quickStyle2.xml"/><Relationship Id="rId3" Type="http://schemas.openxmlformats.org/officeDocument/2006/relationships/image" Target="../media/image7.png"/><Relationship Id="rId7" Type="http://schemas.openxmlformats.org/officeDocument/2006/relationships/diagramLayout" Target="../diagrams/layout2.xml"/><Relationship Id="rId2" Type="http://schemas.openxmlformats.org/officeDocument/2006/relationships/notesSlide" Target="../notesSlides/notesSlide6.xml"/><Relationship Id="rId1" Type="http://schemas.openxmlformats.org/officeDocument/2006/relationships/slideLayout" Target="../slideLayouts/slideLayout13.xml"/><Relationship Id="rId6" Type="http://schemas.openxmlformats.org/officeDocument/2006/relationships/diagramData" Target="../diagrams/data2.xml"/><Relationship Id="rId5" Type="http://schemas.openxmlformats.org/officeDocument/2006/relationships/image" Target="../media/image9.png"/><Relationship Id="rId10" Type="http://schemas.microsoft.com/office/2007/relationships/diagramDrawing" Target="../diagrams/drawing2.xml"/><Relationship Id="rId4" Type="http://schemas.openxmlformats.org/officeDocument/2006/relationships/image" Target="../media/image8.png"/><Relationship Id="rId9" Type="http://schemas.openxmlformats.org/officeDocument/2006/relationships/diagramColors" Target="../diagrams/colors2.xml"/></Relationships>
</file>

<file path=ppt/slides/_rels/slide9.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10.png"/><Relationship Id="rId7" Type="http://schemas.openxmlformats.org/officeDocument/2006/relationships/diagramColors" Target="../diagrams/colors3.xml"/><Relationship Id="rId2" Type="http://schemas.openxmlformats.org/officeDocument/2006/relationships/notesSlide" Target="../notesSlides/notesSlide7.xml"/><Relationship Id="rId1" Type="http://schemas.openxmlformats.org/officeDocument/2006/relationships/slideLayout" Target="../slideLayouts/slideLayout13.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7" name="Slide Number"/>
          <p:cNvSpPr txBox="1">
            <a:spLocks noGrp="1"/>
          </p:cNvSpPr>
          <p:nvPr>
            <p:ph type="sldNum" sz="quarter" idx="2"/>
          </p:nvPr>
        </p:nvSpPr>
        <p:spPr>
          <a:xfrm>
            <a:off x="11765281" y="6433436"/>
            <a:ext cx="121828" cy="12311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defPPr marL="0" marR="0" indent="0" algn="l" defTabSz="1219170" rtl="0" fontAlgn="auto" latinLnBrk="1"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defRPr>
            </a:defPPr>
            <a:lvl1pPr marL="0" marR="0" indent="0" algn="r" defTabSz="914620" rtl="0" fontAlgn="auto" latinLnBrk="0" hangingPunct="0">
              <a:lnSpc>
                <a:spcPct val="100000"/>
              </a:lnSpc>
              <a:spcBef>
                <a:spcPts val="0"/>
              </a:spcBef>
              <a:spcAft>
                <a:spcPts val="0"/>
              </a:spcAft>
              <a:buClrTx/>
              <a:buSzTx/>
              <a:buFontTx/>
              <a:buNone/>
              <a:tabLst/>
              <a:defRPr kumimoji="0" sz="800" b="0" i="0" u="none" strike="noStrike" cap="none" spc="0" normalizeH="0" baseline="0">
                <a:ln>
                  <a:noFill/>
                </a:ln>
                <a:solidFill>
                  <a:srgbClr val="FFFFFF"/>
                </a:solidFill>
                <a:effectLst/>
                <a:uFillTx/>
                <a:latin typeface="IBM Plex Sans"/>
                <a:ea typeface="IBM Plex Sans"/>
                <a:cs typeface="IBM Plex Sans"/>
                <a:sym typeface="IBM Plex Sans"/>
              </a:defRPr>
            </a:lvl1pPr>
            <a:lvl2pPr marL="0" marR="0" indent="609585" algn="l" defTabSz="121917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121212"/>
                </a:solidFill>
                <a:effectLst/>
                <a:uFillTx/>
                <a:latin typeface="+mj-lt"/>
                <a:ea typeface="+mj-ea"/>
                <a:cs typeface="+mj-cs"/>
                <a:sym typeface="Calibri"/>
              </a:defRPr>
            </a:lvl2pPr>
            <a:lvl3pPr marL="0" marR="0" indent="1219170" algn="l" defTabSz="121917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121212"/>
                </a:solidFill>
                <a:effectLst/>
                <a:uFillTx/>
                <a:latin typeface="+mj-lt"/>
                <a:ea typeface="+mj-ea"/>
                <a:cs typeface="+mj-cs"/>
                <a:sym typeface="Calibri"/>
              </a:defRPr>
            </a:lvl3pPr>
            <a:lvl4pPr marL="0" marR="0" indent="1828754" algn="l" defTabSz="121917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121212"/>
                </a:solidFill>
                <a:effectLst/>
                <a:uFillTx/>
                <a:latin typeface="+mj-lt"/>
                <a:ea typeface="+mj-ea"/>
                <a:cs typeface="+mj-cs"/>
                <a:sym typeface="Calibri"/>
              </a:defRPr>
            </a:lvl4pPr>
            <a:lvl5pPr marL="0" marR="0" indent="2438339" algn="l" defTabSz="121917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121212"/>
                </a:solidFill>
                <a:effectLst/>
                <a:uFillTx/>
                <a:latin typeface="+mj-lt"/>
                <a:ea typeface="+mj-ea"/>
                <a:cs typeface="+mj-cs"/>
                <a:sym typeface="Calibri"/>
              </a:defRPr>
            </a:lvl5pPr>
            <a:lvl6pPr marL="0" marR="0" indent="3047924" algn="l" defTabSz="121917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121212"/>
                </a:solidFill>
                <a:effectLst/>
                <a:uFillTx/>
                <a:latin typeface="+mj-lt"/>
                <a:ea typeface="+mj-ea"/>
                <a:cs typeface="+mj-cs"/>
                <a:sym typeface="Calibri"/>
              </a:defRPr>
            </a:lvl6pPr>
            <a:lvl7pPr marL="0" marR="0" indent="3657509" algn="l" defTabSz="121917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121212"/>
                </a:solidFill>
                <a:effectLst/>
                <a:uFillTx/>
                <a:latin typeface="+mj-lt"/>
                <a:ea typeface="+mj-ea"/>
                <a:cs typeface="+mj-cs"/>
                <a:sym typeface="Calibri"/>
              </a:defRPr>
            </a:lvl7pPr>
            <a:lvl8pPr marL="0" marR="0" indent="4267093" algn="l" defTabSz="121917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121212"/>
                </a:solidFill>
                <a:effectLst/>
                <a:uFillTx/>
                <a:latin typeface="+mj-lt"/>
                <a:ea typeface="+mj-ea"/>
                <a:cs typeface="+mj-cs"/>
                <a:sym typeface="Calibri"/>
              </a:defRPr>
            </a:lvl8pPr>
            <a:lvl9pPr marL="0" marR="0" indent="4876678" algn="l" defTabSz="121917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121212"/>
                </a:solidFill>
                <a:effectLst/>
                <a:uFillTx/>
                <a:latin typeface="+mj-lt"/>
                <a:ea typeface="+mj-ea"/>
                <a:cs typeface="+mj-cs"/>
                <a:sym typeface="Calibri"/>
              </a:defRPr>
            </a:lvl9pPr>
          </a:lstStyle>
          <a:p>
            <a:pPr eaLnBrk="1">
              <a:defRPr/>
            </a:pPr>
            <a:fld id="{86CB4B4D-7CA3-9044-876B-883B54F8677D}" type="slidenum">
              <a:rPr lang="en-US"/>
              <a:pPr eaLnBrk="1">
                <a:defRPr/>
              </a:pPr>
              <a:t>1</a:t>
            </a:fld>
            <a:endParaRPr/>
          </a:p>
        </p:txBody>
      </p:sp>
      <p:sp>
        <p:nvSpPr>
          <p:cNvPr id="3908" name="Text"/>
          <p:cNvSpPr txBox="1"/>
          <p:nvPr/>
        </p:nvSpPr>
        <p:spPr>
          <a:xfrm>
            <a:off x="-1428674" y="6417415"/>
            <a:ext cx="145873" cy="12311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p>
            <a:pPr algn="r" defTabSz="914620" eaLnBrk="1" fontAlgn="auto" hangingPunct="1">
              <a:spcBef>
                <a:spcPts val="0"/>
              </a:spcBef>
              <a:spcAft>
                <a:spcPts val="0"/>
              </a:spcAft>
              <a:defRPr sz="600">
                <a:solidFill>
                  <a:srgbClr val="FFFFFF"/>
                </a:solidFill>
                <a:latin typeface="IBM Plex Sans"/>
                <a:ea typeface="IBM Plex Sans"/>
                <a:cs typeface="IBM Plex Sans"/>
                <a:sym typeface="IBM Plex Sans"/>
              </a:defRPr>
            </a:pPr>
            <a:fld id="{86CB4B4D-7CA3-9044-876B-883B54F8677D}" type="slidenum">
              <a:rPr sz="800">
                <a:solidFill>
                  <a:srgbClr val="FFFFFF"/>
                </a:solidFill>
                <a:latin typeface="IBM Plex Sans"/>
                <a:sym typeface="IBM Plex Sans"/>
              </a:rPr>
              <a:pPr algn="r" defTabSz="914620" eaLnBrk="1" fontAlgn="auto" hangingPunct="1">
                <a:spcBef>
                  <a:spcPts val="0"/>
                </a:spcBef>
                <a:spcAft>
                  <a:spcPts val="0"/>
                </a:spcAft>
                <a:defRPr sz="600">
                  <a:solidFill>
                    <a:srgbClr val="FFFFFF"/>
                  </a:solidFill>
                  <a:latin typeface="IBM Plex Sans"/>
                  <a:ea typeface="IBM Plex Sans"/>
                  <a:cs typeface="IBM Plex Sans"/>
                  <a:sym typeface="IBM Plex Sans"/>
                </a:defRPr>
              </a:pPr>
              <a:t>1</a:t>
            </a:fld>
            <a:r>
              <a:rPr sz="800">
                <a:solidFill>
                  <a:srgbClr val="FFFFFF"/>
                </a:solidFill>
                <a:latin typeface="IBM Plex Sans"/>
                <a:sym typeface="IBM Plex Sans"/>
              </a:rPr>
              <a:t>￼</a:t>
            </a:r>
          </a:p>
        </p:txBody>
      </p:sp>
      <p:pic>
        <p:nvPicPr>
          <p:cNvPr id="3909" name="unknown.png" descr="unknown.png"/>
          <p:cNvPicPr>
            <a:picLocks noChangeAspect="1"/>
          </p:cNvPicPr>
          <p:nvPr/>
        </p:nvPicPr>
        <p:blipFill>
          <a:blip r:embed="rId2"/>
          <a:srcRect r="57518" b="42517"/>
          <a:stretch>
            <a:fillRect/>
          </a:stretch>
        </p:blipFill>
        <p:spPr>
          <a:xfrm>
            <a:off x="9508871" y="2809126"/>
            <a:ext cx="2879772" cy="2256569"/>
          </a:xfrm>
          <a:prstGeom prst="rect">
            <a:avLst/>
          </a:prstGeom>
          <a:ln w="12700">
            <a:miter lim="400000"/>
          </a:ln>
        </p:spPr>
      </p:pic>
      <p:sp>
        <p:nvSpPr>
          <p:cNvPr id="3910" name="Rectangle"/>
          <p:cNvSpPr/>
          <p:nvPr/>
        </p:nvSpPr>
        <p:spPr>
          <a:xfrm>
            <a:off x="-87611" y="-91369"/>
            <a:ext cx="14301928" cy="8057623"/>
          </a:xfrm>
          <a:prstGeom prst="rect">
            <a:avLst/>
          </a:prstGeom>
          <a:gradFill>
            <a:gsLst>
              <a:gs pos="0">
                <a:srgbClr val="171717"/>
              </a:gs>
              <a:gs pos="100000">
                <a:srgbClr val="525252"/>
              </a:gs>
            </a:gsLst>
            <a:lin ang="7308762"/>
          </a:gradFill>
          <a:ln w="3175">
            <a:miter lim="400000"/>
          </a:ln>
        </p:spPr>
        <p:txBody>
          <a:bodyPr lIns="0" tIns="0" rIns="0" bIns="0" anchor="ctr"/>
          <a:lstStyle/>
          <a:p>
            <a:pPr algn="ctr" defTabSz="412739" eaLnBrk="1" fontAlgn="auto" hangingPunct="1">
              <a:spcBef>
                <a:spcPts val="0"/>
              </a:spcBef>
              <a:spcAft>
                <a:spcPts val="0"/>
              </a:spcAft>
              <a:defRPr sz="1200">
                <a:solidFill>
                  <a:srgbClr val="FFFFFF"/>
                </a:solidFill>
                <a:latin typeface="Helvetica Neue Medium"/>
                <a:ea typeface="Helvetica Neue Medium"/>
                <a:cs typeface="Helvetica Neue Medium"/>
                <a:sym typeface="Helvetica Neue Medium"/>
              </a:defRPr>
            </a:pPr>
            <a:endParaRPr>
              <a:solidFill>
                <a:srgbClr val="FFFFFF"/>
              </a:solidFill>
              <a:latin typeface="Helvetica Neue Medium"/>
              <a:ea typeface="Helvetica Neue Medium"/>
              <a:cs typeface="Helvetica Neue Medium"/>
              <a:sym typeface="Helvetica Neue Medium"/>
            </a:endParaRPr>
          </a:p>
        </p:txBody>
      </p:sp>
      <p:sp>
        <p:nvSpPr>
          <p:cNvPr id="3911" name="Watson Assistant…"/>
          <p:cNvSpPr txBox="1"/>
          <p:nvPr/>
        </p:nvSpPr>
        <p:spPr>
          <a:xfrm>
            <a:off x="1291389" y="2767345"/>
            <a:ext cx="6583471" cy="132331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5400" tIns="25400" rIns="25400" bIns="25400" anchor="ctr">
            <a:spAutoFit/>
          </a:bodyPr>
          <a:lstStyle/>
          <a:p>
            <a:pPr defTabSz="228594" eaLnBrk="1" fontAlgn="auto" hangingPunct="1">
              <a:spcBef>
                <a:spcPts val="0"/>
              </a:spcBef>
              <a:spcAft>
                <a:spcPts val="0"/>
              </a:spcAft>
              <a:defRPr sz="3400">
                <a:solidFill>
                  <a:srgbClr val="FFFFFF"/>
                </a:solidFill>
                <a:latin typeface="IBM Plex Sans"/>
                <a:ea typeface="IBM Plex Sans"/>
                <a:cs typeface="IBM Plex Sans"/>
                <a:sym typeface="IBM Plex Sans"/>
              </a:defRPr>
            </a:pPr>
            <a:r>
              <a:rPr lang="en-US" sz="4533" b="1" dirty="0">
                <a:solidFill>
                  <a:srgbClr val="FFFFFF"/>
                </a:solidFill>
                <a:latin typeface="IBM Plex Sans"/>
                <a:sym typeface="IBM Plex Sans"/>
              </a:rPr>
              <a:t>Watson Assistant</a:t>
            </a:r>
          </a:p>
          <a:p>
            <a:pPr defTabSz="228594" eaLnBrk="1" fontAlgn="auto" hangingPunct="1">
              <a:spcBef>
                <a:spcPts val="0"/>
              </a:spcBef>
              <a:spcAft>
                <a:spcPts val="0"/>
              </a:spcAft>
              <a:defRPr sz="3400">
                <a:solidFill>
                  <a:srgbClr val="FFFFFF"/>
                </a:solidFill>
                <a:latin typeface="IBM Plex Sans"/>
                <a:ea typeface="IBM Plex Sans"/>
                <a:cs typeface="IBM Plex Sans"/>
                <a:sym typeface="IBM Plex Sans"/>
              </a:defRPr>
            </a:pPr>
            <a:r>
              <a:rPr lang="en-US" sz="3733" dirty="0">
                <a:solidFill>
                  <a:srgbClr val="FFFFFF"/>
                </a:solidFill>
                <a:latin typeface="IBM Plex Sans"/>
                <a:sym typeface="IBM Plex Sans"/>
              </a:rPr>
              <a:t>Key Features</a:t>
            </a:r>
            <a:endParaRPr sz="3733" dirty="0">
              <a:solidFill>
                <a:srgbClr val="FFFFFF"/>
              </a:solidFill>
              <a:latin typeface="IBM Plex Sans"/>
              <a:sym typeface="IBM Plex Sans"/>
            </a:endParaRPr>
          </a:p>
        </p:txBody>
      </p:sp>
    </p:spTree>
    <p:extLst>
      <p:ext uri="{BB962C8B-B14F-4D97-AF65-F5344CB8AC3E}">
        <p14:creationId xmlns:p14="http://schemas.microsoft.com/office/powerpoint/2010/main" val="17679400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9F67EAEA-0B4C-454D-B0F5-5FDB1DDC4443}"/>
              </a:ext>
            </a:extLst>
          </p:cNvPr>
          <p:cNvGraphicFramePr/>
          <p:nvPr/>
        </p:nvGraphicFramePr>
        <p:xfrm>
          <a:off x="817999" y="1309814"/>
          <a:ext cx="10142443" cy="46585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Recent Releases">
            <a:extLst>
              <a:ext uri="{FF2B5EF4-FFF2-40B4-BE49-F238E27FC236}">
                <a16:creationId xmlns:a16="http://schemas.microsoft.com/office/drawing/2014/main" id="{1409A8D1-3018-A54E-ABAB-75BA621CE13F}"/>
              </a:ext>
            </a:extLst>
          </p:cNvPr>
          <p:cNvSpPr txBox="1"/>
          <p:nvPr/>
        </p:nvSpPr>
        <p:spPr>
          <a:xfrm>
            <a:off x="87522" y="152879"/>
            <a:ext cx="6583471" cy="35907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5400" tIns="25400" rIns="25400" bIns="25400" anchor="ctr">
            <a:spAutoFit/>
          </a:bodyPr>
          <a:lstStyle>
            <a:lvl1pPr defTabSz="171450">
              <a:defRPr sz="1500" b="1">
                <a:solidFill>
                  <a:srgbClr val="FFFFFF"/>
                </a:solidFill>
                <a:latin typeface="IBM Plex Sans"/>
                <a:ea typeface="IBM Plex Sans"/>
                <a:cs typeface="IBM Plex Sans"/>
                <a:sym typeface="IBM Plex Sans"/>
              </a:defRPr>
            </a:lvl1pPr>
          </a:lstStyle>
          <a:p>
            <a:pPr defTabSz="228594" eaLnBrk="1" fontAlgn="auto">
              <a:spcBef>
                <a:spcPts val="0"/>
              </a:spcBef>
              <a:spcAft>
                <a:spcPts val="0"/>
              </a:spcAft>
              <a:defRPr/>
            </a:pPr>
            <a:r>
              <a:rPr lang="en-US" sz="2000" kern="0" dirty="0"/>
              <a:t>Key Features</a:t>
            </a:r>
            <a:endParaRPr sz="2000" kern="0" dirty="0"/>
          </a:p>
        </p:txBody>
      </p:sp>
    </p:spTree>
    <p:extLst>
      <p:ext uri="{BB962C8B-B14F-4D97-AF65-F5344CB8AC3E}">
        <p14:creationId xmlns:p14="http://schemas.microsoft.com/office/powerpoint/2010/main" val="2261445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30" name="As Users add more and more user utterances, intents can overlap with similar examples…"/>
          <p:cNvSpPr txBox="1"/>
          <p:nvPr/>
        </p:nvSpPr>
        <p:spPr>
          <a:xfrm>
            <a:off x="538449" y="1629149"/>
            <a:ext cx="4932321" cy="3938771"/>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spAutoFit/>
          </a:bodyPr>
          <a:lstStyle/>
          <a:p>
            <a:r>
              <a:rPr lang="en-US" sz="2133" b="1" dirty="0"/>
              <a:t>Disambiguate</a:t>
            </a:r>
            <a:r>
              <a:rPr lang="en-US" sz="2133" dirty="0"/>
              <a:t> a user’s utterance (Did you mean….).</a:t>
            </a:r>
          </a:p>
          <a:p>
            <a:endParaRPr lang="en-US" sz="2133" dirty="0"/>
          </a:p>
          <a:p>
            <a:r>
              <a:rPr lang="en-US" sz="2133" dirty="0">
                <a:solidFill>
                  <a:srgbClr val="000000"/>
                </a:solidFill>
              </a:rPr>
              <a:t>WA uses </a:t>
            </a:r>
            <a:r>
              <a:rPr lang="en-US" sz="2133" b="1" dirty="0">
                <a:solidFill>
                  <a:srgbClr val="000000"/>
                </a:solidFill>
              </a:rPr>
              <a:t>machine learning </a:t>
            </a:r>
            <a:r>
              <a:rPr lang="en-US" sz="2133" dirty="0">
                <a:solidFill>
                  <a:srgbClr val="000000"/>
                </a:solidFill>
              </a:rPr>
              <a:t>to ask for user’s input if it can’t decided the best intent.</a:t>
            </a:r>
          </a:p>
          <a:p>
            <a:endParaRPr lang="en-US" sz="2133" b="1" dirty="0">
              <a:solidFill>
                <a:srgbClr val="000000"/>
              </a:solidFill>
            </a:endParaRPr>
          </a:p>
          <a:p>
            <a:r>
              <a:rPr lang="en-US" sz="2133" b="1" dirty="0">
                <a:solidFill>
                  <a:srgbClr val="000000"/>
                </a:solidFill>
              </a:rPr>
              <a:t>Business benefit: </a:t>
            </a:r>
            <a:r>
              <a:rPr lang="en-US" sz="2133" dirty="0">
                <a:solidFill>
                  <a:srgbClr val="000000"/>
                </a:solidFill>
              </a:rPr>
              <a:t>end-user will be provided with clearer answers and fewer “I don’t know” responses or handoffs to live agents from your assistant</a:t>
            </a:r>
          </a:p>
          <a:p>
            <a:endParaRPr lang="en-US" sz="2133" dirty="0"/>
          </a:p>
        </p:txBody>
      </p:sp>
      <p:sp>
        <p:nvSpPr>
          <p:cNvPr id="12" name="Log Based Intent Builder (aka Content Authoring Tool)">
            <a:extLst>
              <a:ext uri="{FF2B5EF4-FFF2-40B4-BE49-F238E27FC236}">
                <a16:creationId xmlns:a16="http://schemas.microsoft.com/office/drawing/2014/main" id="{FA2E3ED8-1A46-0640-80F1-BADD62EB4B4F}"/>
              </a:ext>
            </a:extLst>
          </p:cNvPr>
          <p:cNvSpPr txBox="1">
            <a:spLocks/>
          </p:cNvSpPr>
          <p:nvPr/>
        </p:nvSpPr>
        <p:spPr>
          <a:xfrm>
            <a:off x="257683" y="257457"/>
            <a:ext cx="10336399" cy="605680"/>
          </a:xfrm>
          <a:prstGeom prst="rect">
            <a:avLst/>
          </a:prstGeom>
        </p:spPr>
        <p:txBody>
          <a:bodyPr vert="horz" wrap="square" lIns="35719" tIns="35719" rIns="35719" bIns="35719" rtlCol="0" anchor="t">
            <a:spAutoFit/>
          </a:bodyPr>
          <a:lstStyle>
            <a:lvl1pPr marL="0" indent="0" algn="l" defTabSz="219075" rtl="0" eaLnBrk="1" latinLnBrk="0" hangingPunct="1">
              <a:lnSpc>
                <a:spcPct val="100000"/>
              </a:lnSpc>
              <a:spcBef>
                <a:spcPts val="0"/>
              </a:spcBef>
              <a:buFont typeface="Arial"/>
              <a:buNone/>
              <a:defRPr sz="2600" b="1" kern="1200">
                <a:solidFill>
                  <a:schemeClr val="bg2"/>
                </a:solidFill>
                <a:latin typeface="IBM Plex Sans"/>
                <a:ea typeface="IBM Plex Sans"/>
                <a:cs typeface="IBM Plex Sans"/>
                <a:sym typeface="IBM Plex Sans"/>
              </a:defRPr>
            </a:lvl1pPr>
            <a:lvl2pPr marL="173005" indent="-173005" algn="l" defTabSz="457115"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2pPr>
            <a:lvl3pPr marL="396800" indent="-173005" algn="l" defTabSz="457115"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3pPr>
            <a:lvl4pPr marL="625358" indent="-168243" algn="l" defTabSz="457115"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4pPr>
            <a:lvl5pPr marL="803125" indent="-173005" algn="l" defTabSz="457115"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5pPr>
            <a:lvl6pPr marL="2514129" indent="-228558" algn="l" defTabSz="457115" rtl="0" eaLnBrk="1" latinLnBrk="0" hangingPunct="1">
              <a:spcBef>
                <a:spcPct val="20000"/>
              </a:spcBef>
              <a:buFont typeface="Arial"/>
              <a:buChar char="•"/>
              <a:defRPr sz="2000" kern="1200">
                <a:solidFill>
                  <a:schemeClr val="tx1"/>
                </a:solidFill>
                <a:latin typeface="+mn-lt"/>
                <a:ea typeface="+mn-ea"/>
                <a:cs typeface="+mn-cs"/>
              </a:defRPr>
            </a:lvl6pPr>
            <a:lvl7pPr marL="2971242" indent="-228558" algn="l" defTabSz="457115" rtl="0" eaLnBrk="1" latinLnBrk="0" hangingPunct="1">
              <a:spcBef>
                <a:spcPct val="20000"/>
              </a:spcBef>
              <a:buFont typeface="Arial"/>
              <a:buChar char="•"/>
              <a:defRPr sz="2000" kern="1200">
                <a:solidFill>
                  <a:schemeClr val="tx1"/>
                </a:solidFill>
                <a:latin typeface="+mn-lt"/>
                <a:ea typeface="+mn-ea"/>
                <a:cs typeface="+mn-cs"/>
              </a:defRPr>
            </a:lvl7pPr>
            <a:lvl8pPr marL="3428358" indent="-228558" algn="l" defTabSz="457115" rtl="0" eaLnBrk="1" latinLnBrk="0" hangingPunct="1">
              <a:spcBef>
                <a:spcPct val="20000"/>
              </a:spcBef>
              <a:buFont typeface="Arial"/>
              <a:buChar char="•"/>
              <a:defRPr sz="2000" kern="1200">
                <a:solidFill>
                  <a:schemeClr val="tx1"/>
                </a:solidFill>
                <a:latin typeface="+mn-lt"/>
                <a:ea typeface="+mn-ea"/>
                <a:cs typeface="+mn-cs"/>
              </a:defRPr>
            </a:lvl8pPr>
            <a:lvl9pPr marL="3885471" indent="-228558" algn="l" defTabSz="457115" rtl="0" eaLnBrk="1" latinLnBrk="0" hangingPunct="1">
              <a:spcBef>
                <a:spcPct val="20000"/>
              </a:spcBef>
              <a:buFont typeface="Arial"/>
              <a:buChar char="•"/>
              <a:defRPr sz="2000" kern="1200">
                <a:solidFill>
                  <a:schemeClr val="tx1"/>
                </a:solidFill>
                <a:latin typeface="+mn-lt"/>
                <a:ea typeface="+mn-ea"/>
                <a:cs typeface="+mn-cs"/>
              </a:defRPr>
            </a:lvl9pPr>
          </a:lstStyle>
          <a:p>
            <a:r>
              <a:rPr lang="en-US" sz="3467" dirty="0">
                <a:solidFill>
                  <a:schemeClr val="bg1"/>
                </a:solidFill>
              </a:rPr>
              <a:t>Disambiguation</a:t>
            </a:r>
          </a:p>
        </p:txBody>
      </p:sp>
      <p:sp>
        <p:nvSpPr>
          <p:cNvPr id="9" name="TextBox 8">
            <a:extLst>
              <a:ext uri="{FF2B5EF4-FFF2-40B4-BE49-F238E27FC236}">
                <a16:creationId xmlns:a16="http://schemas.microsoft.com/office/drawing/2014/main" id="{E6B6CDC8-3236-D743-81F0-794A40D3581E}"/>
              </a:ext>
            </a:extLst>
          </p:cNvPr>
          <p:cNvSpPr txBox="1"/>
          <p:nvPr/>
        </p:nvSpPr>
        <p:spPr>
          <a:xfrm>
            <a:off x="5140491" y="6532076"/>
            <a:ext cx="1395488" cy="261568"/>
          </a:xfrm>
          <a:prstGeom prst="rect">
            <a:avLst/>
          </a:prstGeom>
          <a:noFill/>
        </p:spPr>
        <p:txBody>
          <a:bodyPr wrap="none" lIns="121877" tIns="60939" rIns="121877" bIns="60939" rtlCol="0">
            <a:spAutoFit/>
          </a:bodyPr>
          <a:lstStyle/>
          <a:p>
            <a:r>
              <a:rPr lang="en-US" sz="900" dirty="0">
                <a:solidFill>
                  <a:schemeClr val="bg1"/>
                </a:solidFill>
                <a:latin typeface="Helvetica Neue"/>
                <a:cs typeface="Helvetica Neue"/>
              </a:rPr>
              <a:t>IBM Confidential 2019</a:t>
            </a:r>
          </a:p>
        </p:txBody>
      </p:sp>
      <p:pic>
        <p:nvPicPr>
          <p:cNvPr id="3" name="Picture 2">
            <a:extLst>
              <a:ext uri="{FF2B5EF4-FFF2-40B4-BE49-F238E27FC236}">
                <a16:creationId xmlns:a16="http://schemas.microsoft.com/office/drawing/2014/main" id="{7373AFE5-A855-9941-A400-D78620020BB5}"/>
              </a:ext>
            </a:extLst>
          </p:cNvPr>
          <p:cNvPicPr>
            <a:picLocks noChangeAspect="1"/>
          </p:cNvPicPr>
          <p:nvPr/>
        </p:nvPicPr>
        <p:blipFill>
          <a:blip r:embed="rId3"/>
          <a:stretch>
            <a:fillRect/>
          </a:stretch>
        </p:blipFill>
        <p:spPr>
          <a:xfrm>
            <a:off x="6928667" y="1629149"/>
            <a:ext cx="3244851" cy="3764027"/>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3116368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30" name="As Users add more and more user utterances, intents can overlap with similar examples…"/>
          <p:cNvSpPr txBox="1"/>
          <p:nvPr/>
        </p:nvSpPr>
        <p:spPr>
          <a:xfrm>
            <a:off x="538449" y="1629149"/>
            <a:ext cx="4932321" cy="3610540"/>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spAutoFit/>
          </a:bodyPr>
          <a:lstStyle/>
          <a:p>
            <a:r>
              <a:rPr lang="en-US" sz="2133" dirty="0">
                <a:solidFill>
                  <a:srgbClr val="000000"/>
                </a:solidFill>
              </a:rPr>
              <a:t>A feature that gives the user the power to direct the conversation. It prevents customers from getting stuck in a dialog thread; they can switch topics whenever they choose.</a:t>
            </a:r>
          </a:p>
          <a:p>
            <a:endParaRPr lang="en-US" sz="2133" b="1" dirty="0">
              <a:solidFill>
                <a:srgbClr val="000000"/>
              </a:solidFill>
            </a:endParaRPr>
          </a:p>
          <a:p>
            <a:r>
              <a:rPr lang="en-US" sz="2133" b="1" dirty="0">
                <a:solidFill>
                  <a:srgbClr val="000000"/>
                </a:solidFill>
              </a:rPr>
              <a:t>Business benefit: </a:t>
            </a:r>
            <a:r>
              <a:rPr lang="en-US" sz="2133" dirty="0">
                <a:solidFill>
                  <a:srgbClr val="000000"/>
                </a:solidFill>
              </a:rPr>
              <a:t>end-user will be provided with a path back to the original discussion before digressing to the other topics.</a:t>
            </a:r>
          </a:p>
          <a:p>
            <a:endParaRPr lang="en-US" sz="2133" dirty="0"/>
          </a:p>
        </p:txBody>
      </p:sp>
      <p:sp>
        <p:nvSpPr>
          <p:cNvPr id="12" name="Log Based Intent Builder (aka Content Authoring Tool)">
            <a:extLst>
              <a:ext uri="{FF2B5EF4-FFF2-40B4-BE49-F238E27FC236}">
                <a16:creationId xmlns:a16="http://schemas.microsoft.com/office/drawing/2014/main" id="{FA2E3ED8-1A46-0640-80F1-BADD62EB4B4F}"/>
              </a:ext>
            </a:extLst>
          </p:cNvPr>
          <p:cNvSpPr txBox="1">
            <a:spLocks/>
          </p:cNvSpPr>
          <p:nvPr/>
        </p:nvSpPr>
        <p:spPr>
          <a:xfrm>
            <a:off x="257683" y="257457"/>
            <a:ext cx="10336399" cy="605680"/>
          </a:xfrm>
          <a:prstGeom prst="rect">
            <a:avLst/>
          </a:prstGeom>
        </p:spPr>
        <p:txBody>
          <a:bodyPr vert="horz" wrap="square" lIns="35719" tIns="35719" rIns="35719" bIns="35719" rtlCol="0" anchor="t">
            <a:spAutoFit/>
          </a:bodyPr>
          <a:lstStyle>
            <a:lvl1pPr marL="0" indent="0" algn="l" defTabSz="219075" rtl="0" eaLnBrk="1" latinLnBrk="0" hangingPunct="1">
              <a:lnSpc>
                <a:spcPct val="100000"/>
              </a:lnSpc>
              <a:spcBef>
                <a:spcPts val="0"/>
              </a:spcBef>
              <a:buFont typeface="Arial"/>
              <a:buNone/>
              <a:defRPr sz="2600" b="1" kern="1200">
                <a:solidFill>
                  <a:schemeClr val="bg2"/>
                </a:solidFill>
                <a:latin typeface="IBM Plex Sans"/>
                <a:ea typeface="IBM Plex Sans"/>
                <a:cs typeface="IBM Plex Sans"/>
                <a:sym typeface="IBM Plex Sans"/>
              </a:defRPr>
            </a:lvl1pPr>
            <a:lvl2pPr marL="173005" indent="-173005" algn="l" defTabSz="457115"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2pPr>
            <a:lvl3pPr marL="396800" indent="-173005" algn="l" defTabSz="457115"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3pPr>
            <a:lvl4pPr marL="625358" indent="-168243" algn="l" defTabSz="457115"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4pPr>
            <a:lvl5pPr marL="803125" indent="-173005" algn="l" defTabSz="457115"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5pPr>
            <a:lvl6pPr marL="2514129" indent="-228558" algn="l" defTabSz="457115" rtl="0" eaLnBrk="1" latinLnBrk="0" hangingPunct="1">
              <a:spcBef>
                <a:spcPct val="20000"/>
              </a:spcBef>
              <a:buFont typeface="Arial"/>
              <a:buChar char="•"/>
              <a:defRPr sz="2000" kern="1200">
                <a:solidFill>
                  <a:schemeClr val="tx1"/>
                </a:solidFill>
                <a:latin typeface="+mn-lt"/>
                <a:ea typeface="+mn-ea"/>
                <a:cs typeface="+mn-cs"/>
              </a:defRPr>
            </a:lvl6pPr>
            <a:lvl7pPr marL="2971242" indent="-228558" algn="l" defTabSz="457115" rtl="0" eaLnBrk="1" latinLnBrk="0" hangingPunct="1">
              <a:spcBef>
                <a:spcPct val="20000"/>
              </a:spcBef>
              <a:buFont typeface="Arial"/>
              <a:buChar char="•"/>
              <a:defRPr sz="2000" kern="1200">
                <a:solidFill>
                  <a:schemeClr val="tx1"/>
                </a:solidFill>
                <a:latin typeface="+mn-lt"/>
                <a:ea typeface="+mn-ea"/>
                <a:cs typeface="+mn-cs"/>
              </a:defRPr>
            </a:lvl7pPr>
            <a:lvl8pPr marL="3428358" indent="-228558" algn="l" defTabSz="457115" rtl="0" eaLnBrk="1" latinLnBrk="0" hangingPunct="1">
              <a:spcBef>
                <a:spcPct val="20000"/>
              </a:spcBef>
              <a:buFont typeface="Arial"/>
              <a:buChar char="•"/>
              <a:defRPr sz="2000" kern="1200">
                <a:solidFill>
                  <a:schemeClr val="tx1"/>
                </a:solidFill>
                <a:latin typeface="+mn-lt"/>
                <a:ea typeface="+mn-ea"/>
                <a:cs typeface="+mn-cs"/>
              </a:defRPr>
            </a:lvl8pPr>
            <a:lvl9pPr marL="3885471" indent="-228558" algn="l" defTabSz="457115" rtl="0" eaLnBrk="1" latinLnBrk="0" hangingPunct="1">
              <a:spcBef>
                <a:spcPct val="20000"/>
              </a:spcBef>
              <a:buFont typeface="Arial"/>
              <a:buChar char="•"/>
              <a:defRPr sz="2000" kern="1200">
                <a:solidFill>
                  <a:schemeClr val="tx1"/>
                </a:solidFill>
                <a:latin typeface="+mn-lt"/>
                <a:ea typeface="+mn-ea"/>
                <a:cs typeface="+mn-cs"/>
              </a:defRPr>
            </a:lvl9pPr>
          </a:lstStyle>
          <a:p>
            <a:r>
              <a:rPr lang="en-US" sz="3467" dirty="0">
                <a:solidFill>
                  <a:schemeClr val="bg1"/>
                </a:solidFill>
              </a:rPr>
              <a:t>Digressions</a:t>
            </a:r>
          </a:p>
        </p:txBody>
      </p:sp>
      <p:sp>
        <p:nvSpPr>
          <p:cNvPr id="9" name="TextBox 8">
            <a:extLst>
              <a:ext uri="{FF2B5EF4-FFF2-40B4-BE49-F238E27FC236}">
                <a16:creationId xmlns:a16="http://schemas.microsoft.com/office/drawing/2014/main" id="{E6B6CDC8-3236-D743-81F0-794A40D3581E}"/>
              </a:ext>
            </a:extLst>
          </p:cNvPr>
          <p:cNvSpPr txBox="1"/>
          <p:nvPr/>
        </p:nvSpPr>
        <p:spPr>
          <a:xfrm>
            <a:off x="5140491" y="6532076"/>
            <a:ext cx="1395488" cy="261568"/>
          </a:xfrm>
          <a:prstGeom prst="rect">
            <a:avLst/>
          </a:prstGeom>
          <a:noFill/>
        </p:spPr>
        <p:txBody>
          <a:bodyPr wrap="none" lIns="121877" tIns="60939" rIns="121877" bIns="60939" rtlCol="0">
            <a:spAutoFit/>
          </a:bodyPr>
          <a:lstStyle/>
          <a:p>
            <a:r>
              <a:rPr lang="en-US" sz="900" dirty="0">
                <a:solidFill>
                  <a:schemeClr val="bg1"/>
                </a:solidFill>
                <a:latin typeface="Helvetica Neue"/>
                <a:cs typeface="Helvetica Neue"/>
              </a:rPr>
              <a:t>IBM Confidential 2019</a:t>
            </a:r>
          </a:p>
        </p:txBody>
      </p:sp>
      <p:pic>
        <p:nvPicPr>
          <p:cNvPr id="3" name="Picture 2">
            <a:extLst>
              <a:ext uri="{FF2B5EF4-FFF2-40B4-BE49-F238E27FC236}">
                <a16:creationId xmlns:a16="http://schemas.microsoft.com/office/drawing/2014/main" id="{7373AFE5-A855-9941-A400-D78620020BB5}"/>
              </a:ext>
            </a:extLst>
          </p:cNvPr>
          <p:cNvPicPr>
            <a:picLocks noChangeAspect="1"/>
          </p:cNvPicPr>
          <p:nvPr/>
        </p:nvPicPr>
        <p:blipFill>
          <a:blip r:embed="rId3"/>
          <a:stretch>
            <a:fillRect/>
          </a:stretch>
        </p:blipFill>
        <p:spPr>
          <a:xfrm>
            <a:off x="6928667" y="1629149"/>
            <a:ext cx="3244851" cy="3764027"/>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6724604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728" name="Group"/>
          <p:cNvGrpSpPr/>
          <p:nvPr/>
        </p:nvGrpSpPr>
        <p:grpSpPr>
          <a:xfrm>
            <a:off x="4790842" y="1629149"/>
            <a:ext cx="6901487" cy="2787955"/>
            <a:chOff x="0" y="0"/>
            <a:chExt cx="7656594" cy="3092991"/>
          </a:xfrm>
        </p:grpSpPr>
        <p:pic>
          <p:nvPicPr>
            <p:cNvPr id="4726" name="Image" descr="Image"/>
            <p:cNvPicPr>
              <a:picLocks noChangeAspect="1"/>
            </p:cNvPicPr>
            <p:nvPr/>
          </p:nvPicPr>
          <p:blipFill>
            <a:blip r:embed="rId3"/>
            <a:stretch>
              <a:fillRect/>
            </a:stretch>
          </p:blipFill>
          <p:spPr>
            <a:xfrm>
              <a:off x="0" y="6852"/>
              <a:ext cx="3303955" cy="3079287"/>
            </a:xfrm>
            <a:prstGeom prst="rect">
              <a:avLst/>
            </a:prstGeom>
            <a:ln w="12700" cap="flat">
              <a:noFill/>
              <a:miter lim="400000"/>
            </a:ln>
            <a:effectLst>
              <a:outerShdw blurRad="101600" dist="25400" dir="5400000" rotWithShape="0">
                <a:srgbClr val="000000">
                  <a:alpha val="25053"/>
                </a:srgbClr>
              </a:outerShdw>
            </a:effectLst>
          </p:spPr>
        </p:pic>
        <p:pic>
          <p:nvPicPr>
            <p:cNvPr id="4727" name="Image" descr="Image"/>
            <p:cNvPicPr>
              <a:picLocks noChangeAspect="1"/>
            </p:cNvPicPr>
            <p:nvPr/>
          </p:nvPicPr>
          <p:blipFill>
            <a:blip r:embed="rId4"/>
            <a:stretch>
              <a:fillRect/>
            </a:stretch>
          </p:blipFill>
          <p:spPr>
            <a:xfrm>
              <a:off x="3558381" y="0"/>
              <a:ext cx="4098214" cy="3092992"/>
            </a:xfrm>
            <a:prstGeom prst="rect">
              <a:avLst/>
            </a:prstGeom>
            <a:ln w="12700" cap="flat">
              <a:noFill/>
              <a:miter lim="400000"/>
            </a:ln>
            <a:effectLst>
              <a:outerShdw blurRad="101600" dist="25400" dir="5400000" rotWithShape="0">
                <a:srgbClr val="000000">
                  <a:alpha val="25053"/>
                </a:srgbClr>
              </a:outerShdw>
            </a:effectLst>
          </p:spPr>
        </p:pic>
      </p:grpSp>
      <p:sp>
        <p:nvSpPr>
          <p:cNvPr id="4730" name="As Users add more and more user utterances, intents can overlap with similar examples…"/>
          <p:cNvSpPr txBox="1"/>
          <p:nvPr/>
        </p:nvSpPr>
        <p:spPr>
          <a:xfrm>
            <a:off x="538449" y="1629149"/>
            <a:ext cx="3458931" cy="4353179"/>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spAutoFit/>
          </a:bodyPr>
          <a:lstStyle/>
          <a:p>
            <a:pPr defTabSz="609585">
              <a:spcBef>
                <a:spcPts val="3067"/>
              </a:spcBef>
              <a:buSzPct val="100000"/>
              <a:defRPr sz="1400">
                <a:solidFill>
                  <a:srgbClr val="000000"/>
                </a:solidFill>
                <a:latin typeface="IBM Plex Sans"/>
                <a:ea typeface="IBM Plex Sans"/>
                <a:cs typeface="IBM Plex Sans"/>
                <a:sym typeface="IBM Plex Sans"/>
              </a:defRPr>
            </a:pPr>
            <a:r>
              <a:rPr sz="1867" dirty="0">
                <a:solidFill>
                  <a:srgbClr val="000000"/>
                </a:solidFill>
                <a:latin typeface="IBM Plex Sans"/>
              </a:rPr>
              <a:t>As </a:t>
            </a:r>
            <a:r>
              <a:rPr lang="en-US" sz="1867" dirty="0">
                <a:solidFill>
                  <a:srgbClr val="000000"/>
                </a:solidFill>
                <a:latin typeface="IBM Plex Sans"/>
              </a:rPr>
              <a:t>u</a:t>
            </a:r>
            <a:r>
              <a:rPr sz="1867" dirty="0">
                <a:solidFill>
                  <a:srgbClr val="000000"/>
                </a:solidFill>
                <a:latin typeface="IBM Plex Sans"/>
              </a:rPr>
              <a:t>sers add more and more user utterances, </a:t>
            </a:r>
            <a:r>
              <a:rPr sz="1867" b="1" dirty="0">
                <a:solidFill>
                  <a:srgbClr val="000000"/>
                </a:solidFill>
                <a:latin typeface="IBM Plex Sans"/>
              </a:rPr>
              <a:t>intents can overlap with similar examples</a:t>
            </a:r>
          </a:p>
          <a:p>
            <a:pPr defTabSz="609585">
              <a:spcBef>
                <a:spcPts val="3067"/>
              </a:spcBef>
              <a:buSzPct val="100000"/>
              <a:defRPr sz="1400">
                <a:solidFill>
                  <a:srgbClr val="000000"/>
                </a:solidFill>
                <a:latin typeface="IBM Plex Sans"/>
                <a:ea typeface="IBM Plex Sans"/>
                <a:cs typeface="IBM Plex Sans"/>
                <a:sym typeface="IBM Plex Sans"/>
              </a:defRPr>
            </a:pPr>
            <a:r>
              <a:rPr sz="1867" dirty="0">
                <a:solidFill>
                  <a:srgbClr val="000000"/>
                </a:solidFill>
                <a:latin typeface="IBM Plex Sans"/>
              </a:rPr>
              <a:t>Intent Conflict Resolution </a:t>
            </a:r>
            <a:r>
              <a:rPr sz="1867" b="1" dirty="0">
                <a:solidFill>
                  <a:srgbClr val="000000"/>
                </a:solidFill>
                <a:latin typeface="IBM Plex Sans"/>
              </a:rPr>
              <a:t>automatically detects conflicts across intents</a:t>
            </a:r>
            <a:endParaRPr lang="en-US" sz="1867" b="1" dirty="0">
              <a:solidFill>
                <a:srgbClr val="000000"/>
              </a:solidFill>
              <a:latin typeface="IBM Plex Sans"/>
            </a:endParaRPr>
          </a:p>
          <a:p>
            <a:pPr defTabSz="609585">
              <a:spcBef>
                <a:spcPts val="3067"/>
              </a:spcBef>
              <a:buSzPct val="100000"/>
              <a:defRPr sz="1400">
                <a:solidFill>
                  <a:srgbClr val="000000"/>
                </a:solidFill>
                <a:latin typeface="IBM Plex Sans"/>
                <a:ea typeface="IBM Plex Sans"/>
                <a:cs typeface="IBM Plex Sans"/>
                <a:sym typeface="IBM Plex Sans"/>
              </a:defRPr>
            </a:pPr>
            <a:r>
              <a:rPr lang="en-US" sz="1867" b="1" dirty="0">
                <a:solidFill>
                  <a:srgbClr val="000000"/>
                </a:solidFill>
                <a:latin typeface="IBM Plex Sans"/>
              </a:rPr>
              <a:t>Business benefit: </a:t>
            </a:r>
            <a:r>
              <a:rPr lang="en-US" sz="1867" dirty="0">
                <a:solidFill>
                  <a:srgbClr val="000000"/>
                </a:solidFill>
                <a:latin typeface="IBM Plex Sans"/>
              </a:rPr>
              <a:t>better train assistants to understand end-users intents, increasing call deflection.</a:t>
            </a:r>
          </a:p>
          <a:p>
            <a:pPr defTabSz="609585">
              <a:spcBef>
                <a:spcPts val="3067"/>
              </a:spcBef>
              <a:buSzPct val="100000"/>
              <a:defRPr sz="1400">
                <a:solidFill>
                  <a:srgbClr val="000000"/>
                </a:solidFill>
                <a:latin typeface="IBM Plex Sans"/>
                <a:ea typeface="IBM Plex Sans"/>
                <a:cs typeface="IBM Plex Sans"/>
                <a:sym typeface="IBM Plex Sans"/>
              </a:defRPr>
            </a:pPr>
            <a:endParaRPr lang="en-US" sz="1867" dirty="0">
              <a:solidFill>
                <a:srgbClr val="000000"/>
              </a:solidFill>
              <a:latin typeface="IBM Plex Sans"/>
            </a:endParaRPr>
          </a:p>
        </p:txBody>
      </p:sp>
      <p:sp>
        <p:nvSpPr>
          <p:cNvPr id="12" name="Log Based Intent Builder (aka Content Authoring Tool)">
            <a:extLst>
              <a:ext uri="{FF2B5EF4-FFF2-40B4-BE49-F238E27FC236}">
                <a16:creationId xmlns:a16="http://schemas.microsoft.com/office/drawing/2014/main" id="{FA2E3ED8-1A46-0640-80F1-BADD62EB4B4F}"/>
              </a:ext>
            </a:extLst>
          </p:cNvPr>
          <p:cNvSpPr txBox="1">
            <a:spLocks/>
          </p:cNvSpPr>
          <p:nvPr/>
        </p:nvSpPr>
        <p:spPr>
          <a:xfrm>
            <a:off x="257683" y="257457"/>
            <a:ext cx="10336399" cy="605680"/>
          </a:xfrm>
          <a:prstGeom prst="rect">
            <a:avLst/>
          </a:prstGeom>
        </p:spPr>
        <p:txBody>
          <a:bodyPr vert="horz" wrap="square" lIns="35719" tIns="35719" rIns="35719" bIns="35719" rtlCol="0" anchor="t">
            <a:spAutoFit/>
          </a:bodyPr>
          <a:lstStyle>
            <a:lvl1pPr marL="0" indent="0" algn="l" defTabSz="219075" rtl="0" eaLnBrk="1" latinLnBrk="0" hangingPunct="1">
              <a:lnSpc>
                <a:spcPct val="100000"/>
              </a:lnSpc>
              <a:spcBef>
                <a:spcPts val="0"/>
              </a:spcBef>
              <a:buFont typeface="Arial"/>
              <a:buNone/>
              <a:defRPr sz="2600" b="1" kern="1200">
                <a:solidFill>
                  <a:schemeClr val="bg2"/>
                </a:solidFill>
                <a:latin typeface="IBM Plex Sans"/>
                <a:ea typeface="IBM Plex Sans"/>
                <a:cs typeface="IBM Plex Sans"/>
                <a:sym typeface="IBM Plex Sans"/>
              </a:defRPr>
            </a:lvl1pPr>
            <a:lvl2pPr marL="173005" indent="-173005" algn="l" defTabSz="457115"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2pPr>
            <a:lvl3pPr marL="396800" indent="-173005" algn="l" defTabSz="457115"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3pPr>
            <a:lvl4pPr marL="625358" indent="-168243" algn="l" defTabSz="457115"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4pPr>
            <a:lvl5pPr marL="803125" indent="-173005" algn="l" defTabSz="457115"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5pPr>
            <a:lvl6pPr marL="2514129" indent="-228558" algn="l" defTabSz="457115" rtl="0" eaLnBrk="1" latinLnBrk="0" hangingPunct="1">
              <a:spcBef>
                <a:spcPct val="20000"/>
              </a:spcBef>
              <a:buFont typeface="Arial"/>
              <a:buChar char="•"/>
              <a:defRPr sz="2000" kern="1200">
                <a:solidFill>
                  <a:schemeClr val="tx1"/>
                </a:solidFill>
                <a:latin typeface="+mn-lt"/>
                <a:ea typeface="+mn-ea"/>
                <a:cs typeface="+mn-cs"/>
              </a:defRPr>
            </a:lvl6pPr>
            <a:lvl7pPr marL="2971242" indent="-228558" algn="l" defTabSz="457115" rtl="0" eaLnBrk="1" latinLnBrk="0" hangingPunct="1">
              <a:spcBef>
                <a:spcPct val="20000"/>
              </a:spcBef>
              <a:buFont typeface="Arial"/>
              <a:buChar char="•"/>
              <a:defRPr sz="2000" kern="1200">
                <a:solidFill>
                  <a:schemeClr val="tx1"/>
                </a:solidFill>
                <a:latin typeface="+mn-lt"/>
                <a:ea typeface="+mn-ea"/>
                <a:cs typeface="+mn-cs"/>
              </a:defRPr>
            </a:lvl7pPr>
            <a:lvl8pPr marL="3428358" indent="-228558" algn="l" defTabSz="457115" rtl="0" eaLnBrk="1" latinLnBrk="0" hangingPunct="1">
              <a:spcBef>
                <a:spcPct val="20000"/>
              </a:spcBef>
              <a:buFont typeface="Arial"/>
              <a:buChar char="•"/>
              <a:defRPr sz="2000" kern="1200">
                <a:solidFill>
                  <a:schemeClr val="tx1"/>
                </a:solidFill>
                <a:latin typeface="+mn-lt"/>
                <a:ea typeface="+mn-ea"/>
                <a:cs typeface="+mn-cs"/>
              </a:defRPr>
            </a:lvl8pPr>
            <a:lvl9pPr marL="3885471" indent="-228558" algn="l" defTabSz="457115" rtl="0" eaLnBrk="1" latinLnBrk="0" hangingPunct="1">
              <a:spcBef>
                <a:spcPct val="20000"/>
              </a:spcBef>
              <a:buFont typeface="Arial"/>
              <a:buChar char="•"/>
              <a:defRPr sz="2000" kern="1200">
                <a:solidFill>
                  <a:schemeClr val="tx1"/>
                </a:solidFill>
                <a:latin typeface="+mn-lt"/>
                <a:ea typeface="+mn-ea"/>
                <a:cs typeface="+mn-cs"/>
              </a:defRPr>
            </a:lvl9pPr>
          </a:lstStyle>
          <a:p>
            <a:r>
              <a:rPr lang="en-US" sz="3467" dirty="0">
                <a:solidFill>
                  <a:schemeClr val="bg1"/>
                </a:solidFill>
              </a:rPr>
              <a:t>Intent Conflict Resolution</a:t>
            </a:r>
          </a:p>
        </p:txBody>
      </p:sp>
      <p:sp>
        <p:nvSpPr>
          <p:cNvPr id="2" name="TextBox 1">
            <a:extLst>
              <a:ext uri="{FF2B5EF4-FFF2-40B4-BE49-F238E27FC236}">
                <a16:creationId xmlns:a16="http://schemas.microsoft.com/office/drawing/2014/main" id="{12B4C929-7EB8-F645-AEB4-8661607AC066}"/>
              </a:ext>
            </a:extLst>
          </p:cNvPr>
          <p:cNvSpPr txBox="1"/>
          <p:nvPr/>
        </p:nvSpPr>
        <p:spPr>
          <a:xfrm>
            <a:off x="257683" y="6160136"/>
            <a:ext cx="2234907" cy="420564"/>
          </a:xfrm>
          <a:prstGeom prst="rect">
            <a:avLst/>
          </a:prstGeom>
          <a:noFill/>
        </p:spPr>
        <p:txBody>
          <a:bodyPr wrap="none" rtlCol="0">
            <a:spAutoFit/>
          </a:bodyPr>
          <a:lstStyle/>
          <a:p>
            <a:r>
              <a:rPr lang="en-US" sz="2133" dirty="0"/>
              <a:t>*once Plus is GA</a:t>
            </a:r>
          </a:p>
        </p:txBody>
      </p:sp>
      <p:sp>
        <p:nvSpPr>
          <p:cNvPr id="9" name="TextBox 8">
            <a:extLst>
              <a:ext uri="{FF2B5EF4-FFF2-40B4-BE49-F238E27FC236}">
                <a16:creationId xmlns:a16="http://schemas.microsoft.com/office/drawing/2014/main" id="{E6B6CDC8-3236-D743-81F0-794A40D3581E}"/>
              </a:ext>
            </a:extLst>
          </p:cNvPr>
          <p:cNvSpPr txBox="1"/>
          <p:nvPr/>
        </p:nvSpPr>
        <p:spPr>
          <a:xfrm>
            <a:off x="5140491" y="6532076"/>
            <a:ext cx="1395488" cy="261568"/>
          </a:xfrm>
          <a:prstGeom prst="rect">
            <a:avLst/>
          </a:prstGeom>
          <a:noFill/>
        </p:spPr>
        <p:txBody>
          <a:bodyPr wrap="none" lIns="121877" tIns="60939" rIns="121877" bIns="60939" rtlCol="0">
            <a:spAutoFit/>
          </a:bodyPr>
          <a:lstStyle/>
          <a:p>
            <a:r>
              <a:rPr lang="en-US" sz="900" dirty="0">
                <a:solidFill>
                  <a:schemeClr val="bg1"/>
                </a:solidFill>
                <a:latin typeface="Helvetica Neue"/>
                <a:cs typeface="Helvetica Neue"/>
              </a:rPr>
              <a:t>IBM Confidential 2019</a:t>
            </a:r>
          </a:p>
        </p:txBody>
      </p:sp>
      <p:sp>
        <p:nvSpPr>
          <p:cNvPr id="3" name="TextBox 2">
            <a:extLst>
              <a:ext uri="{FF2B5EF4-FFF2-40B4-BE49-F238E27FC236}">
                <a16:creationId xmlns:a16="http://schemas.microsoft.com/office/drawing/2014/main" id="{D0E6A000-F3D0-4F47-AA38-77268ACD9AA5}"/>
              </a:ext>
            </a:extLst>
          </p:cNvPr>
          <p:cNvSpPr txBox="1"/>
          <p:nvPr/>
        </p:nvSpPr>
        <p:spPr>
          <a:xfrm>
            <a:off x="9193912" y="6252489"/>
            <a:ext cx="3065263" cy="420564"/>
          </a:xfrm>
          <a:prstGeom prst="rect">
            <a:avLst/>
          </a:prstGeom>
          <a:noFill/>
        </p:spPr>
        <p:txBody>
          <a:bodyPr wrap="none" rtlCol="0">
            <a:spAutoFit/>
          </a:bodyPr>
          <a:lstStyle/>
          <a:p>
            <a:r>
              <a:rPr lang="en-US" sz="2133" dirty="0">
                <a:solidFill>
                  <a:schemeClr val="bg1"/>
                </a:solidFill>
                <a:hlinkClick r:id="rId5">
                  <a:extLst>
                    <a:ext uri="{A12FA001-AC4F-418D-AE19-62706E023703}">
                      <ahyp:hlinkClr xmlns:ahyp="http://schemas.microsoft.com/office/drawing/2018/hyperlinkcolor" val="tx"/>
                    </a:ext>
                  </a:extLst>
                </a:hlinkClick>
              </a:rPr>
              <a:t>Go to documentation</a:t>
            </a:r>
            <a:r>
              <a:rPr lang="en-US" sz="2133" dirty="0">
                <a:solidFill>
                  <a:schemeClr val="bg1"/>
                </a:solidFill>
              </a:rPr>
              <a:t> </a:t>
            </a:r>
            <a:r>
              <a:rPr lang="en-US" sz="2133" dirty="0">
                <a:solidFill>
                  <a:schemeClr val="bg1"/>
                </a:solidFill>
                <a:sym typeface="Wingdings" pitchFamily="2" charset="2"/>
              </a:rPr>
              <a:t></a:t>
            </a:r>
            <a:endParaRPr lang="en-US" sz="2133" dirty="0">
              <a:solidFill>
                <a:schemeClr val="bg1"/>
              </a:solidFill>
            </a:endParaRPr>
          </a:p>
        </p:txBody>
      </p:sp>
    </p:spTree>
    <p:extLst>
      <p:ext uri="{BB962C8B-B14F-4D97-AF65-F5344CB8AC3E}">
        <p14:creationId xmlns:p14="http://schemas.microsoft.com/office/powerpoint/2010/main" val="21752745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43" name="Log Based Intent Builder (aka Content Authoring Tool)"/>
          <p:cNvSpPr txBox="1">
            <a:spLocks noGrp="1"/>
          </p:cNvSpPr>
          <p:nvPr>
            <p:ph type="body" idx="4294967295"/>
          </p:nvPr>
        </p:nvSpPr>
        <p:spPr>
          <a:xfrm>
            <a:off x="0" y="118654"/>
            <a:ext cx="10793413" cy="1449388"/>
          </a:xfrm>
          <a:prstGeom prst="rect">
            <a:avLst/>
          </a:prstGeom>
        </p:spPr>
        <p:txBody>
          <a:bodyPr wrap="square" anchor="t"/>
          <a:lstStyle/>
          <a:p>
            <a:r>
              <a:rPr lang="en-US" dirty="0">
                <a:solidFill>
                  <a:schemeClr val="bg1"/>
                </a:solidFill>
              </a:rPr>
              <a:t>Intent recommendations (leverage human-to-human logs) </a:t>
            </a:r>
          </a:p>
          <a:p>
            <a:r>
              <a:rPr lang="en-US" sz="2133" dirty="0">
                <a:solidFill>
                  <a:schemeClr val="bg1"/>
                </a:solidFill>
              </a:rPr>
              <a:t>GA (Plus, Premium)</a:t>
            </a:r>
            <a:endParaRPr sz="2133" dirty="0">
              <a:solidFill>
                <a:schemeClr val="bg1"/>
              </a:solidFill>
            </a:endParaRPr>
          </a:p>
        </p:txBody>
      </p:sp>
      <p:pic>
        <p:nvPicPr>
          <p:cNvPr id="4746" name="Picture 1" descr="Picture 1"/>
          <p:cNvPicPr>
            <a:picLocks noChangeAspect="1"/>
          </p:cNvPicPr>
          <p:nvPr/>
        </p:nvPicPr>
        <p:blipFill>
          <a:blip r:embed="rId3"/>
          <a:stretch>
            <a:fillRect/>
          </a:stretch>
        </p:blipFill>
        <p:spPr>
          <a:xfrm>
            <a:off x="5031789" y="1916296"/>
            <a:ext cx="6646203" cy="3919273"/>
          </a:xfrm>
          <a:prstGeom prst="rect">
            <a:avLst/>
          </a:prstGeom>
          <a:ln w="12700">
            <a:miter lim="400000"/>
          </a:ln>
          <a:effectLst>
            <a:outerShdw blurRad="50800" dist="38100" dir="2700000" algn="tl" rotWithShape="0">
              <a:prstClr val="black">
                <a:alpha val="40000"/>
              </a:prstClr>
            </a:outerShdw>
          </a:effectLst>
        </p:spPr>
      </p:pic>
      <p:sp>
        <p:nvSpPr>
          <p:cNvPr id="4748" name="Upload human to human chat logs, and search through the corpus to add real user utterances to intent user examples…"/>
          <p:cNvSpPr txBox="1"/>
          <p:nvPr/>
        </p:nvSpPr>
        <p:spPr>
          <a:xfrm>
            <a:off x="517098" y="1916295"/>
            <a:ext cx="4258197" cy="4065857"/>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spAutoFit/>
          </a:bodyPr>
          <a:lstStyle/>
          <a:p>
            <a:pPr defTabSz="609585">
              <a:spcBef>
                <a:spcPts val="3067"/>
              </a:spcBef>
              <a:buSzPct val="100000"/>
              <a:defRPr sz="1400">
                <a:solidFill>
                  <a:srgbClr val="000000"/>
                </a:solidFill>
                <a:latin typeface="IBM Plex Sans"/>
                <a:ea typeface="IBM Plex Sans"/>
                <a:cs typeface="IBM Plex Sans"/>
                <a:sym typeface="IBM Plex Sans"/>
              </a:defRPr>
            </a:pPr>
            <a:r>
              <a:rPr sz="1867" b="1" dirty="0"/>
              <a:t>Upload human to human chat logs</a:t>
            </a:r>
            <a:r>
              <a:rPr sz="1867" dirty="0"/>
              <a:t>, and search through the corpus to add real user utterances to</a:t>
            </a:r>
            <a:r>
              <a:rPr lang="en-US" sz="1867" dirty="0"/>
              <a:t> train</a:t>
            </a:r>
            <a:r>
              <a:rPr sz="1867" dirty="0"/>
              <a:t> intent</a:t>
            </a:r>
            <a:r>
              <a:rPr lang="en-US" sz="1867" dirty="0"/>
              <a:t>s.</a:t>
            </a:r>
            <a:r>
              <a:rPr sz="1867" dirty="0"/>
              <a:t> </a:t>
            </a:r>
            <a:endParaRPr lang="en-US" sz="1867" dirty="0"/>
          </a:p>
          <a:p>
            <a:pPr defTabSz="609585">
              <a:spcBef>
                <a:spcPts val="3067"/>
              </a:spcBef>
              <a:buSzPct val="100000"/>
              <a:defRPr sz="1400">
                <a:solidFill>
                  <a:srgbClr val="000000"/>
                </a:solidFill>
                <a:latin typeface="IBM Plex Sans"/>
                <a:ea typeface="IBM Plex Sans"/>
                <a:cs typeface="IBM Plex Sans"/>
                <a:sym typeface="IBM Plex Sans"/>
              </a:defRPr>
            </a:pPr>
            <a:r>
              <a:rPr sz="1867" b="1" dirty="0"/>
              <a:t>Watson will recommend </a:t>
            </a:r>
            <a:r>
              <a:rPr sz="1867" dirty="0"/>
              <a:t>similar</a:t>
            </a:r>
            <a:r>
              <a:rPr sz="1867" b="1" dirty="0"/>
              <a:t> </a:t>
            </a:r>
            <a:r>
              <a:rPr sz="1867" dirty="0"/>
              <a:t>sentences based on</a:t>
            </a:r>
            <a:r>
              <a:rPr lang="en-US" sz="1867" dirty="0"/>
              <a:t> wha</a:t>
            </a:r>
            <a:r>
              <a:rPr sz="1867" dirty="0"/>
              <a:t>t’s currently in the intent</a:t>
            </a:r>
            <a:endParaRPr lang="en-US" sz="1867" dirty="0"/>
          </a:p>
          <a:p>
            <a:pPr defTabSz="609585">
              <a:spcBef>
                <a:spcPts val="3067"/>
              </a:spcBef>
              <a:buSzPct val="100000"/>
              <a:defRPr sz="1400">
                <a:solidFill>
                  <a:srgbClr val="000000"/>
                </a:solidFill>
                <a:latin typeface="IBM Plex Sans"/>
                <a:ea typeface="IBM Plex Sans"/>
                <a:cs typeface="IBM Plex Sans"/>
                <a:sym typeface="IBM Plex Sans"/>
              </a:defRPr>
            </a:pPr>
            <a:r>
              <a:rPr lang="en-US" sz="1867" b="1" dirty="0"/>
              <a:t>Business benefit: </a:t>
            </a:r>
            <a:r>
              <a:rPr lang="en-US" sz="1867" dirty="0"/>
              <a:t>bootstrap your Assistant with your logs, leading to quicker time to value. </a:t>
            </a:r>
          </a:p>
          <a:p>
            <a:pPr defTabSz="609585">
              <a:spcBef>
                <a:spcPts val="3067"/>
              </a:spcBef>
              <a:buSzPct val="100000"/>
              <a:defRPr sz="1400">
                <a:solidFill>
                  <a:srgbClr val="000000"/>
                </a:solidFill>
                <a:latin typeface="IBM Plex Sans"/>
                <a:ea typeface="IBM Plex Sans"/>
                <a:cs typeface="IBM Plex Sans"/>
                <a:sym typeface="IBM Plex Sans"/>
              </a:defRPr>
            </a:pPr>
            <a:endParaRPr lang="en-US" sz="1867" b="1" dirty="0"/>
          </a:p>
        </p:txBody>
      </p:sp>
      <p:sp>
        <p:nvSpPr>
          <p:cNvPr id="7" name="TextBox 6">
            <a:extLst>
              <a:ext uri="{FF2B5EF4-FFF2-40B4-BE49-F238E27FC236}">
                <a16:creationId xmlns:a16="http://schemas.microsoft.com/office/drawing/2014/main" id="{E04F1D95-D23A-E94F-A57A-D9B1FC78A931}"/>
              </a:ext>
            </a:extLst>
          </p:cNvPr>
          <p:cNvSpPr txBox="1"/>
          <p:nvPr/>
        </p:nvSpPr>
        <p:spPr>
          <a:xfrm>
            <a:off x="5140491" y="6532076"/>
            <a:ext cx="1395488" cy="261568"/>
          </a:xfrm>
          <a:prstGeom prst="rect">
            <a:avLst/>
          </a:prstGeom>
          <a:noFill/>
        </p:spPr>
        <p:txBody>
          <a:bodyPr wrap="none" lIns="121877" tIns="60939" rIns="121877" bIns="60939" rtlCol="0">
            <a:spAutoFit/>
          </a:bodyPr>
          <a:lstStyle/>
          <a:p>
            <a:r>
              <a:rPr lang="en-US" sz="900" dirty="0">
                <a:solidFill>
                  <a:schemeClr val="bg1"/>
                </a:solidFill>
                <a:latin typeface="Helvetica Neue"/>
                <a:cs typeface="Helvetica Neue"/>
              </a:rPr>
              <a:t>IBM Confidential 2019</a:t>
            </a:r>
          </a:p>
        </p:txBody>
      </p:sp>
      <p:sp>
        <p:nvSpPr>
          <p:cNvPr id="10" name="TextBox 9">
            <a:extLst>
              <a:ext uri="{FF2B5EF4-FFF2-40B4-BE49-F238E27FC236}">
                <a16:creationId xmlns:a16="http://schemas.microsoft.com/office/drawing/2014/main" id="{A13113A7-4D2F-2746-A85A-824B895ED47B}"/>
              </a:ext>
            </a:extLst>
          </p:cNvPr>
          <p:cNvSpPr txBox="1"/>
          <p:nvPr/>
        </p:nvSpPr>
        <p:spPr>
          <a:xfrm>
            <a:off x="9193912" y="6252489"/>
            <a:ext cx="3065263" cy="420564"/>
          </a:xfrm>
          <a:prstGeom prst="rect">
            <a:avLst/>
          </a:prstGeom>
          <a:noFill/>
        </p:spPr>
        <p:txBody>
          <a:bodyPr wrap="none" rtlCol="0">
            <a:spAutoFit/>
          </a:bodyPr>
          <a:lstStyle/>
          <a:p>
            <a:r>
              <a:rPr lang="en-US" sz="2133" dirty="0">
                <a:solidFill>
                  <a:schemeClr val="bg1"/>
                </a:solidFill>
                <a:hlinkClick r:id="rId4">
                  <a:extLst>
                    <a:ext uri="{A12FA001-AC4F-418D-AE19-62706E023703}">
                      <ahyp:hlinkClr xmlns:ahyp="http://schemas.microsoft.com/office/drawing/2018/hyperlinkcolor" val="tx"/>
                    </a:ext>
                  </a:extLst>
                </a:hlinkClick>
              </a:rPr>
              <a:t>Go to documentation</a:t>
            </a:r>
            <a:r>
              <a:rPr lang="en-US" sz="2133" dirty="0">
                <a:solidFill>
                  <a:schemeClr val="bg1"/>
                </a:solidFill>
              </a:rPr>
              <a:t> </a:t>
            </a:r>
            <a:r>
              <a:rPr lang="en-US" sz="2133" dirty="0">
                <a:solidFill>
                  <a:schemeClr val="bg1"/>
                </a:solidFill>
                <a:sym typeface="Wingdings" pitchFamily="2" charset="2"/>
              </a:rPr>
              <a:t></a:t>
            </a:r>
            <a:endParaRPr lang="en-US" sz="2133" dirty="0">
              <a:solidFill>
                <a:schemeClr val="bg1"/>
              </a:solidFill>
            </a:endParaRPr>
          </a:p>
        </p:txBody>
      </p:sp>
    </p:spTree>
    <p:extLst>
      <p:ext uri="{BB962C8B-B14F-4D97-AF65-F5344CB8AC3E}">
        <p14:creationId xmlns:p14="http://schemas.microsoft.com/office/powerpoint/2010/main" val="16200417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51" name="Improve the coverage of your assistant by calling out to a “search skill” from any dialog node…"/>
          <p:cNvSpPr txBox="1"/>
          <p:nvPr/>
        </p:nvSpPr>
        <p:spPr>
          <a:xfrm>
            <a:off x="522727" y="1630152"/>
            <a:ext cx="4234051" cy="2354491"/>
          </a:xfrm>
          <a:prstGeom prst="rect">
            <a:avLst/>
          </a:prstGeom>
          <a:ln w="12700">
            <a:miter lim="400000"/>
          </a:ln>
          <a:extLst>
            <a:ext uri="{C572A759-6A51-4108-AA02-DFA0A04FC94B}">
              <ma14:wrappingTextBoxFlag xmlns="" xmlns:ma14="http://schemas.microsoft.com/office/mac/drawingml/2011/main" val="1"/>
            </a:ext>
          </a:extLst>
        </p:spPr>
        <p:txBody>
          <a:bodyPr lIns="25400" tIns="25400" rIns="25400" bIns="25400">
            <a:spAutoFit/>
          </a:bodyPr>
          <a:lstStyle/>
          <a:p>
            <a:pPr defTabSz="609585">
              <a:spcBef>
                <a:spcPts val="3067"/>
              </a:spcBef>
              <a:buSzPct val="100000"/>
              <a:buFont typeface="IBM Plex Sans"/>
              <a:defRPr sz="1400">
                <a:solidFill>
                  <a:srgbClr val="000000"/>
                </a:solidFill>
                <a:latin typeface="IBM Plex Sans"/>
                <a:ea typeface="IBM Plex Sans"/>
                <a:cs typeface="IBM Plex Sans"/>
                <a:sym typeface="IBM Plex Sans"/>
              </a:defRPr>
            </a:pPr>
            <a:r>
              <a:rPr b="1" dirty="0">
                <a:solidFill>
                  <a:srgbClr val="000000"/>
                </a:solidFill>
                <a:latin typeface="IBM Plex Sans"/>
              </a:rPr>
              <a:t>Improve the coverage of your assistant </a:t>
            </a:r>
            <a:r>
              <a:rPr dirty="0">
                <a:solidFill>
                  <a:srgbClr val="000000"/>
                </a:solidFill>
                <a:latin typeface="IBM Plex Sans"/>
              </a:rPr>
              <a:t>by calling out to a “search skill” </a:t>
            </a:r>
            <a:r>
              <a:rPr lang="en-US" dirty="0">
                <a:solidFill>
                  <a:srgbClr val="000000"/>
                </a:solidFill>
                <a:latin typeface="IBM Plex Sans"/>
              </a:rPr>
              <a:t>to Watson Discovery </a:t>
            </a:r>
            <a:r>
              <a:rPr dirty="0">
                <a:solidFill>
                  <a:srgbClr val="000000"/>
                </a:solidFill>
                <a:latin typeface="IBM Plex Sans"/>
              </a:rPr>
              <a:t>from any dialog node</a:t>
            </a:r>
          </a:p>
          <a:p>
            <a:pPr defTabSz="609585">
              <a:spcBef>
                <a:spcPts val="3067"/>
              </a:spcBef>
              <a:buSzPct val="100000"/>
              <a:defRPr sz="1400">
                <a:solidFill>
                  <a:srgbClr val="000000"/>
                </a:solidFill>
                <a:latin typeface="IBM Plex Sans"/>
                <a:ea typeface="IBM Plex Sans"/>
                <a:cs typeface="IBM Plex Sans"/>
                <a:sym typeface="IBM Plex Sans"/>
              </a:defRPr>
            </a:pPr>
            <a:r>
              <a:rPr b="1" dirty="0">
                <a:solidFill>
                  <a:srgbClr val="000000"/>
                </a:solidFill>
                <a:latin typeface="IBM Plex Sans"/>
              </a:rPr>
              <a:t>Search results are formatted </a:t>
            </a:r>
            <a:r>
              <a:rPr dirty="0">
                <a:solidFill>
                  <a:srgbClr val="000000"/>
                </a:solidFill>
                <a:latin typeface="IBM Plex Sans"/>
              </a:rPr>
              <a:t>automatically by search skill</a:t>
            </a:r>
            <a:endParaRPr lang="en-US" dirty="0">
              <a:solidFill>
                <a:srgbClr val="000000"/>
              </a:solidFill>
              <a:latin typeface="IBM Plex Sans"/>
            </a:endParaRPr>
          </a:p>
          <a:p>
            <a:pPr defTabSz="609585">
              <a:spcBef>
                <a:spcPts val="3067"/>
              </a:spcBef>
              <a:buSzPct val="100000"/>
              <a:defRPr sz="1400">
                <a:solidFill>
                  <a:srgbClr val="000000"/>
                </a:solidFill>
                <a:latin typeface="IBM Plex Sans"/>
                <a:ea typeface="IBM Plex Sans"/>
                <a:cs typeface="IBM Plex Sans"/>
                <a:sym typeface="IBM Plex Sans"/>
              </a:defRPr>
            </a:pPr>
            <a:r>
              <a:rPr lang="en-US" b="1" dirty="0">
                <a:solidFill>
                  <a:srgbClr val="000000"/>
                </a:solidFill>
                <a:latin typeface="IBM Plex Sans"/>
              </a:rPr>
              <a:t>Business benefit: </a:t>
            </a:r>
            <a:r>
              <a:rPr lang="en-US" dirty="0">
                <a:solidFill>
                  <a:srgbClr val="000000"/>
                </a:solidFill>
                <a:latin typeface="IBM Plex Sans"/>
              </a:rPr>
              <a:t>quickly integrate your Assistant to handle long-tail questions with Watson Discovery.</a:t>
            </a:r>
          </a:p>
        </p:txBody>
      </p:sp>
      <p:sp>
        <p:nvSpPr>
          <p:cNvPr id="7" name="Log Based Intent Builder (aka Content Authoring Tool)">
            <a:extLst>
              <a:ext uri="{FF2B5EF4-FFF2-40B4-BE49-F238E27FC236}">
                <a16:creationId xmlns:a16="http://schemas.microsoft.com/office/drawing/2014/main" id="{4F765312-E713-CE4A-8B8B-6E83381B83EB}"/>
              </a:ext>
            </a:extLst>
          </p:cNvPr>
          <p:cNvSpPr txBox="1">
            <a:spLocks/>
          </p:cNvSpPr>
          <p:nvPr/>
        </p:nvSpPr>
        <p:spPr>
          <a:xfrm>
            <a:off x="257683" y="257457"/>
            <a:ext cx="10336399" cy="605680"/>
          </a:xfrm>
          <a:prstGeom prst="rect">
            <a:avLst/>
          </a:prstGeom>
        </p:spPr>
        <p:txBody>
          <a:bodyPr vert="horz" wrap="square" lIns="35719" tIns="35719" rIns="35719" bIns="35719" rtlCol="0" anchor="t">
            <a:spAutoFit/>
          </a:bodyPr>
          <a:lstStyle>
            <a:lvl1pPr marL="0" indent="0" algn="l" defTabSz="219075" rtl="0" eaLnBrk="1" latinLnBrk="0" hangingPunct="1">
              <a:lnSpc>
                <a:spcPct val="100000"/>
              </a:lnSpc>
              <a:spcBef>
                <a:spcPts val="0"/>
              </a:spcBef>
              <a:buFont typeface="Arial"/>
              <a:buNone/>
              <a:defRPr sz="2600" b="1" kern="1200">
                <a:solidFill>
                  <a:schemeClr val="bg2"/>
                </a:solidFill>
                <a:latin typeface="IBM Plex Sans"/>
                <a:ea typeface="IBM Plex Sans"/>
                <a:cs typeface="IBM Plex Sans"/>
                <a:sym typeface="IBM Plex Sans"/>
              </a:defRPr>
            </a:lvl1pPr>
            <a:lvl2pPr marL="173005" indent="-173005" algn="l" defTabSz="457115"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2pPr>
            <a:lvl3pPr marL="396800" indent="-173005" algn="l" defTabSz="457115"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3pPr>
            <a:lvl4pPr marL="625358" indent="-168243" algn="l" defTabSz="457115"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4pPr>
            <a:lvl5pPr marL="803125" indent="-173005" algn="l" defTabSz="457115"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5pPr>
            <a:lvl6pPr marL="2514129" indent="-228558" algn="l" defTabSz="457115" rtl="0" eaLnBrk="1" latinLnBrk="0" hangingPunct="1">
              <a:spcBef>
                <a:spcPct val="20000"/>
              </a:spcBef>
              <a:buFont typeface="Arial"/>
              <a:buChar char="•"/>
              <a:defRPr sz="2000" kern="1200">
                <a:solidFill>
                  <a:schemeClr val="tx1"/>
                </a:solidFill>
                <a:latin typeface="+mn-lt"/>
                <a:ea typeface="+mn-ea"/>
                <a:cs typeface="+mn-cs"/>
              </a:defRPr>
            </a:lvl6pPr>
            <a:lvl7pPr marL="2971242" indent="-228558" algn="l" defTabSz="457115" rtl="0" eaLnBrk="1" latinLnBrk="0" hangingPunct="1">
              <a:spcBef>
                <a:spcPct val="20000"/>
              </a:spcBef>
              <a:buFont typeface="Arial"/>
              <a:buChar char="•"/>
              <a:defRPr sz="2000" kern="1200">
                <a:solidFill>
                  <a:schemeClr val="tx1"/>
                </a:solidFill>
                <a:latin typeface="+mn-lt"/>
                <a:ea typeface="+mn-ea"/>
                <a:cs typeface="+mn-cs"/>
              </a:defRPr>
            </a:lvl7pPr>
            <a:lvl8pPr marL="3428358" indent="-228558" algn="l" defTabSz="457115" rtl="0" eaLnBrk="1" latinLnBrk="0" hangingPunct="1">
              <a:spcBef>
                <a:spcPct val="20000"/>
              </a:spcBef>
              <a:buFont typeface="Arial"/>
              <a:buChar char="•"/>
              <a:defRPr sz="2000" kern="1200">
                <a:solidFill>
                  <a:schemeClr val="tx1"/>
                </a:solidFill>
                <a:latin typeface="+mn-lt"/>
                <a:ea typeface="+mn-ea"/>
                <a:cs typeface="+mn-cs"/>
              </a:defRPr>
            </a:lvl8pPr>
            <a:lvl9pPr marL="3885471" indent="-228558" algn="l" defTabSz="457115" rtl="0" eaLnBrk="1" latinLnBrk="0" hangingPunct="1">
              <a:spcBef>
                <a:spcPct val="20000"/>
              </a:spcBef>
              <a:buFont typeface="Arial"/>
              <a:buChar char="•"/>
              <a:defRPr sz="2000" kern="1200">
                <a:solidFill>
                  <a:schemeClr val="tx1"/>
                </a:solidFill>
                <a:latin typeface="+mn-lt"/>
                <a:ea typeface="+mn-ea"/>
                <a:cs typeface="+mn-cs"/>
              </a:defRPr>
            </a:lvl9pPr>
          </a:lstStyle>
          <a:p>
            <a:r>
              <a:rPr lang="en-US" sz="3467" dirty="0">
                <a:solidFill>
                  <a:schemeClr val="bg1"/>
                </a:solidFill>
              </a:rPr>
              <a:t>Search Skill (Discovery Integration)</a:t>
            </a:r>
          </a:p>
        </p:txBody>
      </p:sp>
      <p:sp>
        <p:nvSpPr>
          <p:cNvPr id="8" name="TextBox 7">
            <a:extLst>
              <a:ext uri="{FF2B5EF4-FFF2-40B4-BE49-F238E27FC236}">
                <a16:creationId xmlns:a16="http://schemas.microsoft.com/office/drawing/2014/main" id="{EFD2DC6A-47DC-8B44-80CF-32A298F74A41}"/>
              </a:ext>
            </a:extLst>
          </p:cNvPr>
          <p:cNvSpPr txBox="1"/>
          <p:nvPr/>
        </p:nvSpPr>
        <p:spPr>
          <a:xfrm>
            <a:off x="5140491" y="6532076"/>
            <a:ext cx="1395488" cy="261568"/>
          </a:xfrm>
          <a:prstGeom prst="rect">
            <a:avLst/>
          </a:prstGeom>
          <a:noFill/>
        </p:spPr>
        <p:txBody>
          <a:bodyPr wrap="none" lIns="121877" tIns="60939" rIns="121877" bIns="60939" rtlCol="0">
            <a:spAutoFit/>
          </a:bodyPr>
          <a:lstStyle/>
          <a:p>
            <a:r>
              <a:rPr lang="en-US" sz="900" dirty="0">
                <a:solidFill>
                  <a:schemeClr val="bg1"/>
                </a:solidFill>
                <a:latin typeface="Helvetica Neue"/>
                <a:cs typeface="Helvetica Neue"/>
              </a:rPr>
              <a:t>IBM Confidential 2019</a:t>
            </a:r>
          </a:p>
        </p:txBody>
      </p:sp>
      <p:pic>
        <p:nvPicPr>
          <p:cNvPr id="9" name="Picture 8">
            <a:extLst>
              <a:ext uri="{FF2B5EF4-FFF2-40B4-BE49-F238E27FC236}">
                <a16:creationId xmlns:a16="http://schemas.microsoft.com/office/drawing/2014/main" id="{2E39FD26-8785-3445-9C5B-283CAF53565B}"/>
              </a:ext>
            </a:extLst>
          </p:cNvPr>
          <p:cNvPicPr>
            <a:picLocks noChangeAspect="1"/>
          </p:cNvPicPr>
          <p:nvPr/>
        </p:nvPicPr>
        <p:blipFill>
          <a:blip r:embed="rId3"/>
          <a:stretch>
            <a:fillRect/>
          </a:stretch>
        </p:blipFill>
        <p:spPr>
          <a:xfrm>
            <a:off x="5140491" y="1630153"/>
            <a:ext cx="6410676" cy="3460631"/>
          </a:xfrm>
          <a:prstGeom prst="rect">
            <a:avLst/>
          </a:prstGeom>
          <a:effectLst>
            <a:outerShdw blurRad="50800" dist="38100" dir="2700000" algn="tl" rotWithShape="0">
              <a:prstClr val="black">
                <a:alpha val="40000"/>
              </a:prstClr>
            </a:outerShdw>
          </a:effectLst>
        </p:spPr>
      </p:pic>
      <p:sp>
        <p:nvSpPr>
          <p:cNvPr id="2" name="Rectangle 1">
            <a:extLst>
              <a:ext uri="{FF2B5EF4-FFF2-40B4-BE49-F238E27FC236}">
                <a16:creationId xmlns:a16="http://schemas.microsoft.com/office/drawing/2014/main" id="{C8DEE4E9-95C0-F74A-AE85-BF04E25885EB}"/>
              </a:ext>
            </a:extLst>
          </p:cNvPr>
          <p:cNvSpPr/>
          <p:nvPr/>
        </p:nvSpPr>
        <p:spPr>
          <a:xfrm>
            <a:off x="3065042" y="5626764"/>
            <a:ext cx="5535490" cy="307777"/>
          </a:xfrm>
          <a:prstGeom prst="rect">
            <a:avLst/>
          </a:prstGeom>
        </p:spPr>
        <p:txBody>
          <a:bodyPr wrap="none">
            <a:spAutoFit/>
          </a:bodyPr>
          <a:lstStyle/>
          <a:p>
            <a:pPr defTabSz="609585">
              <a:spcBef>
                <a:spcPts val="3067"/>
              </a:spcBef>
              <a:buSzPct val="100000"/>
              <a:defRPr sz="1400">
                <a:solidFill>
                  <a:srgbClr val="000000"/>
                </a:solidFill>
                <a:latin typeface="IBM Plex Sans"/>
                <a:ea typeface="IBM Plex Sans"/>
                <a:cs typeface="IBM Plex Sans"/>
                <a:sym typeface="IBM Plex Sans"/>
              </a:defRPr>
            </a:pPr>
            <a:r>
              <a:rPr lang="en-US" b="1" dirty="0">
                <a:solidFill>
                  <a:schemeClr val="bg2">
                    <a:lumMod val="50000"/>
                  </a:schemeClr>
                </a:solidFill>
                <a:latin typeface="IBM Plex Sans"/>
              </a:rPr>
              <a:t>Please note: Clients will need to have entitlements to Discovery</a:t>
            </a:r>
          </a:p>
        </p:txBody>
      </p:sp>
    </p:spTree>
    <p:extLst>
      <p:ext uri="{BB962C8B-B14F-4D97-AF65-F5344CB8AC3E}">
        <p14:creationId xmlns:p14="http://schemas.microsoft.com/office/powerpoint/2010/main" val="20157009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Log Based Intent Builder (aka Content Authoring Tool)">
            <a:extLst>
              <a:ext uri="{FF2B5EF4-FFF2-40B4-BE49-F238E27FC236}">
                <a16:creationId xmlns:a16="http://schemas.microsoft.com/office/drawing/2014/main" id="{3353B2E6-A1D4-C74C-B073-2AFEA3566FA6}"/>
              </a:ext>
            </a:extLst>
          </p:cNvPr>
          <p:cNvSpPr txBox="1">
            <a:spLocks/>
          </p:cNvSpPr>
          <p:nvPr/>
        </p:nvSpPr>
        <p:spPr>
          <a:xfrm>
            <a:off x="257683" y="257458"/>
            <a:ext cx="10336399" cy="605680"/>
          </a:xfrm>
          <a:prstGeom prst="rect">
            <a:avLst/>
          </a:prstGeom>
        </p:spPr>
        <p:txBody>
          <a:bodyPr vert="horz" wrap="square" lIns="35719" tIns="35719" rIns="35719" bIns="35719" rtlCol="0" anchor="t">
            <a:spAutoFit/>
          </a:bodyPr>
          <a:lstStyle>
            <a:lvl1pPr marL="0" indent="0" algn="l" defTabSz="219075" rtl="0" eaLnBrk="1" latinLnBrk="0" hangingPunct="1">
              <a:lnSpc>
                <a:spcPct val="100000"/>
              </a:lnSpc>
              <a:spcBef>
                <a:spcPts val="0"/>
              </a:spcBef>
              <a:buFont typeface="Arial"/>
              <a:buNone/>
              <a:defRPr sz="2600" b="1" kern="1200">
                <a:solidFill>
                  <a:schemeClr val="bg2"/>
                </a:solidFill>
                <a:latin typeface="IBM Plex Sans"/>
                <a:ea typeface="IBM Plex Sans"/>
                <a:cs typeface="IBM Plex Sans"/>
                <a:sym typeface="IBM Plex Sans"/>
              </a:defRPr>
            </a:lvl1pPr>
            <a:lvl2pPr marL="173005" indent="-173005" algn="l" defTabSz="457115"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2pPr>
            <a:lvl3pPr marL="396800" indent="-173005" algn="l" defTabSz="457115"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3pPr>
            <a:lvl4pPr marL="625358" indent="-168243" algn="l" defTabSz="457115"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4pPr>
            <a:lvl5pPr marL="803125" indent="-173005" algn="l" defTabSz="457115"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5pPr>
            <a:lvl6pPr marL="2514129" indent="-228558" algn="l" defTabSz="457115" rtl="0" eaLnBrk="1" latinLnBrk="0" hangingPunct="1">
              <a:spcBef>
                <a:spcPct val="20000"/>
              </a:spcBef>
              <a:buFont typeface="Arial"/>
              <a:buChar char="•"/>
              <a:defRPr sz="2000" kern="1200">
                <a:solidFill>
                  <a:schemeClr val="tx1"/>
                </a:solidFill>
                <a:latin typeface="+mn-lt"/>
                <a:ea typeface="+mn-ea"/>
                <a:cs typeface="+mn-cs"/>
              </a:defRPr>
            </a:lvl6pPr>
            <a:lvl7pPr marL="2971242" indent="-228558" algn="l" defTabSz="457115" rtl="0" eaLnBrk="1" latinLnBrk="0" hangingPunct="1">
              <a:spcBef>
                <a:spcPct val="20000"/>
              </a:spcBef>
              <a:buFont typeface="Arial"/>
              <a:buChar char="•"/>
              <a:defRPr sz="2000" kern="1200">
                <a:solidFill>
                  <a:schemeClr val="tx1"/>
                </a:solidFill>
                <a:latin typeface="+mn-lt"/>
                <a:ea typeface="+mn-ea"/>
                <a:cs typeface="+mn-cs"/>
              </a:defRPr>
            </a:lvl7pPr>
            <a:lvl8pPr marL="3428358" indent="-228558" algn="l" defTabSz="457115" rtl="0" eaLnBrk="1" latinLnBrk="0" hangingPunct="1">
              <a:spcBef>
                <a:spcPct val="20000"/>
              </a:spcBef>
              <a:buFont typeface="Arial"/>
              <a:buChar char="•"/>
              <a:defRPr sz="2000" kern="1200">
                <a:solidFill>
                  <a:schemeClr val="tx1"/>
                </a:solidFill>
                <a:latin typeface="+mn-lt"/>
                <a:ea typeface="+mn-ea"/>
                <a:cs typeface="+mn-cs"/>
              </a:defRPr>
            </a:lvl8pPr>
            <a:lvl9pPr marL="3885471" indent="-228558" algn="l" defTabSz="457115" rtl="0" eaLnBrk="1" latinLnBrk="0" hangingPunct="1">
              <a:spcBef>
                <a:spcPct val="20000"/>
              </a:spcBef>
              <a:buFont typeface="Arial"/>
              <a:buChar char="•"/>
              <a:defRPr sz="2000" kern="1200">
                <a:solidFill>
                  <a:schemeClr val="tx1"/>
                </a:solidFill>
                <a:latin typeface="+mn-lt"/>
                <a:ea typeface="+mn-ea"/>
                <a:cs typeface="+mn-cs"/>
              </a:defRPr>
            </a:lvl9pPr>
          </a:lstStyle>
          <a:p>
            <a:r>
              <a:rPr lang="en-US" sz="3467" dirty="0">
                <a:solidFill>
                  <a:schemeClr val="bg1"/>
                </a:solidFill>
              </a:rPr>
              <a:t>Supported Integrations</a:t>
            </a:r>
            <a:endParaRPr lang="en-US" sz="2133" dirty="0">
              <a:solidFill>
                <a:schemeClr val="bg1"/>
              </a:solidFill>
            </a:endParaRPr>
          </a:p>
        </p:txBody>
      </p:sp>
      <p:sp>
        <p:nvSpPr>
          <p:cNvPr id="14" name="TextBox 13">
            <a:extLst>
              <a:ext uri="{FF2B5EF4-FFF2-40B4-BE49-F238E27FC236}">
                <a16:creationId xmlns:a16="http://schemas.microsoft.com/office/drawing/2014/main" id="{BE2FC1AE-63A8-AC48-A6AD-F6D733B025F1}"/>
              </a:ext>
            </a:extLst>
          </p:cNvPr>
          <p:cNvSpPr txBox="1"/>
          <p:nvPr/>
        </p:nvSpPr>
        <p:spPr>
          <a:xfrm>
            <a:off x="5140491" y="6532076"/>
            <a:ext cx="1395488" cy="261568"/>
          </a:xfrm>
          <a:prstGeom prst="rect">
            <a:avLst/>
          </a:prstGeom>
          <a:noFill/>
        </p:spPr>
        <p:txBody>
          <a:bodyPr wrap="none" lIns="121877" tIns="60939" rIns="121877" bIns="60939" rtlCol="0">
            <a:spAutoFit/>
          </a:bodyPr>
          <a:lstStyle/>
          <a:p>
            <a:r>
              <a:rPr lang="en-US" sz="900" dirty="0">
                <a:solidFill>
                  <a:schemeClr val="bg1"/>
                </a:solidFill>
                <a:latin typeface="Helvetica Neue"/>
                <a:cs typeface="Helvetica Neue"/>
              </a:rPr>
              <a:t>IBM Confidential 2019</a:t>
            </a:r>
          </a:p>
        </p:txBody>
      </p:sp>
      <p:pic>
        <p:nvPicPr>
          <p:cNvPr id="8" name="Image" descr="Image">
            <a:extLst>
              <a:ext uri="{FF2B5EF4-FFF2-40B4-BE49-F238E27FC236}">
                <a16:creationId xmlns:a16="http://schemas.microsoft.com/office/drawing/2014/main" id="{79E21FEE-1819-B946-B366-13CA72AFBC6B}"/>
              </a:ext>
            </a:extLst>
          </p:cNvPr>
          <p:cNvPicPr>
            <a:picLocks noChangeAspect="1"/>
          </p:cNvPicPr>
          <p:nvPr/>
        </p:nvPicPr>
        <p:blipFill>
          <a:blip r:embed="rId3"/>
          <a:stretch>
            <a:fillRect/>
          </a:stretch>
        </p:blipFill>
        <p:spPr>
          <a:xfrm>
            <a:off x="5782637" y="119548"/>
            <a:ext cx="6151680" cy="2856139"/>
          </a:xfrm>
          <a:prstGeom prst="rect">
            <a:avLst/>
          </a:prstGeom>
          <a:ln w="12700">
            <a:miter lim="400000"/>
          </a:ln>
          <a:effectLst>
            <a:outerShdw blurRad="101600" dist="25400" dir="5400000" rotWithShape="0">
              <a:srgbClr val="000000">
                <a:alpha val="75000"/>
              </a:srgbClr>
            </a:outerShdw>
          </a:effectLst>
        </p:spPr>
      </p:pic>
      <p:pic>
        <p:nvPicPr>
          <p:cNvPr id="9" name="Image" descr="Image">
            <a:extLst>
              <a:ext uri="{FF2B5EF4-FFF2-40B4-BE49-F238E27FC236}">
                <a16:creationId xmlns:a16="http://schemas.microsoft.com/office/drawing/2014/main" id="{F06EEB5A-7D1D-214A-B79C-403F5E1DCD79}"/>
              </a:ext>
            </a:extLst>
          </p:cNvPr>
          <p:cNvPicPr>
            <a:picLocks noChangeAspect="1"/>
          </p:cNvPicPr>
          <p:nvPr/>
        </p:nvPicPr>
        <p:blipFill>
          <a:blip r:embed="rId4"/>
          <a:stretch>
            <a:fillRect/>
          </a:stretch>
        </p:blipFill>
        <p:spPr>
          <a:xfrm>
            <a:off x="5793481" y="3280073"/>
            <a:ext cx="4231793" cy="3434931"/>
          </a:xfrm>
          <a:prstGeom prst="rect">
            <a:avLst/>
          </a:prstGeom>
          <a:ln w="12700">
            <a:miter lim="400000"/>
          </a:ln>
          <a:effectLst>
            <a:outerShdw blurRad="101600" dist="25400" dir="5400000" rotWithShape="0">
              <a:srgbClr val="000000">
                <a:alpha val="75000"/>
              </a:srgbClr>
            </a:outerShdw>
          </a:effectLst>
        </p:spPr>
      </p:pic>
      <p:pic>
        <p:nvPicPr>
          <p:cNvPr id="10" name="Image" descr="Image">
            <a:extLst>
              <a:ext uri="{FF2B5EF4-FFF2-40B4-BE49-F238E27FC236}">
                <a16:creationId xmlns:a16="http://schemas.microsoft.com/office/drawing/2014/main" id="{86C276B6-A4A7-194B-8ECC-EAA2E445D17D}"/>
              </a:ext>
            </a:extLst>
          </p:cNvPr>
          <p:cNvPicPr>
            <a:picLocks noChangeAspect="1"/>
          </p:cNvPicPr>
          <p:nvPr/>
        </p:nvPicPr>
        <p:blipFill>
          <a:blip r:embed="rId5"/>
          <a:stretch>
            <a:fillRect/>
          </a:stretch>
        </p:blipFill>
        <p:spPr>
          <a:xfrm>
            <a:off x="10278488" y="3490544"/>
            <a:ext cx="1655829" cy="2526675"/>
          </a:xfrm>
          <a:prstGeom prst="rect">
            <a:avLst/>
          </a:prstGeom>
          <a:ln w="12700">
            <a:miter lim="400000"/>
          </a:ln>
          <a:effectLst>
            <a:outerShdw blurRad="101600" dist="25400" dir="5400000" rotWithShape="0">
              <a:srgbClr val="000000">
                <a:alpha val="75000"/>
              </a:srgbClr>
            </a:outerShdw>
          </a:effectLst>
        </p:spPr>
      </p:pic>
      <p:graphicFrame>
        <p:nvGraphicFramePr>
          <p:cNvPr id="11" name="Diagram 10">
            <a:extLst>
              <a:ext uri="{FF2B5EF4-FFF2-40B4-BE49-F238E27FC236}">
                <a16:creationId xmlns:a16="http://schemas.microsoft.com/office/drawing/2014/main" id="{9AFE1322-F169-6649-A740-AE73FBA7BCA4}"/>
              </a:ext>
            </a:extLst>
          </p:cNvPr>
          <p:cNvGraphicFramePr/>
          <p:nvPr/>
        </p:nvGraphicFramePr>
        <p:xfrm>
          <a:off x="299017" y="1112105"/>
          <a:ext cx="5125600" cy="4905114"/>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17917737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Log Based Intent Builder (aka Content Authoring Tool)">
            <a:extLst>
              <a:ext uri="{FF2B5EF4-FFF2-40B4-BE49-F238E27FC236}">
                <a16:creationId xmlns:a16="http://schemas.microsoft.com/office/drawing/2014/main" id="{3353B2E6-A1D4-C74C-B073-2AFEA3566FA6}"/>
              </a:ext>
            </a:extLst>
          </p:cNvPr>
          <p:cNvSpPr txBox="1">
            <a:spLocks/>
          </p:cNvSpPr>
          <p:nvPr/>
        </p:nvSpPr>
        <p:spPr>
          <a:xfrm>
            <a:off x="257683" y="257458"/>
            <a:ext cx="10336399" cy="605680"/>
          </a:xfrm>
          <a:prstGeom prst="rect">
            <a:avLst/>
          </a:prstGeom>
        </p:spPr>
        <p:txBody>
          <a:bodyPr vert="horz" wrap="square" lIns="35719" tIns="35719" rIns="35719" bIns="35719" rtlCol="0" anchor="t">
            <a:spAutoFit/>
          </a:bodyPr>
          <a:lstStyle>
            <a:lvl1pPr marL="0" indent="0" algn="l" defTabSz="219075" rtl="0" eaLnBrk="1" latinLnBrk="0" hangingPunct="1">
              <a:lnSpc>
                <a:spcPct val="100000"/>
              </a:lnSpc>
              <a:spcBef>
                <a:spcPts val="0"/>
              </a:spcBef>
              <a:buFont typeface="Arial"/>
              <a:buNone/>
              <a:defRPr sz="2600" b="1" kern="1200">
                <a:solidFill>
                  <a:schemeClr val="bg2"/>
                </a:solidFill>
                <a:latin typeface="IBM Plex Sans"/>
                <a:ea typeface="IBM Plex Sans"/>
                <a:cs typeface="IBM Plex Sans"/>
                <a:sym typeface="IBM Plex Sans"/>
              </a:defRPr>
            </a:lvl1pPr>
            <a:lvl2pPr marL="173005" indent="-173005" algn="l" defTabSz="457115"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2pPr>
            <a:lvl3pPr marL="396800" indent="-173005" algn="l" defTabSz="457115"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3pPr>
            <a:lvl4pPr marL="625358" indent="-168243" algn="l" defTabSz="457115"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4pPr>
            <a:lvl5pPr marL="803125" indent="-173005" algn="l" defTabSz="457115"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5pPr>
            <a:lvl6pPr marL="2514129" indent="-228558" algn="l" defTabSz="457115" rtl="0" eaLnBrk="1" latinLnBrk="0" hangingPunct="1">
              <a:spcBef>
                <a:spcPct val="20000"/>
              </a:spcBef>
              <a:buFont typeface="Arial"/>
              <a:buChar char="•"/>
              <a:defRPr sz="2000" kern="1200">
                <a:solidFill>
                  <a:schemeClr val="tx1"/>
                </a:solidFill>
                <a:latin typeface="+mn-lt"/>
                <a:ea typeface="+mn-ea"/>
                <a:cs typeface="+mn-cs"/>
              </a:defRPr>
            </a:lvl6pPr>
            <a:lvl7pPr marL="2971242" indent="-228558" algn="l" defTabSz="457115" rtl="0" eaLnBrk="1" latinLnBrk="0" hangingPunct="1">
              <a:spcBef>
                <a:spcPct val="20000"/>
              </a:spcBef>
              <a:buFont typeface="Arial"/>
              <a:buChar char="•"/>
              <a:defRPr sz="2000" kern="1200">
                <a:solidFill>
                  <a:schemeClr val="tx1"/>
                </a:solidFill>
                <a:latin typeface="+mn-lt"/>
                <a:ea typeface="+mn-ea"/>
                <a:cs typeface="+mn-cs"/>
              </a:defRPr>
            </a:lvl7pPr>
            <a:lvl8pPr marL="3428358" indent="-228558" algn="l" defTabSz="457115" rtl="0" eaLnBrk="1" latinLnBrk="0" hangingPunct="1">
              <a:spcBef>
                <a:spcPct val="20000"/>
              </a:spcBef>
              <a:buFont typeface="Arial"/>
              <a:buChar char="•"/>
              <a:defRPr sz="2000" kern="1200">
                <a:solidFill>
                  <a:schemeClr val="tx1"/>
                </a:solidFill>
                <a:latin typeface="+mn-lt"/>
                <a:ea typeface="+mn-ea"/>
                <a:cs typeface="+mn-cs"/>
              </a:defRPr>
            </a:lvl8pPr>
            <a:lvl9pPr marL="3885471" indent="-228558" algn="l" defTabSz="457115" rtl="0" eaLnBrk="1" latinLnBrk="0" hangingPunct="1">
              <a:spcBef>
                <a:spcPct val="20000"/>
              </a:spcBef>
              <a:buFont typeface="Arial"/>
              <a:buChar char="•"/>
              <a:defRPr sz="2000" kern="1200">
                <a:solidFill>
                  <a:schemeClr val="tx1"/>
                </a:solidFill>
                <a:latin typeface="+mn-lt"/>
                <a:ea typeface="+mn-ea"/>
                <a:cs typeface="+mn-cs"/>
              </a:defRPr>
            </a:lvl9pPr>
          </a:lstStyle>
          <a:p>
            <a:r>
              <a:rPr lang="en-US" sz="3467" dirty="0">
                <a:solidFill>
                  <a:schemeClr val="bg1"/>
                </a:solidFill>
              </a:rPr>
              <a:t>Analytics</a:t>
            </a:r>
            <a:endParaRPr lang="en-US" sz="2133" dirty="0">
              <a:solidFill>
                <a:schemeClr val="bg1"/>
              </a:solidFill>
            </a:endParaRPr>
          </a:p>
        </p:txBody>
      </p:sp>
      <p:sp>
        <p:nvSpPr>
          <p:cNvPr id="14" name="TextBox 13">
            <a:extLst>
              <a:ext uri="{FF2B5EF4-FFF2-40B4-BE49-F238E27FC236}">
                <a16:creationId xmlns:a16="http://schemas.microsoft.com/office/drawing/2014/main" id="{BE2FC1AE-63A8-AC48-A6AD-F6D733B025F1}"/>
              </a:ext>
            </a:extLst>
          </p:cNvPr>
          <p:cNvSpPr txBox="1"/>
          <p:nvPr/>
        </p:nvSpPr>
        <p:spPr>
          <a:xfrm>
            <a:off x="5140491" y="6532076"/>
            <a:ext cx="1395488" cy="261568"/>
          </a:xfrm>
          <a:prstGeom prst="rect">
            <a:avLst/>
          </a:prstGeom>
          <a:noFill/>
        </p:spPr>
        <p:txBody>
          <a:bodyPr wrap="none" lIns="121877" tIns="60939" rIns="121877" bIns="60939" rtlCol="0">
            <a:spAutoFit/>
          </a:bodyPr>
          <a:lstStyle/>
          <a:p>
            <a:r>
              <a:rPr lang="en-US" sz="900" dirty="0">
                <a:solidFill>
                  <a:schemeClr val="bg1"/>
                </a:solidFill>
                <a:latin typeface="Helvetica Neue"/>
                <a:cs typeface="Helvetica Neue"/>
              </a:rPr>
              <a:t>IBM Confidential 2019</a:t>
            </a:r>
          </a:p>
        </p:txBody>
      </p:sp>
      <p:pic>
        <p:nvPicPr>
          <p:cNvPr id="5" name="Picture 4">
            <a:extLst>
              <a:ext uri="{FF2B5EF4-FFF2-40B4-BE49-F238E27FC236}">
                <a16:creationId xmlns:a16="http://schemas.microsoft.com/office/drawing/2014/main" id="{F5DD97AF-E97D-5E42-9B5F-78582D8803D8}"/>
              </a:ext>
            </a:extLst>
          </p:cNvPr>
          <p:cNvPicPr>
            <a:picLocks noChangeAspect="1"/>
          </p:cNvPicPr>
          <p:nvPr/>
        </p:nvPicPr>
        <p:blipFill>
          <a:blip r:embed="rId3"/>
          <a:stretch>
            <a:fillRect/>
          </a:stretch>
        </p:blipFill>
        <p:spPr>
          <a:xfrm>
            <a:off x="2285999" y="170946"/>
            <a:ext cx="6919783" cy="6357180"/>
          </a:xfrm>
          <a:prstGeom prst="rect">
            <a:avLst/>
          </a:prstGeom>
        </p:spPr>
      </p:pic>
      <p:graphicFrame>
        <p:nvGraphicFramePr>
          <p:cNvPr id="19" name="Diagram 18">
            <a:extLst>
              <a:ext uri="{FF2B5EF4-FFF2-40B4-BE49-F238E27FC236}">
                <a16:creationId xmlns:a16="http://schemas.microsoft.com/office/drawing/2014/main" id="{44811E89-D59B-234C-925E-0C7326226FDE}"/>
              </a:ext>
            </a:extLst>
          </p:cNvPr>
          <p:cNvGraphicFramePr/>
          <p:nvPr/>
        </p:nvGraphicFramePr>
        <p:xfrm>
          <a:off x="8933941" y="2730843"/>
          <a:ext cx="3192849" cy="127274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9888903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519</Words>
  <Application>Microsoft Macintosh PowerPoint</Application>
  <PresentationFormat>Widescreen</PresentationFormat>
  <Paragraphs>74</Paragraphs>
  <Slides>9</Slides>
  <Notes>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Arial</vt:lpstr>
      <vt:lpstr>Calibri</vt:lpstr>
      <vt:lpstr>Calibri Light</vt:lpstr>
      <vt:lpstr>Helvetica Neue</vt:lpstr>
      <vt:lpstr>Helvetica Neue Medium</vt:lpstr>
      <vt:lpstr>IBM Plex Sans</vt:lpstr>
      <vt:lpstr>IBM Plex Sans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ARUN WAGLE</dc:creator>
  <cp:lastModifiedBy>ARUN WAGLE</cp:lastModifiedBy>
  <cp:revision>1</cp:revision>
  <dcterms:created xsi:type="dcterms:W3CDTF">2020-06-16T18:05:57Z</dcterms:created>
  <dcterms:modified xsi:type="dcterms:W3CDTF">2020-06-16T18:10:10Z</dcterms:modified>
</cp:coreProperties>
</file>