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7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err="1" smtClean="0"/>
              <a:t>Arun</a:t>
            </a:r>
            <a:r>
              <a:rPr lang="en-US" dirty="0" smtClean="0"/>
              <a:t> Yadav –Data Analyst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Exploration</a:t>
            </a:r>
            <a:endParaRPr dirty="0"/>
          </a:p>
        </p:txBody>
      </p:sp>
      <p:sp>
        <p:nvSpPr>
          <p:cNvPr id="11" name="Shape 65"/>
          <p:cNvSpPr/>
          <p:nvPr/>
        </p:nvSpPr>
        <p:spPr>
          <a:xfrm>
            <a:off x="205025" y="1602463"/>
            <a:ext cx="8830334" cy="3625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05025" y="1602463"/>
            <a:ext cx="85555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Understand in detail the underlying data’s properties for each field, such as variable distributions, whether a certain demographic is being emphasized, and the field applicability.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some limitations in given datasets like some values are missing and some datatypes are different according to their value.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Additionally, the necessary data must be transformed such that it is an analysis- friendly manner. Making sure the datatypes are appropriate and rolling data up to an aggregate level are two examples of action that may geographic level to provide more variables.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77955" y="2592244"/>
            <a:ext cx="8323340" cy="95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 the data’s assumptions, constraints, and exclusions as well as how you might advance in the subsequent step if more time were available to address assumptions and eliminate constraints.</a:t>
            </a:r>
            <a:endParaRPr dirty="0"/>
          </a:p>
        </p:txBody>
      </p:sp>
      <p:sp>
        <p:nvSpPr>
          <p:cNvPr id="10" name="Shape 82"/>
          <p:cNvSpPr/>
          <p:nvPr/>
        </p:nvSpPr>
        <p:spPr>
          <a:xfrm>
            <a:off x="205025" y="2164723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639623"/>
            <a:ext cx="8486302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order to use existing data to solve the business question, we must first formulate a hypothesis connected to it. To ascertain whether or not the hypothesis is true, do statistical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calculated fields based on existing data for example, convert the D.O.B into an age bracket.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the performance of the model using factors like residual deviance, AIC, ROC curves, R squared) approximately according to the model performance, assumption and limitation.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 smtClean="0"/>
              <a:t>Interpretation</a:t>
            </a:r>
            <a:r>
              <a:rPr lang="en-US" dirty="0" smtClean="0"/>
              <a:t> and Report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8359554" cy="15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P</a:t>
            </a:r>
            <a:r>
              <a:rPr lang="en-US" dirty="0" smtClean="0"/>
              <a:t>resentation of the result visually</a:t>
            </a:r>
            <a:r>
              <a:rPr dirty="0" smtClean="0"/>
              <a:t>.</a:t>
            </a:r>
            <a:r>
              <a:rPr lang="en-US" dirty="0" smtClean="0"/>
              <a:t> This can entail analyzing the main variables and co-efficient from a commercial standpoint.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presentation gives us a general understanding of the business problem and we use  it to support our arguments with both quantitative and qualitative evidence.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288</Words>
  <Application>Microsoft Office PowerPoint</Application>
  <PresentationFormat>On-screen Show (16:9)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ICICI</cp:lastModifiedBy>
  <cp:revision>6</cp:revision>
  <dcterms:modified xsi:type="dcterms:W3CDTF">2023-09-29T06:08:53Z</dcterms:modified>
</cp:coreProperties>
</file>