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https://i.ytimg.com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https://rupayrajat.com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https://blog.mentyor.com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https://whatsupfinance.com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https://infinityinvesting.com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https://shallowinsan.com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FE8D3F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Stock Maket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Verdana" pitchFamily="34" charset="0"/>
                <a:ea typeface="Verdana" pitchFamily="34" charset="-122"/>
                <a:cs typeface="Verdan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B4D54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B9BAB5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B4D54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1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.ytimg.com/vi/jCY_wBsWcLo/maxresdefaul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E8D3F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Introduction to the Stock Market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The stock market is a marketplace where shares of publicly traded companies are bought and sold.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It serves as a platform for companies to raise capital and for investors to buy ownership in those companies.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Understanding the stock market is essential for making informed investment decisions and building wealth.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B4D54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B9BAB5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B4D54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2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rupayrajat.com/wp-content/uploads/2022/09/How-stock-market-works-in-unusual-way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E8D3F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How the Stock Market Works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The stock market operates on supply and demand, where prices fluctuate based on buyers and sellers.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Investors can trade stocks through various exchanges, such as the New York Stock Exchange (NYSE) or NASDAQ.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Trading can occur in real-time, allowing investors to react quickly to market changes and news.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B4D54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B9BAB5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B4D54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3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blog.mentyor.com/wp-content/uploads/2022/03/Two-types-of-stocks-1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E8D3F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Types of Stocks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There are two main types of stocks: common stocks and preferred stocks.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Common stocks provide voting rights and potential dividends, while preferred stocks typically offer fixed dividends.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Investors choose stocks based on their risk tolerance, investment goals, and market conditions.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B4D54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B9BAB5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B4D54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4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hatsupfinance.com/images/whatsupfin_stockmarket101_stockindic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E8D3F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Key Stock Market Indices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Major stock market indices, such as the S&amp;P 500 and Dow Jones Industrial Average, track the performance of selected stocks.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These indices serve as benchmarks for investors to gauge market trends and overall economic health.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Monitoring indices can help investors make strategic decisions regarding their portfolios.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B4D54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B9BAB5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B4D54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5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nfinityinvesting.com/wp-content/uploads/2023/03/A-Guide-To-Understanding-the-Risks-and-Rewards-of-Stock-Investing-Feature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E8D3F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Risks and Rewards of Investing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Investing in the stock market carries inherent risks, including market volatility and the potential for loss.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However, long-term investments in stocks can yield significant returns compared to other asset classes.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Diversification and research are key strategies to mitigate risks and enhance potential rewards.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B4D54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B9BAB5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B4D54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6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shallowinsan.com/wp-content/uploads/2023/05/Conclusion-and-Future-Outlook-1024x536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E8D3F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Conclusion and Future Outlook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The stock market continues to evolve with technological advancements and changing economic conditions.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Staying informed about market trends, economic indicators, and global events is crucial for successful investing.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As the market grows, new opportunities arise, making it an exciting area for both new and experienced investors.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Maket</dc:title>
  <dc:subject>Stock Maket</dc:subject>
  <dc:creator>SlideMake.com</dc:creator>
  <cp:lastModifiedBy>SlideMake.com</cp:lastModifiedBy>
  <cp:revision>1</cp:revision>
  <dcterms:created xsi:type="dcterms:W3CDTF">2025-01-11T02:31:30Z</dcterms:created>
  <dcterms:modified xsi:type="dcterms:W3CDTF">2025-01-11T02:31:30Z</dcterms:modified>
</cp:coreProperties>
</file>