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92AE6-02C9-41C0-3679-8ABA8DEE2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9600" b="1" cap="none" dirty="0">
                <a:solidFill>
                  <a:srgbClr val="C00000"/>
                </a:solidFill>
              </a:rPr>
              <a:t>Marriage Status</a:t>
            </a:r>
            <a:r>
              <a:rPr lang="en-GB" sz="7200" b="1" cap="none" dirty="0">
                <a:solidFill>
                  <a:srgbClr val="C00000"/>
                </a:solidFill>
              </a:rPr>
              <a:t> </a:t>
            </a:r>
            <a:br>
              <a:rPr lang="en-GB" sz="7200" b="1" cap="none" dirty="0">
                <a:solidFill>
                  <a:srgbClr val="C00000"/>
                </a:solidFill>
              </a:rPr>
            </a:br>
            <a:endParaRPr lang="en-GB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703EC6-EFBF-02C8-60C1-47D0F7BDD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3600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phesians 5:33 Godly Woman, Ephesians 33, Ephesians, 54% OFF">
            <a:extLst>
              <a:ext uri="{FF2B5EF4-FFF2-40B4-BE49-F238E27FC236}">
                <a16:creationId xmlns:a16="http://schemas.microsoft.com/office/drawing/2014/main" xmlns="" id="{39672AB1-CA6F-FD28-4826-076AB64B0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5" b="7488"/>
          <a:stretch/>
        </p:blipFill>
        <p:spPr bwMode="auto">
          <a:xfrm>
            <a:off x="1072055" y="-91872"/>
            <a:ext cx="11119945" cy="694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7C5EA0-84DC-17AF-E0FB-C158AD3571D5}"/>
              </a:ext>
            </a:extLst>
          </p:cNvPr>
          <p:cNvSpPr txBox="1">
            <a:spLocks/>
          </p:cNvSpPr>
          <p:nvPr/>
        </p:nvSpPr>
        <p:spPr>
          <a:xfrm rot="16200000">
            <a:off x="-2879063" y="2906882"/>
            <a:ext cx="6858001" cy="104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VERSE</a:t>
            </a:r>
          </a:p>
        </p:txBody>
      </p:sp>
    </p:spTree>
    <p:extLst>
      <p:ext uri="{BB962C8B-B14F-4D97-AF65-F5344CB8AC3E}">
        <p14:creationId xmlns:p14="http://schemas.microsoft.com/office/powerpoint/2010/main" val="368192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028FAE-731B-C33C-638D-626C3D38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02179"/>
            <a:ext cx="10364451" cy="108517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Text: </a:t>
            </a:r>
            <a:r>
              <a:rPr lang="fr-FR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Ephesians </a:t>
            </a:r>
            <a:r>
              <a:rPr lang="fr-FR" sz="36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5:22-29</a:t>
            </a:r>
            <a:endParaRPr lang="en-GB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28A2C14-D0D3-A2B6-2D01-977C6DD93B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4024" y="1187355"/>
            <a:ext cx="11218460" cy="502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GB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marriage, both partners should show love and respect.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endParaRPr lang="en-GB" sz="32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GB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Wives should show respect to their husbands, like how we all respect God.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endParaRPr lang="en-GB" sz="32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GB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Husbands should love their wives unconditionally, just like Jesus loved the church.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endParaRPr lang="en-GB" sz="32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GB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Marriage is a symbol of this love and respect, where each partner cares for the other.</a:t>
            </a:r>
          </a:p>
        </p:txBody>
      </p:sp>
    </p:spTree>
    <p:extLst>
      <p:ext uri="{BB962C8B-B14F-4D97-AF65-F5344CB8AC3E}">
        <p14:creationId xmlns:p14="http://schemas.microsoft.com/office/powerpoint/2010/main" val="345591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xmlns="" id="{D4789EB8-C7B9-41CD-9B95-DCCECF1EB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xmlns="" id="{09523DF8-9928-4EF3-8A60-071169D974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LACK MARRIAGE DAY - March 26, 2025 - National Today">
            <a:extLst>
              <a:ext uri="{FF2B5EF4-FFF2-40B4-BE49-F238E27FC236}">
                <a16:creationId xmlns:a16="http://schemas.microsoft.com/office/drawing/2014/main" xmlns="" id="{E46A6234-364B-547C-F73B-A6D93C772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4" r="21182"/>
          <a:stretch/>
        </p:blipFill>
        <p:spPr bwMode="auto">
          <a:xfrm>
            <a:off x="20" y="10"/>
            <a:ext cx="407053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2058">
            <a:extLst>
              <a:ext uri="{FF2B5EF4-FFF2-40B4-BE49-F238E27FC236}">
                <a16:creationId xmlns:a16="http://schemas.microsoft.com/office/drawing/2014/main" xmlns="" id="{0DBE017B-E5E7-4BF1-81B6-346D7281A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EFA64-6299-F0E0-0FA6-6687584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408" y="0"/>
            <a:ext cx="8127571" cy="8792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GB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7E5AA1-BA78-252A-D2E8-CF94A0BE36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50894" y="740980"/>
            <a:ext cx="8388099" cy="6117010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1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US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Marriage is a state of being united as man and woman in a consensual and contractual relationship recognised by law. 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US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the bible, marriage is a </a:t>
            </a:r>
            <a:r>
              <a:rPr lang="en-US" sz="32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honourable</a:t>
            </a:r>
            <a:r>
              <a:rPr lang="en-US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institution (Heb 13:4) and a lifetime commitment (Mat 19:6). 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US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it is generally observed that some marriages are in a state of coma or completely dead, while some merely exist. 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US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status of your marriage as a believer? 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US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interesting to know that God desires that we all have living marriages.</a:t>
            </a:r>
            <a:endParaRPr lang="en-GB" dirty="0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xmlns="" id="{C1A230AA-FCCE-4008-A77C-D74AB0F51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74239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66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xmlns="" id="{4290E407-46D5-417C-950B-FFCE020FBA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2">
            <a:extLst>
              <a:ext uri="{FF2B5EF4-FFF2-40B4-BE49-F238E27FC236}">
                <a16:creationId xmlns:a16="http://schemas.microsoft.com/office/drawing/2014/main" xmlns="" id="{59757E87-8140-4CB5-A5D5-45526A7987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lack couple argue: 2.799 immagini, foto stock e illustrazioni esenti da  diritti d'autore |Shutterstock">
            <a:extLst>
              <a:ext uri="{FF2B5EF4-FFF2-40B4-BE49-F238E27FC236}">
                <a16:creationId xmlns:a16="http://schemas.microsoft.com/office/drawing/2014/main" xmlns="" id="{CC5642A1-A259-121D-2D32-D68217016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7" r="28643" b="-1"/>
          <a:stretch/>
        </p:blipFill>
        <p:spPr bwMode="auto">
          <a:xfrm>
            <a:off x="8121445" y="10"/>
            <a:ext cx="407055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3082">
            <a:extLst>
              <a:ext uri="{FF2B5EF4-FFF2-40B4-BE49-F238E27FC236}">
                <a16:creationId xmlns:a16="http://schemas.microsoft.com/office/drawing/2014/main" xmlns="" id="{B07B28F1-DF3A-40EC-B797-F8D0E88FC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52A51-1FFC-34B1-94D7-067CBFE5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8113476" cy="879207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Marriage Status</a:t>
            </a:r>
            <a:endParaRPr lang="en-GB" b="1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249D83-F317-AA52-2E10-80B5834A1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66" y="756745"/>
            <a:ext cx="8113476" cy="5957953"/>
          </a:xfrm>
        </p:spPr>
        <p:txBody>
          <a:bodyPr>
            <a:noAutofit/>
          </a:bodyPr>
          <a:lstStyle/>
          <a:p>
            <a:pPr marL="177800" indent="-177800">
              <a:lnSpc>
                <a:spcPct val="100000"/>
              </a:lnSpc>
              <a:spcBef>
                <a:spcPts val="0"/>
              </a:spcBef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Marriage in coma: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this refers to a loveless marriage where communication breaks down and resentment builds. Partners become inconsiderate and dwell on each other's flaws.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 marriage: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this stage signifies a complete absence of love and emotional connection. While sharing the same space, they become strangers with no genuine concern for each other.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GB" sz="10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Living marriage: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ideal stage is characterised by understanding, patience, and sacrifice. Partners enjoy each other's company and have learned to navigate their differences. </a:t>
            </a:r>
            <a:endParaRPr lang="en-GB" sz="2800" dirty="0"/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xmlns="" id="{064BBE8E-0488-4569-B2DA-2BC2186AC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17460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A1F30-6C9B-8445-6DDA-2D13865A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09183"/>
            <a:ext cx="11546006" cy="957618"/>
          </a:xfrm>
        </p:spPr>
        <p:txBody>
          <a:bodyPr>
            <a:normAutofit/>
          </a:bodyPr>
          <a:lstStyle/>
          <a:p>
            <a:pPr algn="l" rtl="0"/>
            <a:r>
              <a:rPr lang="en-US" sz="40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Characteristics of a Living Marriage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0994BC-823F-608A-50D2-FC9A76D0DB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3857" y="1066801"/>
            <a:ext cx="11664285" cy="568201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Faithful Foundation: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The couple prioritizes God in their relationship, basing their decisions on his teachings.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Enduring Love: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their love goes beyond physical attraction ("eros"). It's a selfless, unconditional love that weathers any storm, inspired by God's example.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Mutual Support System: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Spouses are there for each other through life's ups and downs, offering unwavering support.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Forgiveness as a Cornerstone: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Conflicts are seen as opportunities for growth. Partners readily forgive and seek forgiveness, fostering a stronger bond.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Kindness &amp; Understanding: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Respect and understanding are woven into the fabric of their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297744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A1F30-6C9B-8445-6DDA-2D13865A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09183"/>
            <a:ext cx="11546006" cy="957618"/>
          </a:xfrm>
        </p:spPr>
        <p:txBody>
          <a:bodyPr>
            <a:normAutofit/>
          </a:bodyPr>
          <a:lstStyle/>
          <a:p>
            <a:pPr algn="l" rtl="0"/>
            <a:r>
              <a:rPr lang="en-US" sz="40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Characteristics of a Living Marriage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0994BC-823F-608A-50D2-FC9A76D0DB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3857" y="1173707"/>
            <a:ext cx="11664285" cy="5575109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Shared Goals &amp; Dreams: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they take an active interest in each other's pursuits and aspirations, building a future together.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Gratitude &amp; Appreciation: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they cultivate an attitude of gratitude, celebrating each other's contributions.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Acceptance &amp; Growth: 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recognize and accept each other's flaws while working together to become better individuals.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Time Investment: </a:t>
            </a:r>
            <a:r>
              <a:rPr lang="en-GB" sz="2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prioritize spending meaningful time together, strengthening their connection.</a:t>
            </a:r>
          </a:p>
        </p:txBody>
      </p:sp>
    </p:spTree>
    <p:extLst>
      <p:ext uri="{BB962C8B-B14F-4D97-AF65-F5344CB8AC3E}">
        <p14:creationId xmlns:p14="http://schemas.microsoft.com/office/powerpoint/2010/main" val="82008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xmlns="" id="{963A4123-81D9-498E-AD37-DE8F563D69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2">
            <a:extLst>
              <a:ext uri="{FF2B5EF4-FFF2-40B4-BE49-F238E27FC236}">
                <a16:creationId xmlns:a16="http://schemas.microsoft.com/office/drawing/2014/main" xmlns="" id="{78445163-E6D8-4CEA-8278-DD62AB8E49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ounded Rectangle 12">
            <a:extLst>
              <a:ext uri="{FF2B5EF4-FFF2-40B4-BE49-F238E27FC236}">
                <a16:creationId xmlns:a16="http://schemas.microsoft.com/office/drawing/2014/main" xmlns="" id="{9EBD6E15-E667-419E-A56A-42E98787B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81991" y="887150"/>
            <a:ext cx="4104281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Discover 10 secrets to a happy and fulfilling marriage | Relationships News  - News9live">
            <a:extLst>
              <a:ext uri="{FF2B5EF4-FFF2-40B4-BE49-F238E27FC236}">
                <a16:creationId xmlns:a16="http://schemas.microsoft.com/office/drawing/2014/main" xmlns="" id="{7D618FC5-0543-9D6F-B57C-6F21680AD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6" r="22402" b="-2"/>
          <a:stretch/>
        </p:blipFill>
        <p:spPr bwMode="auto">
          <a:xfrm>
            <a:off x="7756448" y="1349992"/>
            <a:ext cx="3155366" cy="401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4108">
            <a:extLst>
              <a:ext uri="{FF2B5EF4-FFF2-40B4-BE49-F238E27FC236}">
                <a16:creationId xmlns:a16="http://schemas.microsoft.com/office/drawing/2014/main" xmlns="" id="{23E1C26B-0466-465B-B4CA-8242431A40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16EBB-709C-2FDE-3A5C-BB895A16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08049"/>
            <a:ext cx="5910272" cy="1002673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Conclusion</a:t>
            </a:r>
            <a:endParaRPr lang="en-GB" sz="44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F4E6D9-6760-3018-E13E-D8148FE78B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0724"/>
            <a:ext cx="6368213" cy="3616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nurturing these characteristics, couples can build a flourishing partnership that transcends self-interest and creates a haven of love, respect, and mutual fulfillment.</a:t>
            </a:r>
            <a:endParaRPr lang="en-GB" sz="32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024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70</TotalTime>
  <Words>218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Tw Cen MT</vt:lpstr>
      <vt:lpstr>Wingdings</vt:lpstr>
      <vt:lpstr>Droplet</vt:lpstr>
      <vt:lpstr>Marriage Status  </vt:lpstr>
      <vt:lpstr>PowerPoint Presentation</vt:lpstr>
      <vt:lpstr>Text: Ephesians 5:22-29</vt:lpstr>
      <vt:lpstr>Introduction</vt:lpstr>
      <vt:lpstr>Marriage Status</vt:lpstr>
      <vt:lpstr>Characteristics of a Living Marriage (1)</vt:lpstr>
      <vt:lpstr>Characteristics of a Living Marriage (2)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 Status  RCCG Sunday School</dc:title>
  <dc:creator>Deji West</dc:creator>
  <cp:lastModifiedBy>HP</cp:lastModifiedBy>
  <cp:revision>2</cp:revision>
  <dcterms:created xsi:type="dcterms:W3CDTF">2024-04-06T23:32:12Z</dcterms:created>
  <dcterms:modified xsi:type="dcterms:W3CDTF">2025-09-20T23:26:01Z</dcterms:modified>
</cp:coreProperties>
</file>