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61"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3" d="100"/>
          <a:sy n="83" d="100"/>
        </p:scale>
        <p:origin x="677"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6:9 Arup Main Title">
    <p:spTree>
      <p:nvGrpSpPr>
        <p:cNvPr id="1" name=""/>
        <p:cNvGrpSpPr/>
        <p:nvPr/>
      </p:nvGrpSpPr>
      <p:grpSpPr>
        <a:xfrm>
          <a:off x="0" y="0"/>
          <a:ext cx="0" cy="0"/>
          <a:chOff x="0" y="0"/>
          <a:chExt cx="0" cy="0"/>
        </a:xfrm>
      </p:grpSpPr>
      <p:sp>
        <p:nvSpPr>
          <p:cNvPr id="3" name="Title 1"/>
          <p:cNvSpPr>
            <a:spLocks noGrp="1"/>
          </p:cNvSpPr>
          <p:nvPr>
            <p:ph type="title"/>
          </p:nvPr>
        </p:nvSpPr>
        <p:spPr>
          <a:xfrm>
            <a:off x="232846" y="190507"/>
            <a:ext cx="11722100" cy="683948"/>
          </a:xfrm>
          <a:prstGeom prst="rect">
            <a:avLst/>
          </a:prstGeom>
        </p:spPr>
        <p:txBody>
          <a:bodyPr lIns="0" tIns="0" rIns="0" bIns="0">
            <a:noAutofit/>
          </a:bodyPr>
          <a:lstStyle>
            <a:lvl1pPr>
              <a:lnSpc>
                <a:spcPts val="3400"/>
              </a:lnSpc>
              <a:spcBef>
                <a:spcPts val="0"/>
              </a:spcBef>
              <a:defRPr sz="3200">
                <a:solidFill>
                  <a:schemeClr val="accent2"/>
                </a:solidFill>
                <a:latin typeface="Times New Roman"/>
                <a:cs typeface="Times New Roman"/>
              </a:defRPr>
            </a:lvl1p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6:9 Arup Three Objects Option1">
    <p:spTree>
      <p:nvGrpSpPr>
        <p:cNvPr id="1" name=""/>
        <p:cNvGrpSpPr/>
        <p:nvPr/>
      </p:nvGrpSpPr>
      <p:grpSpPr>
        <a:xfrm>
          <a:off x="0" y="0"/>
          <a:ext cx="0" cy="0"/>
          <a:chOff x="0" y="0"/>
          <a:chExt cx="0" cy="0"/>
        </a:xfrm>
      </p:grpSpPr>
      <p:sp>
        <p:nvSpPr>
          <p:cNvPr id="30" name="Text Placeholder 2"/>
          <p:cNvSpPr>
            <a:spLocks noGrp="1"/>
          </p:cNvSpPr>
          <p:nvPr>
            <p:ph type="body" sz="quarter" idx="18"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31" name="Text Placeholder 2"/>
          <p:cNvSpPr>
            <a:spLocks noGrp="1"/>
          </p:cNvSpPr>
          <p:nvPr>
            <p:ph type="body" sz="quarter" idx="19" hasCustomPrompt="1"/>
          </p:nvPr>
        </p:nvSpPr>
        <p:spPr>
          <a:xfrm>
            <a:off x="6143540"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2" name="Content Placeholder 7"/>
          <p:cNvSpPr>
            <a:spLocks noGrp="1"/>
          </p:cNvSpPr>
          <p:nvPr>
            <p:ph sz="quarter" idx="10" hasCustomPrompt="1"/>
          </p:nvPr>
        </p:nvSpPr>
        <p:spPr>
          <a:xfrm>
            <a:off x="232682"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3" name="Text Placeholder 2"/>
          <p:cNvSpPr>
            <a:spLocks noGrp="1"/>
          </p:cNvSpPr>
          <p:nvPr>
            <p:ph type="body" sz="quarter" idx="12"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5" name="Text Placeholder 2"/>
          <p:cNvSpPr>
            <a:spLocks noGrp="1"/>
          </p:cNvSpPr>
          <p:nvPr>
            <p:ph type="body" sz="quarter" idx="13"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7" name="Content Placeholder 7"/>
          <p:cNvSpPr>
            <a:spLocks noGrp="1"/>
          </p:cNvSpPr>
          <p:nvPr>
            <p:ph sz="quarter" idx="20" hasCustomPrompt="1"/>
          </p:nvPr>
        </p:nvSpPr>
        <p:spPr>
          <a:xfrm>
            <a:off x="6143546"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21"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9" name="Text Placeholder 2"/>
          <p:cNvSpPr>
            <a:spLocks noGrp="1"/>
          </p:cNvSpPr>
          <p:nvPr>
            <p:ph type="body" sz="quarter" idx="22"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Content Placeholder 7"/>
          <p:cNvSpPr>
            <a:spLocks noGrp="1"/>
          </p:cNvSpPr>
          <p:nvPr>
            <p:ph sz="quarter" idx="23" hasCustomPrompt="1"/>
          </p:nvPr>
        </p:nvSpPr>
        <p:spPr>
          <a:xfrm>
            <a:off x="6143546"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2"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24"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6:9 Arup Three Objects Option2">
    <p:spTree>
      <p:nvGrpSpPr>
        <p:cNvPr id="1" name=""/>
        <p:cNvGrpSpPr/>
        <p:nvPr/>
      </p:nvGrpSpPr>
      <p:grpSpPr>
        <a:xfrm>
          <a:off x="0" y="0"/>
          <a:ext cx="0" cy="0"/>
          <a:chOff x="0" y="0"/>
          <a:chExt cx="0" cy="0"/>
        </a:xfrm>
      </p:grpSpPr>
      <p:sp>
        <p:nvSpPr>
          <p:cNvPr id="17" name="Content Placeholder 7"/>
          <p:cNvSpPr>
            <a:spLocks noGrp="1"/>
          </p:cNvSpPr>
          <p:nvPr>
            <p:ph sz="quarter" idx="24" hasCustomPrompt="1"/>
          </p:nvPr>
        </p:nvSpPr>
        <p:spPr>
          <a:xfrm>
            <a:off x="6143546"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25"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0" name="Content Placeholder 7"/>
          <p:cNvSpPr>
            <a:spLocks noGrp="1"/>
          </p:cNvSpPr>
          <p:nvPr>
            <p:ph sz="quarter" idx="12" hasCustomPrompt="1"/>
          </p:nvPr>
        </p:nvSpPr>
        <p:spPr>
          <a:xfrm>
            <a:off x="232682"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1"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2"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3" name="Content Placeholder 7"/>
          <p:cNvSpPr>
            <a:spLocks noGrp="1"/>
          </p:cNvSpPr>
          <p:nvPr>
            <p:ph sz="quarter" idx="20" hasCustomPrompt="1"/>
          </p:nvPr>
        </p:nvSpPr>
        <p:spPr>
          <a:xfrm>
            <a:off x="232682"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4"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5"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5"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3" name="Text Placeholder 2"/>
          <p:cNvSpPr>
            <a:spLocks noGrp="1"/>
          </p:cNvSpPr>
          <p:nvPr>
            <p:ph type="body" sz="quarter" idx="34"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6:9 Arup Four Objects">
    <p:spTree>
      <p:nvGrpSpPr>
        <p:cNvPr id="1" name=""/>
        <p:cNvGrpSpPr/>
        <p:nvPr/>
      </p:nvGrpSpPr>
      <p:grpSpPr>
        <a:xfrm>
          <a:off x="0" y="0"/>
          <a:ext cx="0" cy="0"/>
          <a:chOff x="0" y="0"/>
          <a:chExt cx="0" cy="0"/>
        </a:xfrm>
      </p:grpSpPr>
      <p:sp>
        <p:nvSpPr>
          <p:cNvPr id="17" name="Content Placeholder 7"/>
          <p:cNvSpPr>
            <a:spLocks noGrp="1"/>
          </p:cNvSpPr>
          <p:nvPr>
            <p:ph sz="quarter" idx="12" hasCustomPrompt="1"/>
          </p:nvPr>
        </p:nvSpPr>
        <p:spPr>
          <a:xfrm>
            <a:off x="232682"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9"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4" name="Content Placeholder 7"/>
          <p:cNvSpPr>
            <a:spLocks noGrp="1"/>
          </p:cNvSpPr>
          <p:nvPr>
            <p:ph sz="quarter" idx="20" hasCustomPrompt="1"/>
          </p:nvPr>
        </p:nvSpPr>
        <p:spPr>
          <a:xfrm>
            <a:off x="232682"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5"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6"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30" name="Content Placeholder 7"/>
          <p:cNvSpPr>
            <a:spLocks noGrp="1"/>
          </p:cNvSpPr>
          <p:nvPr>
            <p:ph sz="quarter" idx="26" hasCustomPrompt="1"/>
          </p:nvPr>
        </p:nvSpPr>
        <p:spPr>
          <a:xfrm>
            <a:off x="6143546"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31" name="Text Placeholder 2"/>
          <p:cNvSpPr>
            <a:spLocks noGrp="1"/>
          </p:cNvSpPr>
          <p:nvPr>
            <p:ph type="body" sz="quarter" idx="27"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32" name="Text Placeholder 2"/>
          <p:cNvSpPr>
            <a:spLocks noGrp="1"/>
          </p:cNvSpPr>
          <p:nvPr>
            <p:ph type="body" sz="quarter" idx="28"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6" name="Text Placeholder 2"/>
          <p:cNvSpPr>
            <a:spLocks noGrp="1"/>
          </p:cNvSpPr>
          <p:nvPr>
            <p:ph type="body" sz="quarter" idx="30" hasCustomPrompt="1"/>
          </p:nvPr>
        </p:nvSpPr>
        <p:spPr>
          <a:xfrm>
            <a:off x="6143540"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0" name="Content Placeholder 7"/>
          <p:cNvSpPr>
            <a:spLocks noGrp="1"/>
          </p:cNvSpPr>
          <p:nvPr>
            <p:ph sz="quarter" idx="23" hasCustomPrompt="1"/>
          </p:nvPr>
        </p:nvSpPr>
        <p:spPr>
          <a:xfrm>
            <a:off x="6143546"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1" name="Text Placeholder 2"/>
          <p:cNvSpPr>
            <a:spLocks noGrp="1"/>
          </p:cNvSpPr>
          <p:nvPr>
            <p:ph type="body" sz="quarter" idx="34"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7"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23"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6:9 Arup Single Image">
    <p:spTree>
      <p:nvGrpSpPr>
        <p:cNvPr id="1" name=""/>
        <p:cNvGrpSpPr/>
        <p:nvPr/>
      </p:nvGrpSpPr>
      <p:grpSpPr>
        <a:xfrm>
          <a:off x="0" y="0"/>
          <a:ext cx="0" cy="0"/>
          <a:chOff x="0" y="0"/>
          <a:chExt cx="0" cy="0"/>
        </a:xfrm>
      </p:grpSpPr>
      <p:sp>
        <p:nvSpPr>
          <p:cNvPr id="20" name="Picture Placeholder 2"/>
          <p:cNvSpPr>
            <a:spLocks noGrp="1" noChangeAspect="1"/>
          </p:cNvSpPr>
          <p:nvPr>
            <p:ph type="pic" sz="quarter" idx="11" hasCustomPrompt="1"/>
          </p:nvPr>
        </p:nvSpPr>
        <p:spPr>
          <a:xfrm>
            <a:off x="230400" y="190500"/>
            <a:ext cx="11731200" cy="5592000"/>
          </a:xfrm>
          <a:prstGeom prst="rect">
            <a:avLst/>
          </a:prstGeom>
        </p:spPr>
        <p:txBody>
          <a:bodyPr vert="horz" lIns="0" tIns="0" rIns="0" bIns="0" anchor="t">
            <a:normAutofit/>
          </a:bodyPr>
          <a:lstStyle>
            <a:lvl1pPr marL="0" indent="0">
              <a:lnSpc>
                <a:spcPts val="3467"/>
              </a:lnSpc>
              <a:spcBef>
                <a:spcPts val="0"/>
              </a:spcBef>
              <a:buNone/>
              <a:defRPr>
                <a:latin typeface="Times New Roman"/>
                <a:cs typeface="Times New Roman"/>
              </a:defRPr>
            </a:lvl1pPr>
          </a:lstStyle>
          <a:p>
            <a:br>
              <a:rPr lang="en-US" dirty="0"/>
            </a:br>
            <a:br>
              <a:rPr lang="en-US" dirty="0"/>
            </a:br>
            <a:br>
              <a:rPr lang="en-US" dirty="0"/>
            </a:br>
            <a:endParaRPr lang="en-US" dirty="0"/>
          </a:p>
          <a:p>
            <a:endParaRPr lang="en-US" dirty="0"/>
          </a:p>
          <a:p>
            <a:endParaRPr lang="en-US" dirty="0"/>
          </a:p>
        </p:txBody>
      </p:sp>
      <p:sp>
        <p:nvSpPr>
          <p:cNvPr id="11" name="Text Placeholder 2"/>
          <p:cNvSpPr>
            <a:spLocks noGrp="1"/>
          </p:cNvSpPr>
          <p:nvPr>
            <p:ph type="body" sz="quarter" idx="13" hasCustomPrompt="1"/>
          </p:nvPr>
        </p:nvSpPr>
        <p:spPr>
          <a:xfrm>
            <a:off x="232667" y="5781265"/>
            <a:ext cx="8123542" cy="240024"/>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2" name="Text Placeholder 2"/>
          <p:cNvSpPr>
            <a:spLocks noGrp="1"/>
          </p:cNvSpPr>
          <p:nvPr>
            <p:ph type="body" sz="quarter" idx="17" hasCustomPrompt="1"/>
          </p:nvPr>
        </p:nvSpPr>
        <p:spPr>
          <a:xfrm>
            <a:off x="8601600" y="5781261"/>
            <a:ext cx="3360000" cy="240027"/>
          </a:xfrm>
          <a:prstGeom prst="rect">
            <a:avLst/>
          </a:prstGeom>
        </p:spPr>
        <p:txBody>
          <a:bodyPr vert="horz" lIns="0" tIns="46800" rIns="0" bIns="4680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9"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7"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6:9 Arup Two Images">
    <p:spTree>
      <p:nvGrpSpPr>
        <p:cNvPr id="1" name=""/>
        <p:cNvGrpSpPr/>
        <p:nvPr/>
      </p:nvGrpSpPr>
      <p:grpSpPr>
        <a:xfrm>
          <a:off x="0" y="0"/>
          <a:ext cx="0" cy="0"/>
          <a:chOff x="0" y="0"/>
          <a:chExt cx="0" cy="0"/>
        </a:xfrm>
      </p:grpSpPr>
      <p:sp>
        <p:nvSpPr>
          <p:cNvPr id="13" name="Picture Placeholder 2"/>
          <p:cNvSpPr>
            <a:spLocks noGrp="1" noChangeAspect="1"/>
          </p:cNvSpPr>
          <p:nvPr>
            <p:ph type="pic" sz="quarter" idx="12" hasCustomPrompt="1"/>
          </p:nvPr>
        </p:nvSpPr>
        <p:spPr>
          <a:xfrm>
            <a:off x="232668" y="190508"/>
            <a:ext cx="5812800" cy="5590761"/>
          </a:xfrm>
          <a:prstGeom prst="rect">
            <a:avLst/>
          </a:prstGeom>
        </p:spPr>
        <p:txBody>
          <a:bodyPr vert="horz" lIns="0" tIns="0" rIns="0" bIns="0" anchor="t">
            <a:normAutofit/>
          </a:bodyPr>
          <a:lstStyle>
            <a:lvl1pPr marL="0" indent="0">
              <a:lnSpc>
                <a:spcPts val="3467"/>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8" name="Picture Placeholder 2"/>
          <p:cNvSpPr>
            <a:spLocks noGrp="1" noChangeAspect="1"/>
          </p:cNvSpPr>
          <p:nvPr>
            <p:ph type="pic" sz="quarter" idx="13" hasCustomPrompt="1"/>
          </p:nvPr>
        </p:nvSpPr>
        <p:spPr>
          <a:xfrm>
            <a:off x="6145855" y="190508"/>
            <a:ext cx="5812800" cy="5590761"/>
          </a:xfrm>
          <a:prstGeom prst="rect">
            <a:avLst/>
          </a:prstGeom>
        </p:spPr>
        <p:txBody>
          <a:bodyPr vert="horz" lIns="0" tIns="0" rIns="0" bIns="0" anchor="t">
            <a:normAutofit/>
          </a:bodyPr>
          <a:lstStyle>
            <a:lvl1pPr marL="0" indent="0">
              <a:lnSpc>
                <a:spcPts val="3467"/>
              </a:lnSpc>
              <a:spcBef>
                <a:spcPts val="0"/>
              </a:spcBef>
              <a:buNone/>
              <a:defRPr>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5" name="Text Placeholder 2"/>
          <p:cNvSpPr>
            <a:spLocks noGrp="1"/>
          </p:cNvSpPr>
          <p:nvPr>
            <p:ph type="body" sz="quarter" idx="34"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6" name="Text Placeholder 2"/>
          <p:cNvSpPr>
            <a:spLocks noGrp="1"/>
          </p:cNvSpPr>
          <p:nvPr>
            <p:ph type="body" sz="quarter" idx="35" hasCustomPrompt="1"/>
          </p:nvPr>
        </p:nvSpPr>
        <p:spPr>
          <a:xfrm>
            <a:off x="232667"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7" name="Text Placeholder 2"/>
          <p:cNvSpPr>
            <a:spLocks noGrp="1"/>
          </p:cNvSpPr>
          <p:nvPr>
            <p:ph type="body" sz="quarter" idx="17" hasCustomPrompt="1"/>
          </p:nvPr>
        </p:nvSpPr>
        <p:spPr>
          <a:xfrm>
            <a:off x="10802142"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2"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0" name="Text Placeholder 2"/>
          <p:cNvSpPr>
            <a:spLocks noGrp="1"/>
          </p:cNvSpPr>
          <p:nvPr>
            <p:ph type="body" sz="quarter" idx="18"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1"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6:9 Arup Three Images Option1">
    <p:spTree>
      <p:nvGrpSpPr>
        <p:cNvPr id="1" name=""/>
        <p:cNvGrpSpPr/>
        <p:nvPr/>
      </p:nvGrpSpPr>
      <p:grpSpPr>
        <a:xfrm>
          <a:off x="0" y="0"/>
          <a:ext cx="0" cy="0"/>
          <a:chOff x="0" y="0"/>
          <a:chExt cx="0" cy="0"/>
        </a:xfrm>
      </p:grpSpPr>
      <p:sp>
        <p:nvSpPr>
          <p:cNvPr id="21" name="Picture Placeholder 2"/>
          <p:cNvSpPr>
            <a:spLocks noGrp="1" noChangeAspect="1"/>
          </p:cNvSpPr>
          <p:nvPr>
            <p:ph type="pic" sz="quarter" idx="15" hasCustomPrompt="1"/>
          </p:nvPr>
        </p:nvSpPr>
        <p:spPr>
          <a:xfrm>
            <a:off x="6145391" y="190500"/>
            <a:ext cx="5812800" cy="2496000"/>
          </a:xfrm>
          <a:prstGeom prst="rect">
            <a:avLst/>
          </a:prstGeom>
        </p:spPr>
        <p:txBody>
          <a:bodyPr vert="horz" lIns="0" tIns="0" rIns="0" bIns="0" anchor="t">
            <a:normAutofit/>
          </a:bodyPr>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Picture Placeholder 2"/>
          <p:cNvSpPr>
            <a:spLocks noGrp="1" noChangeAspect="1"/>
          </p:cNvSpPr>
          <p:nvPr>
            <p:ph type="pic" sz="quarter" idx="16" hasCustomPrompt="1"/>
          </p:nvPr>
        </p:nvSpPr>
        <p:spPr>
          <a:xfrm>
            <a:off x="6145391" y="3284984"/>
            <a:ext cx="5812800" cy="2496000"/>
          </a:xfrm>
          <a:prstGeom prst="rect">
            <a:avLst/>
          </a:prstGeom>
        </p:spPr>
        <p:txBody>
          <a:bodyPr vert="horz" lIns="0" tIns="0" rIns="0" bIns="0" anchor="t">
            <a:noAutofit/>
          </a:bodyPr>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4" name="Picture Placeholder 2"/>
          <p:cNvSpPr>
            <a:spLocks noGrp="1" noChangeAspect="1"/>
          </p:cNvSpPr>
          <p:nvPr>
            <p:ph type="pic" sz="quarter" idx="12" hasCustomPrompt="1"/>
          </p:nvPr>
        </p:nvSpPr>
        <p:spPr>
          <a:xfrm>
            <a:off x="232668" y="190508"/>
            <a:ext cx="5812800" cy="5590761"/>
          </a:xfrm>
          <a:prstGeom prst="rect">
            <a:avLst/>
          </a:prstGeom>
        </p:spPr>
        <p:txBody>
          <a:bodyPr vert="horz" lIns="0" tIns="0" rIns="0" bIns="0" anchor="t">
            <a:normAutofit/>
          </a:bodyPr>
          <a:lstStyle>
            <a:lvl1pPr marL="0" indent="0">
              <a:lnSpc>
                <a:spcPts val="3467"/>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7" name="Text Placeholder 2"/>
          <p:cNvSpPr>
            <a:spLocks noGrp="1"/>
          </p:cNvSpPr>
          <p:nvPr>
            <p:ph type="body" sz="quarter" idx="18"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9" name="Text Placeholder 2"/>
          <p:cNvSpPr>
            <a:spLocks noGrp="1"/>
          </p:cNvSpPr>
          <p:nvPr>
            <p:ph type="body" sz="quarter" idx="34"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0" name="Text Placeholder 2"/>
          <p:cNvSpPr>
            <a:spLocks noGrp="1"/>
          </p:cNvSpPr>
          <p:nvPr>
            <p:ph type="body" sz="quarter" idx="13"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3" name="Text Placeholder 2"/>
          <p:cNvSpPr>
            <a:spLocks noGrp="1"/>
          </p:cNvSpPr>
          <p:nvPr>
            <p:ph type="body" sz="quarter" idx="21"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5" name="Text Placeholder 2"/>
          <p:cNvSpPr>
            <a:spLocks noGrp="1"/>
          </p:cNvSpPr>
          <p:nvPr>
            <p:ph type="body" sz="quarter" idx="22"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5"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3" name="Text Placeholder 2"/>
          <p:cNvSpPr>
            <a:spLocks noGrp="1"/>
          </p:cNvSpPr>
          <p:nvPr>
            <p:ph type="body" sz="quarter" idx="35"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6:9 Arup Three Images Option2">
    <p:spTree>
      <p:nvGrpSpPr>
        <p:cNvPr id="1" name=""/>
        <p:cNvGrpSpPr/>
        <p:nvPr/>
      </p:nvGrpSpPr>
      <p:grpSpPr>
        <a:xfrm>
          <a:off x="0" y="0"/>
          <a:ext cx="0" cy="0"/>
          <a:chOff x="0" y="0"/>
          <a:chExt cx="0" cy="0"/>
        </a:xfrm>
      </p:grpSpPr>
      <p:sp>
        <p:nvSpPr>
          <p:cNvPr id="27" name="Picture Placeholder 2"/>
          <p:cNvSpPr>
            <a:spLocks noGrp="1" noChangeAspect="1"/>
          </p:cNvSpPr>
          <p:nvPr>
            <p:ph type="pic" sz="quarter" idx="16" hasCustomPrompt="1"/>
          </p:nvPr>
        </p:nvSpPr>
        <p:spPr>
          <a:xfrm>
            <a:off x="232668" y="3284984"/>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37" name="Picture Placeholder 2"/>
          <p:cNvSpPr>
            <a:spLocks noGrp="1" noChangeAspect="1"/>
          </p:cNvSpPr>
          <p:nvPr>
            <p:ph type="pic" sz="quarter" idx="12" hasCustomPrompt="1"/>
          </p:nvPr>
        </p:nvSpPr>
        <p:spPr>
          <a:xfrm>
            <a:off x="6145855" y="190508"/>
            <a:ext cx="5812800" cy="5590761"/>
          </a:xfrm>
          <a:prstGeom prst="rect">
            <a:avLst/>
          </a:prstGeom>
        </p:spPr>
        <p:txBody>
          <a:bodyPr vert="horz" lIns="0" tIns="0" rIns="0" bIns="0" anchor="t"/>
          <a:lstStyle>
            <a:lvl1pPr marL="0" indent="0">
              <a:lnSpc>
                <a:spcPts val="3467"/>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69" name="Picture Placeholder 2"/>
          <p:cNvSpPr>
            <a:spLocks noGrp="1" noChangeAspect="1"/>
          </p:cNvSpPr>
          <p:nvPr>
            <p:ph type="pic" sz="quarter" idx="15" hasCustomPrompt="1"/>
          </p:nvPr>
        </p:nvSpPr>
        <p:spPr>
          <a:xfrm>
            <a:off x="232668" y="190500"/>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8" name="Text Placeholder 2"/>
          <p:cNvSpPr>
            <a:spLocks noGrp="1"/>
          </p:cNvSpPr>
          <p:nvPr>
            <p:ph type="body" sz="quarter" idx="25"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0"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1"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2"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3"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6" name="Text Placeholder 2"/>
          <p:cNvSpPr>
            <a:spLocks noGrp="1"/>
          </p:cNvSpPr>
          <p:nvPr>
            <p:ph type="body" sz="quarter" idx="34"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3"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6:9 Arup Four Images">
    <p:spTree>
      <p:nvGrpSpPr>
        <p:cNvPr id="1" name=""/>
        <p:cNvGrpSpPr/>
        <p:nvPr/>
      </p:nvGrpSpPr>
      <p:grpSpPr>
        <a:xfrm>
          <a:off x="0" y="0"/>
          <a:ext cx="0" cy="0"/>
          <a:chOff x="0" y="0"/>
          <a:chExt cx="0" cy="0"/>
        </a:xfrm>
      </p:grpSpPr>
      <p:sp>
        <p:nvSpPr>
          <p:cNvPr id="35" name="Picture Placeholder 2"/>
          <p:cNvSpPr>
            <a:spLocks noGrp="1" noChangeAspect="1"/>
          </p:cNvSpPr>
          <p:nvPr>
            <p:ph type="pic" sz="quarter" idx="16" hasCustomPrompt="1"/>
          </p:nvPr>
        </p:nvSpPr>
        <p:spPr>
          <a:xfrm>
            <a:off x="232668" y="3284984"/>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1" name="Picture Placeholder 2"/>
          <p:cNvSpPr>
            <a:spLocks noGrp="1" noChangeAspect="1"/>
          </p:cNvSpPr>
          <p:nvPr>
            <p:ph type="pic" sz="quarter" idx="15" hasCustomPrompt="1"/>
          </p:nvPr>
        </p:nvSpPr>
        <p:spPr>
          <a:xfrm>
            <a:off x="6145391" y="190500"/>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2" name="Picture Placeholder 2"/>
          <p:cNvSpPr>
            <a:spLocks noGrp="1" noChangeAspect="1"/>
          </p:cNvSpPr>
          <p:nvPr>
            <p:ph type="pic" sz="quarter" idx="16" hasCustomPrompt="1"/>
          </p:nvPr>
        </p:nvSpPr>
        <p:spPr>
          <a:xfrm>
            <a:off x="6145391" y="3284984"/>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7" name="Picture Placeholder 2"/>
          <p:cNvSpPr>
            <a:spLocks noGrp="1" noChangeAspect="1"/>
          </p:cNvSpPr>
          <p:nvPr>
            <p:ph type="pic" sz="quarter" idx="32" hasCustomPrompt="1"/>
          </p:nvPr>
        </p:nvSpPr>
        <p:spPr>
          <a:xfrm>
            <a:off x="232668" y="190500"/>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3"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4"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5"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6" name="Text Placeholder 2"/>
          <p:cNvSpPr>
            <a:spLocks noGrp="1"/>
          </p:cNvSpPr>
          <p:nvPr>
            <p:ph type="body" sz="quarter" idx="27"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7" name="Text Placeholder 2"/>
          <p:cNvSpPr>
            <a:spLocks noGrp="1"/>
          </p:cNvSpPr>
          <p:nvPr>
            <p:ph type="body" sz="quarter" idx="28"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9" name="Text Placeholder 2"/>
          <p:cNvSpPr>
            <a:spLocks noGrp="1"/>
          </p:cNvSpPr>
          <p:nvPr>
            <p:ph type="body" sz="quarter" idx="35"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7"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8" name="Text Placeholder 2"/>
          <p:cNvSpPr>
            <a:spLocks noGrp="1"/>
          </p:cNvSpPr>
          <p:nvPr>
            <p:ph type="body" sz="quarter" idx="36"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6"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16:9 Arup TenImages Value Statement">
    <p:spTree>
      <p:nvGrpSpPr>
        <p:cNvPr id="1" name=""/>
        <p:cNvGrpSpPr/>
        <p:nvPr/>
      </p:nvGrpSpPr>
      <p:grpSpPr>
        <a:xfrm>
          <a:off x="0" y="0"/>
          <a:ext cx="0" cy="0"/>
          <a:chOff x="0" y="0"/>
          <a:chExt cx="0" cy="0"/>
        </a:xfrm>
      </p:grpSpPr>
      <p:sp>
        <p:nvSpPr>
          <p:cNvPr id="14" name="Rectangle 13"/>
          <p:cNvSpPr/>
          <p:nvPr/>
        </p:nvSpPr>
        <p:spPr>
          <a:xfrm>
            <a:off x="9031047" y="2343315"/>
            <a:ext cx="2859976" cy="428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9031047"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609602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6096022" y="451093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3161004"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235060" y="190856"/>
            <a:ext cx="2859976" cy="2095187"/>
          </a:xfrm>
          <a:prstGeom prst="rect">
            <a:avLst/>
          </a:prstGeom>
        </p:spPr>
        <p:txBody>
          <a:bodyPr lIns="70710" tIns="70710" bIns="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235065" y="451093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234743"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3161004" y="451093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6096022"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3161004"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9214064" y="2485777"/>
            <a:ext cx="2642576" cy="2160591"/>
          </a:xfrm>
          <a:prstGeom prst="rect">
            <a:avLst/>
          </a:prstGeom>
        </p:spPr>
        <p:txBody>
          <a:bodyPr vert="horz" lIns="0" rIns="0">
            <a:noAutofit/>
          </a:bodyPr>
          <a:lstStyle>
            <a:lvl1pPr marL="0" marR="0" indent="0" algn="l" defTabSz="1197317" rtl="0" eaLnBrk="1" fontAlgn="auto" latinLnBrk="0" hangingPunct="1">
              <a:lnSpc>
                <a:spcPct val="80000"/>
              </a:lnSpc>
              <a:spcBef>
                <a:spcPts val="0"/>
              </a:spcBef>
              <a:spcAft>
                <a:spcPts val="0"/>
              </a:spcAft>
              <a:buClrTx/>
              <a:buSzTx/>
              <a:buFont typeface="Arial" pitchFamily="34" charset="0"/>
              <a:buNone/>
              <a:tabLst/>
              <a:defRPr sz="2400" b="0" i="0" baseline="0">
                <a:solidFill>
                  <a:schemeClr val="tx1"/>
                </a:solidFill>
                <a:latin typeface="Times New Roman"/>
                <a:cs typeface="Times New Roman"/>
              </a:defRPr>
            </a:lvl1pPr>
          </a:lstStyle>
          <a:p>
            <a:r>
              <a:rPr lang="en-US" sz="2400" baseline="0" dirty="0"/>
              <a:t>You may enter a short value statement here. You may highlight a specific point in white as appropriate. Max approx 20-25 words.</a:t>
            </a:r>
            <a:endParaRPr lang="en-US" sz="2133" baseline="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6:9 Arup Eleven Images Value Statement">
    <p:spTree>
      <p:nvGrpSpPr>
        <p:cNvPr id="1" name=""/>
        <p:cNvGrpSpPr/>
        <p:nvPr/>
      </p:nvGrpSpPr>
      <p:grpSpPr>
        <a:xfrm>
          <a:off x="0" y="0"/>
          <a:ext cx="0" cy="0"/>
          <a:chOff x="0" y="0"/>
          <a:chExt cx="0" cy="0"/>
        </a:xfrm>
      </p:grpSpPr>
      <p:sp>
        <p:nvSpPr>
          <p:cNvPr id="14" name="Rectangle 13"/>
          <p:cNvSpPr/>
          <p:nvPr/>
        </p:nvSpPr>
        <p:spPr>
          <a:xfrm>
            <a:off x="9031047" y="2343628"/>
            <a:ext cx="2859976" cy="20951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904057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609602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6096022"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3161004"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235060" y="190856"/>
            <a:ext cx="2859976" cy="2095187"/>
          </a:xfrm>
          <a:prstGeom prst="rect">
            <a:avLst/>
          </a:prstGeom>
        </p:spPr>
        <p:txBody>
          <a:bodyPr lIns="70710" tIns="70710" anchor="t">
            <a:normAutofit/>
          </a:bodyPr>
          <a:lstStyle>
            <a:lvl1pPr marL="0" marR="0" indent="0" algn="l" defTabSz="1197317" rtl="0" eaLnBrk="1" fontAlgn="auto" latinLnBrk="0" hangingPunct="1">
              <a:lnSpc>
                <a:spcPts val="1467"/>
              </a:lnSpc>
              <a:spcBef>
                <a:spcPts val="0"/>
              </a:spcBef>
              <a:spcAft>
                <a:spcPts val="0"/>
              </a:spcAft>
              <a:buClrTx/>
              <a:buSzTx/>
              <a:buFont typeface="Arial" pitchFamily="34" charset="0"/>
              <a:buNone/>
              <a:tabLst/>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235065"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234743"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3161004"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9031047"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6096022"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3161004"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9214064" y="2354400"/>
            <a:ext cx="2642576" cy="2095200"/>
          </a:xfrm>
          <a:prstGeom prst="rect">
            <a:avLst/>
          </a:prstGeom>
        </p:spPr>
        <p:txBody>
          <a:bodyPr vert="horz" lIns="0" rIns="0">
            <a:noAutofit/>
          </a:bodyPr>
          <a:lstStyle>
            <a:lvl1pPr marL="0" marR="0" indent="0" algn="l" defTabSz="1197317" rtl="0" eaLnBrk="1" fontAlgn="auto" latinLnBrk="0" hangingPunct="1">
              <a:lnSpc>
                <a:spcPct val="80000"/>
              </a:lnSpc>
              <a:spcBef>
                <a:spcPts val="0"/>
              </a:spcBef>
              <a:spcAft>
                <a:spcPts val="0"/>
              </a:spcAft>
              <a:buClrTx/>
              <a:buSzTx/>
              <a:buFont typeface="Arial" pitchFamily="34" charset="0"/>
              <a:buNone/>
              <a:tabLst/>
              <a:defRPr sz="2400" b="0" i="0" baseline="0">
                <a:solidFill>
                  <a:schemeClr val="tx1"/>
                </a:solidFill>
                <a:latin typeface="Times New Roman"/>
                <a:cs typeface="Times New Roman"/>
              </a:defRPr>
            </a:lvl1pPr>
          </a:lstStyle>
          <a:p>
            <a:r>
              <a:rPr lang="en-US" sz="2400" baseline="0" dirty="0"/>
              <a:t>Enter a short value statement here. Highlight a specific point in white. Max approx 10 -15 words.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6:9 Arup Main Title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1093002" y="6405363"/>
            <a:ext cx="859663" cy="288000"/>
          </a:xfrm>
          <a:prstGeom prst="rect">
            <a:avLst/>
          </a:prstGeom>
        </p:spPr>
      </p:pic>
      <p:sp>
        <p:nvSpPr>
          <p:cNvPr id="6" name="Title 1"/>
          <p:cNvSpPr>
            <a:spLocks noGrp="1"/>
          </p:cNvSpPr>
          <p:nvPr>
            <p:ph type="title"/>
          </p:nvPr>
        </p:nvSpPr>
        <p:spPr>
          <a:xfrm>
            <a:off x="232846" y="1390641"/>
            <a:ext cx="11722100" cy="683948"/>
          </a:xfrm>
          <a:prstGeom prst="rect">
            <a:avLst/>
          </a:prstGeom>
        </p:spPr>
        <p:txBody>
          <a:bodyPr lIns="0" tIns="0" rIns="0" bIns="0">
            <a:noAutofit/>
          </a:bodyPr>
          <a:lstStyle>
            <a:lvl1pPr>
              <a:lnSpc>
                <a:spcPts val="4000"/>
              </a:lnSpc>
              <a:spcBef>
                <a:spcPts val="0"/>
              </a:spcBef>
              <a:defRPr sz="3800">
                <a:solidFill>
                  <a:schemeClr val="accent2"/>
                </a:solidFill>
                <a:latin typeface="Times New Roman"/>
                <a:cs typeface="Times New Roman"/>
              </a:defRPr>
            </a:lvl1pPr>
          </a:lstStyle>
          <a:p>
            <a:r>
              <a:rPr lang="en-US"/>
              <a:t>Click to edit Master title style</a:t>
            </a:r>
            <a:endParaRPr lang="en-US" dirty="0"/>
          </a:p>
        </p:txBody>
      </p:sp>
      <p:sp>
        <p:nvSpPr>
          <p:cNvPr id="10" name="Text Placeholder 2"/>
          <p:cNvSpPr>
            <a:spLocks noGrp="1"/>
          </p:cNvSpPr>
          <p:nvPr>
            <p:ph type="body" sz="quarter" idx="10" hasCustomPrompt="1"/>
          </p:nvPr>
        </p:nvSpPr>
        <p:spPr>
          <a:xfrm>
            <a:off x="234963" y="3822172"/>
            <a:ext cx="11719983" cy="346249"/>
          </a:xfrm>
          <a:prstGeom prst="rect">
            <a:avLst/>
          </a:prstGeom>
        </p:spPr>
        <p:txBody>
          <a:bodyPr vert="horz" lIns="0" tIns="0" rIns="0" bIns="0">
            <a:noAutofit/>
          </a:bodyPr>
          <a:lstStyle>
            <a:lvl1pPr marL="0" indent="0">
              <a:lnSpc>
                <a:spcPts val="2667"/>
              </a:lnSpc>
              <a:spcBef>
                <a:spcPts val="0"/>
              </a:spcBef>
              <a:buNone/>
              <a:defRPr sz="2000" baseline="0">
                <a:latin typeface="Times New Roman"/>
                <a:cs typeface="Times New Roman"/>
              </a:defRPr>
            </a:lvl1pPr>
          </a:lstStyle>
          <a:p>
            <a:r>
              <a:rPr lang="en-US" sz="2400" dirty="0">
                <a:solidFill>
                  <a:schemeClr val="tx1"/>
                </a:solidFill>
              </a:rPr>
              <a:t>Click to edit master title style</a:t>
            </a:r>
            <a:endParaRPr lang="en-US" sz="1867"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6:9 Arup Twelve Images">
    <p:spTree>
      <p:nvGrpSpPr>
        <p:cNvPr id="1" name=""/>
        <p:cNvGrpSpPr/>
        <p:nvPr/>
      </p:nvGrpSpPr>
      <p:grpSpPr>
        <a:xfrm>
          <a:off x="0" y="0"/>
          <a:ext cx="0" cy="0"/>
          <a:chOff x="0" y="0"/>
          <a:chExt cx="0" cy="0"/>
        </a:xfrm>
      </p:grpSpPr>
      <p:sp>
        <p:nvSpPr>
          <p:cNvPr id="35" name="Picture Placeholder 7"/>
          <p:cNvSpPr>
            <a:spLocks noGrp="1" noChangeAspect="1"/>
          </p:cNvSpPr>
          <p:nvPr>
            <p:ph type="pic" sz="quarter" idx="27" hasCustomPrompt="1"/>
          </p:nvPr>
        </p:nvSpPr>
        <p:spPr>
          <a:xfrm>
            <a:off x="904057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defRPr>
            </a:lvl1pPr>
          </a:lstStyle>
          <a:p>
            <a:endParaRPr lang="en-US" dirty="0"/>
          </a:p>
        </p:txBody>
      </p:sp>
      <p:sp>
        <p:nvSpPr>
          <p:cNvPr id="36" name="Picture Placeholder 7"/>
          <p:cNvSpPr>
            <a:spLocks noGrp="1" noChangeAspect="1"/>
          </p:cNvSpPr>
          <p:nvPr>
            <p:ph type="pic" sz="quarter" idx="20" hasCustomPrompt="1"/>
          </p:nvPr>
        </p:nvSpPr>
        <p:spPr>
          <a:xfrm>
            <a:off x="609602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7" name="Picture Placeholder 7"/>
          <p:cNvSpPr>
            <a:spLocks noGrp="1" noChangeAspect="1"/>
          </p:cNvSpPr>
          <p:nvPr>
            <p:ph type="pic" sz="quarter" idx="26" hasCustomPrompt="1"/>
          </p:nvPr>
        </p:nvSpPr>
        <p:spPr>
          <a:xfrm>
            <a:off x="9040572"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6096022"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3161004"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235060" y="190856"/>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235065"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234743"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3161004"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9040572"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6096022"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3161004"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6:9 Arup Title Colour Divider">
    <p:bg>
      <p:bgPr>
        <a:solidFill>
          <a:schemeClr val="accent2"/>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232846" y="1390641"/>
            <a:ext cx="11722100" cy="683948"/>
          </a:xfrm>
          <a:prstGeom prst="rect">
            <a:avLst/>
          </a:prstGeom>
        </p:spPr>
        <p:txBody>
          <a:bodyPr lIns="0" tIns="0" rIns="0" bIns="0">
            <a:noAutofit/>
          </a:bodyPr>
          <a:lstStyle>
            <a:lvl1pPr>
              <a:lnSpc>
                <a:spcPts val="4000"/>
              </a:lnSpc>
              <a:spcBef>
                <a:spcPts val="0"/>
              </a:spcBef>
              <a:defRPr sz="3800" baseline="0">
                <a:solidFill>
                  <a:schemeClr val="bg1"/>
                </a:solidFill>
                <a:latin typeface="Times New Roman"/>
                <a:cs typeface="Times New Roman"/>
              </a:defRPr>
            </a:lvl1pPr>
          </a:lstStyle>
          <a:p>
            <a:r>
              <a:rPr lang="en-US"/>
              <a:t>Click to edit Master title style</a:t>
            </a:r>
            <a:endParaRPr lang="en-US" dirty="0"/>
          </a:p>
        </p:txBody>
      </p:sp>
      <p:sp>
        <p:nvSpPr>
          <p:cNvPr id="8" name="Text Placeholder 2"/>
          <p:cNvSpPr>
            <a:spLocks noGrp="1"/>
          </p:cNvSpPr>
          <p:nvPr>
            <p:ph type="body" sz="quarter" idx="10" hasCustomPrompt="1"/>
          </p:nvPr>
        </p:nvSpPr>
        <p:spPr>
          <a:xfrm>
            <a:off x="234963" y="3822172"/>
            <a:ext cx="11719983" cy="346249"/>
          </a:xfrm>
          <a:prstGeom prst="rect">
            <a:avLst/>
          </a:prstGeom>
        </p:spPr>
        <p:txBody>
          <a:bodyPr vert="horz" lIns="0" tIns="0" rIns="0" bIns="0">
            <a:noAutofit/>
          </a:bodyPr>
          <a:lstStyle>
            <a:lvl1pPr marL="0" indent="0">
              <a:lnSpc>
                <a:spcPts val="2000"/>
              </a:lnSpc>
              <a:spcBef>
                <a:spcPts val="0"/>
              </a:spcBef>
              <a:buNone/>
              <a:defRPr sz="1800" baseline="0">
                <a:solidFill>
                  <a:schemeClr val="bg1"/>
                </a:solidFill>
                <a:latin typeface="Times New Roman"/>
                <a:cs typeface="Times New Roman"/>
              </a:defRPr>
            </a:lvl1pPr>
          </a:lstStyle>
          <a:p>
            <a:r>
              <a:rPr lang="en-US" sz="2400" dirty="0">
                <a:solidFill>
                  <a:schemeClr val="bg1"/>
                </a:solidFill>
              </a:rPr>
              <a:t>Click to edit master title style</a:t>
            </a:r>
            <a:endParaRPr lang="en-US" sz="1867"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6:9 Arup Text Divider">
    <p:bg>
      <p:bgPr>
        <a:solidFill>
          <a:schemeClr val="accent2"/>
        </a:soli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4965" y="190510"/>
            <a:ext cx="11719983" cy="5386089"/>
          </a:xfrm>
          <a:prstGeom prst="rect">
            <a:avLst/>
          </a:prstGeom>
        </p:spPr>
        <p:txBody>
          <a:bodyPr lIns="0" tIns="0" rIns="0" bIns="0">
            <a:noAutofit/>
          </a:bodyPr>
          <a:lstStyle>
            <a:lvl1pPr>
              <a:lnSpc>
                <a:spcPts val="6000"/>
              </a:lnSpc>
              <a:spcBef>
                <a:spcPts val="0"/>
              </a:spcBef>
              <a:defRPr sz="5200" baseline="0">
                <a:solidFill>
                  <a:schemeClr val="tx1"/>
                </a:solidFill>
                <a:latin typeface="Times New Roman"/>
                <a:cs typeface="Times New Roman"/>
              </a:defRPr>
            </a:lvl1pPr>
          </a:lstStyle>
          <a:p>
            <a:r>
              <a:rPr lang="en-US" dirty="0"/>
              <a:t>Insert a value statement here. You may pick out specific points within your value statement by highlighting the specific point with white text where appropriate. 40 words maximum word count, nisl
              sed
              facilisis present iusto
              augue
              vero
              nisl
              sed
              facilisis.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6:9 Arup Bulle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528001" y="1875374"/>
            <a:ext cx="11359200" cy="1758495"/>
          </a:xfrm>
          <a:prstGeom prst="rect">
            <a:avLst/>
          </a:prstGeom>
        </p:spPr>
        <p:txBody>
          <a:bodyPr lIns="0" tIns="0" rIns="0" bIns="0">
            <a:noAutofit/>
          </a:bodyPr>
          <a:lstStyle>
            <a:lvl1pPr>
              <a:lnSpc>
                <a:spcPts val="2600"/>
              </a:lnSpc>
              <a:buClr>
                <a:schemeClr val="accent2"/>
              </a:buClr>
              <a:defRPr sz="2400" baseline="0">
                <a:latin typeface="Times New Roman"/>
                <a:cs typeface="Times New Roman"/>
              </a:defRPr>
            </a:lvl1pPr>
            <a:lvl2pPr marL="473937" indent="-236969">
              <a:lnSpc>
                <a:spcPts val="2600"/>
              </a:lnSpc>
              <a:buClr>
                <a:schemeClr val="accent2"/>
              </a:buClr>
              <a:buFont typeface="Lucida Grande"/>
              <a:buChar char="-"/>
              <a:defRPr sz="2400" baseline="0">
                <a:latin typeface="Times New Roman"/>
                <a:cs typeface="Times New Roman"/>
              </a:defRPr>
            </a:lvl2pPr>
            <a:lvl3pPr marL="710906" indent="-236969">
              <a:lnSpc>
                <a:spcPts val="2400"/>
              </a:lnSpc>
              <a:buClr>
                <a:srgbClr val="28AAE1"/>
              </a:buClr>
              <a:buFont typeface="Lucida Grande"/>
              <a:buChar char="-"/>
              <a:defRPr sz="2200" baseline="0">
                <a:latin typeface="Times New Roman"/>
                <a:cs typeface="Times New Roman"/>
              </a:defRPr>
            </a:lvl3pPr>
            <a:lvl4pPr marL="721766" indent="-234945">
              <a:lnSpc>
                <a:spcPts val="2400"/>
              </a:lnSpc>
              <a:buClr>
                <a:srgbClr val="28AAE1"/>
              </a:buClr>
              <a:buFont typeface="Lucida Grande"/>
              <a:buChar char="-"/>
              <a:defRPr sz="2200" baseline="0">
                <a:latin typeface="Times New Roman"/>
                <a:cs typeface="Times New Roman"/>
              </a:defRPr>
            </a:lvl4pPr>
            <a:lvl5pPr marL="721766" indent="-234945">
              <a:lnSpc>
                <a:spcPts val="2400"/>
              </a:lnSpc>
              <a:buClr>
                <a:srgbClr val="28AAE1"/>
              </a:buClr>
              <a:buFont typeface="Lucida Grande"/>
              <a:buChar char="-"/>
              <a:defRPr sz="2200" baseline="0">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525881" y="190800"/>
            <a:ext cx="11361252" cy="581356"/>
          </a:xfrm>
          <a:prstGeom prst="rect">
            <a:avLst/>
          </a:prstGeom>
        </p:spPr>
        <p:txBody>
          <a:bodyPr lIns="0" tIns="0" rIns="0" bIns="0">
            <a:noAutofit/>
          </a:bodyPr>
          <a:lstStyle>
            <a:lvl1pPr>
              <a:lnSpc>
                <a:spcPts val="3400"/>
              </a:lnSpc>
              <a:spcBef>
                <a:spcPts val="0"/>
              </a:spcBef>
              <a:defRPr sz="3200" baseline="0">
                <a:solidFill>
                  <a:schemeClr val="accent2"/>
                </a:solidFill>
                <a:latin typeface="Times New Roman"/>
                <a:cs typeface="Times New Roman"/>
              </a:defRPr>
            </a:lvl1pPr>
          </a:lstStyle>
          <a:p>
            <a:r>
              <a:rPr lang="en-US"/>
              <a:t>Click to edit Master title style</a:t>
            </a:r>
            <a:endParaRPr lang="en-US" dirty="0"/>
          </a:p>
        </p:txBody>
      </p:sp>
      <p:sp>
        <p:nvSpPr>
          <p:cNvPr id="7"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9"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6:9 Arup Bullet+GreyIntro">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528001" y="1858441"/>
            <a:ext cx="11410000" cy="1939057"/>
          </a:xfrm>
          <a:prstGeom prst="rect">
            <a:avLst/>
          </a:prstGeom>
        </p:spPr>
        <p:txBody>
          <a:bodyPr wrap="square" lIns="0" tIns="0" rIns="0" bIns="0">
            <a:spAutoFit/>
          </a:bodyPr>
          <a:lstStyle>
            <a:lvl1pPr marL="0" indent="0">
              <a:lnSpc>
                <a:spcPts val="2600"/>
              </a:lnSpc>
              <a:spcBef>
                <a:spcPts val="1400"/>
              </a:spcBef>
              <a:spcAft>
                <a:spcPts val="1400"/>
              </a:spcAft>
              <a:buClr>
                <a:srgbClr val="F05023"/>
              </a:buClr>
              <a:buFontTx/>
              <a:buNone/>
              <a:defRPr sz="2400" baseline="0">
                <a:solidFill>
                  <a:srgbClr val="666666"/>
                </a:solidFill>
                <a:latin typeface="Times New Roman"/>
                <a:cs typeface="Times New Roman"/>
              </a:defRPr>
            </a:lvl1pPr>
            <a:lvl2pPr marL="237061" indent="-237061">
              <a:buClr>
                <a:srgbClr val="28AAE1"/>
              </a:buClr>
              <a:buFont typeface="Arial"/>
              <a:buChar char="•"/>
              <a:defRPr>
                <a:latin typeface="Times New Roman"/>
                <a:cs typeface="Times New Roman"/>
              </a:defRPr>
            </a:lvl2pPr>
            <a:lvl3pPr marL="482588" indent="-245527">
              <a:lnSpc>
                <a:spcPts val="2400"/>
              </a:lnSpc>
              <a:buClr>
                <a:schemeClr val="accent2"/>
              </a:buClr>
              <a:buFont typeface="Lucida Grande"/>
              <a:buChar char="-"/>
              <a:defRPr sz="2200" baseline="0">
                <a:latin typeface="Times New Roman"/>
                <a:cs typeface="Times New Roman"/>
              </a:defRPr>
            </a:lvl3pPr>
            <a:lvl4pPr marL="482588" indent="-245527">
              <a:lnSpc>
                <a:spcPts val="2400"/>
              </a:lnSpc>
              <a:buClr>
                <a:schemeClr val="accent2"/>
              </a:buClr>
              <a:buFont typeface="Lucida Grande"/>
              <a:buChar char="-"/>
              <a:defRPr sz="2200" baseline="0">
                <a:latin typeface="Times New Roman"/>
                <a:cs typeface="Times New Roman"/>
              </a:defRPr>
            </a:lvl4pPr>
            <a:lvl5pPr marL="482588" indent="-245527">
              <a:lnSpc>
                <a:spcPts val="2400"/>
              </a:lnSpc>
              <a:buClr>
                <a:schemeClr val="accent2"/>
              </a:buClr>
              <a:buFont typeface="Lucida Grande"/>
              <a:buChar char="-"/>
              <a:defRPr sz="2200" baseline="0">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525881" y="190800"/>
            <a:ext cx="11412061" cy="581356"/>
          </a:xfrm>
          <a:prstGeom prst="rect">
            <a:avLst/>
          </a:prstGeom>
        </p:spPr>
        <p:txBody>
          <a:bodyPr lIns="0" tIns="0" rIns="0" bIns="0">
            <a:noAutofit/>
          </a:bodyPr>
          <a:lstStyle>
            <a:lvl1pPr>
              <a:lnSpc>
                <a:spcPts val="4533"/>
              </a:lnSpc>
              <a:spcBef>
                <a:spcPts val="0"/>
              </a:spcBef>
              <a:defRPr sz="3200" baseline="0">
                <a:solidFill>
                  <a:schemeClr val="accent2"/>
                </a:solidFill>
                <a:latin typeface="Times New Roman"/>
                <a:cs typeface="Times New Roman"/>
              </a:defRPr>
            </a:lvl1pPr>
          </a:lstStyle>
          <a:p>
            <a:r>
              <a:rPr lang="en-US"/>
              <a:t>Click to edit Master title style</a:t>
            </a:r>
            <a:endParaRPr lang="en-US" dirty="0"/>
          </a:p>
        </p:txBody>
      </p:sp>
      <p:sp>
        <p:nvSpPr>
          <p:cNvPr id="10"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8"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6:9 Arup Blank">
    <p:spTree>
      <p:nvGrpSpPr>
        <p:cNvPr id="1" name=""/>
        <p:cNvGrpSpPr/>
        <p:nvPr/>
      </p:nvGrpSpPr>
      <p:grpSpPr>
        <a:xfrm>
          <a:off x="0" y="0"/>
          <a:ext cx="0" cy="0"/>
          <a:chOff x="0" y="0"/>
          <a:chExt cx="0" cy="0"/>
        </a:xfrm>
      </p:grpSpPr>
      <p:sp>
        <p:nvSpPr>
          <p:cNvPr id="6" name="Slide Number Placeholder 14"/>
          <p:cNvSpPr txBox="1"/>
          <p:nvPr/>
        </p:nvSpPr>
        <p:spPr>
          <a:xfrm>
            <a:off x="1738716" y="3054600"/>
            <a:ext cx="383117" cy="748800"/>
          </a:xfrm>
          <a:prstGeom prst="rect">
            <a:avLst/>
          </a:prstGeom>
        </p:spPr>
        <p:txBody>
          <a:bodyPr lIns="0" tIns="0" rIns="0" bIns="264000" anchor="b" anchorCtr="0"/>
          <a:lstStyle>
            <a:defPPr>
              <a:defRPr lang="en-US"/>
            </a:defPPr>
            <a:lvl1pPr algn="ctr" rtl="0" eaLnBrk="0" fontAlgn="base" hangingPunct="0">
              <a:spcBef>
                <a:spcPct val="0"/>
              </a:spcBef>
              <a:spcAft>
                <a:spcPct val="0"/>
              </a:spcAft>
              <a:defRPr sz="2400" b="1" kern="1200">
                <a:solidFill>
                  <a:schemeClr val="tx1"/>
                </a:solidFill>
                <a:latin typeface="Arial" charset="0"/>
                <a:ea typeface="+mn-ea"/>
                <a:cs typeface="Arial" charset="0"/>
              </a:defRPr>
            </a:lvl1pPr>
            <a:lvl2pPr marL="457200" algn="ctr" rtl="0" eaLnBrk="0" fontAlgn="base" hangingPunct="0">
              <a:spcBef>
                <a:spcPct val="0"/>
              </a:spcBef>
              <a:spcAft>
                <a:spcPct val="0"/>
              </a:spcAft>
              <a:defRPr sz="2400" b="1" kern="1200">
                <a:solidFill>
                  <a:schemeClr val="tx1"/>
                </a:solidFill>
                <a:latin typeface="Arial" charset="0"/>
                <a:ea typeface="+mn-ea"/>
                <a:cs typeface="Arial" charset="0"/>
              </a:defRPr>
            </a:lvl2pPr>
            <a:lvl3pPr marL="914400" algn="ctr" rtl="0" eaLnBrk="0" fontAlgn="base" hangingPunct="0">
              <a:spcBef>
                <a:spcPct val="0"/>
              </a:spcBef>
              <a:spcAft>
                <a:spcPct val="0"/>
              </a:spcAft>
              <a:defRPr sz="2400" b="1" kern="1200">
                <a:solidFill>
                  <a:schemeClr val="tx1"/>
                </a:solidFill>
                <a:latin typeface="Arial" charset="0"/>
                <a:ea typeface="+mn-ea"/>
                <a:cs typeface="Arial" charset="0"/>
              </a:defRPr>
            </a:lvl3pPr>
            <a:lvl4pPr marL="1371600" algn="ctr" rtl="0" eaLnBrk="0" fontAlgn="base" hangingPunct="0">
              <a:spcBef>
                <a:spcPct val="0"/>
              </a:spcBef>
              <a:spcAft>
                <a:spcPct val="0"/>
              </a:spcAft>
              <a:defRPr sz="2400" b="1" kern="1200">
                <a:solidFill>
                  <a:schemeClr val="tx1"/>
                </a:solidFill>
                <a:latin typeface="Arial" charset="0"/>
                <a:ea typeface="+mn-ea"/>
                <a:cs typeface="Arial" charset="0"/>
              </a:defRPr>
            </a:lvl4pPr>
            <a:lvl5pPr marL="1828800" algn="ctr" rtl="0" eaLnBrk="0" fontAlgn="base" hangingPunct="0">
              <a:spcBef>
                <a:spcPct val="0"/>
              </a:spcBef>
              <a:spcAft>
                <a:spcPct val="0"/>
              </a:spcAft>
              <a:defRPr sz="2400" b="1" kern="1200">
                <a:solidFill>
                  <a:schemeClr val="tx1"/>
                </a:solidFill>
                <a:latin typeface="Arial" charset="0"/>
                <a:ea typeface="+mn-ea"/>
                <a:cs typeface="Arial" charset="0"/>
              </a:defRPr>
            </a:lvl5pPr>
            <a:lvl6pPr marL="2286000" algn="l" defTabSz="914400" rtl="0" eaLnBrk="1" latinLnBrk="0" hangingPunct="1">
              <a:defRPr sz="2400" b="1" kern="1200">
                <a:solidFill>
                  <a:schemeClr val="tx1"/>
                </a:solidFill>
                <a:latin typeface="Arial" charset="0"/>
                <a:ea typeface="+mn-ea"/>
                <a:cs typeface="Arial" charset="0"/>
              </a:defRPr>
            </a:lvl6pPr>
            <a:lvl7pPr marL="2743200" algn="l" defTabSz="914400" rtl="0" eaLnBrk="1" latinLnBrk="0" hangingPunct="1">
              <a:defRPr sz="2400" b="1" kern="1200">
                <a:solidFill>
                  <a:schemeClr val="tx1"/>
                </a:solidFill>
                <a:latin typeface="Arial" charset="0"/>
                <a:ea typeface="+mn-ea"/>
                <a:cs typeface="Arial" charset="0"/>
              </a:defRPr>
            </a:lvl7pPr>
            <a:lvl8pPr marL="3200400" algn="l" defTabSz="914400" rtl="0" eaLnBrk="1" latinLnBrk="0" hangingPunct="1">
              <a:defRPr sz="2400" b="1" kern="1200">
                <a:solidFill>
                  <a:schemeClr val="tx1"/>
                </a:solidFill>
                <a:latin typeface="Arial" charset="0"/>
                <a:ea typeface="+mn-ea"/>
                <a:cs typeface="Arial" charset="0"/>
              </a:defRPr>
            </a:lvl8pPr>
            <a:lvl9pPr marL="3657600" algn="l" defTabSz="914400" rtl="0" eaLnBrk="1" latinLnBrk="0" hangingPunct="1">
              <a:defRPr sz="2400" b="1" kern="1200">
                <a:solidFill>
                  <a:schemeClr val="tx1"/>
                </a:solidFill>
                <a:latin typeface="Arial" charset="0"/>
                <a:ea typeface="+mn-ea"/>
                <a:cs typeface="Arial" charset="0"/>
              </a:defRPr>
            </a:lvl9pPr>
          </a:lstStyle>
          <a:p>
            <a:pPr eaLnBrk="1" fontAlgn="auto" hangingPunct="1">
              <a:spcBef>
                <a:spcPts val="0"/>
              </a:spcBef>
              <a:spcAft>
                <a:spcPts val="0"/>
              </a:spcAft>
              <a:defRPr/>
            </a:pPr>
            <a:fld id="{84ADEA5E-D855-46E6-A607-27446C644854}" type="slidenum">
              <a:rPr lang="en-US" sz="3200" b="0" dirty="0">
                <a:solidFill>
                  <a:srgbClr val="FFFFFF"/>
                </a:solidFill>
                <a:latin typeface="Arial"/>
                <a:cs typeface="ＭＳ Ｐゴシック"/>
              </a:rPr>
              <a:pPr eaLnBrk="1" fontAlgn="auto" hangingPunct="1">
                <a:spcBef>
                  <a:spcPts val="0"/>
                </a:spcBef>
                <a:spcAft>
                  <a:spcPts val="0"/>
                </a:spcAft>
                <a:defRPr/>
              </a:pPr>
              <a:t>‹#›</a:t>
            </a:fld>
            <a:r>
              <a:rPr lang="en-US" sz="3200" b="0" i="1" dirty="0">
                <a:solidFill>
                  <a:srgbClr val="FFFFFF"/>
                </a:solidFill>
                <a:latin typeface="Arial"/>
                <a:cs typeface="ＭＳ Ｐゴシック"/>
              </a:rPr>
              <a:t>
              </a:t>
            </a:r>
          </a:p>
        </p:txBody>
      </p:sp>
      <p:sp>
        <p:nvSpPr>
          <p:cNvPr id="8"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7"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6:9 Arup Single Object">
    <p:spTree>
      <p:nvGrpSpPr>
        <p:cNvPr id="1" name=""/>
        <p:cNvGrpSpPr/>
        <p:nvPr/>
      </p:nvGrpSpPr>
      <p:grpSpPr>
        <a:xfrm>
          <a:off x="0" y="0"/>
          <a:ext cx="0" cy="0"/>
          <a:chOff x="0" y="0"/>
          <a:chExt cx="0" cy="0"/>
        </a:xfrm>
      </p:grpSpPr>
      <p:sp>
        <p:nvSpPr>
          <p:cNvPr id="7" name="Content Placeholder 7"/>
          <p:cNvSpPr>
            <a:spLocks noGrp="1"/>
          </p:cNvSpPr>
          <p:nvPr>
            <p:ph sz="quarter" idx="10" hasCustomPrompt="1"/>
          </p:nvPr>
        </p:nvSpPr>
        <p:spPr>
          <a:xfrm>
            <a:off x="460800" y="190508"/>
            <a:ext cx="11443333" cy="5590761"/>
          </a:xfrm>
          <a:prstGeom prst="rect">
            <a:avLst/>
          </a:prstGeom>
        </p:spPr>
        <p:txBody>
          <a:bodyPr lIns="0" tIns="0" rIns="0" bIns="0">
            <a:noAutofit/>
          </a:bodyPr>
          <a:lstStyle>
            <a:lvl1pPr marL="0" indent="0">
              <a:lnSpc>
                <a:spcPts val="3467"/>
              </a:lnSpc>
              <a:spcBef>
                <a:spcPts val="0"/>
              </a:spcBef>
              <a:buFontTx/>
              <a:buNone/>
              <a:defRPr baseline="0">
                <a:latin typeface="Times New Roman"/>
                <a:cs typeface="Times New Roman"/>
              </a:defRPr>
            </a:lvl1pPr>
          </a:lstStyle>
          <a:p>
            <a:pPr lvl="0"/>
            <a:r>
              <a:rPr lang="en-US" dirty="0"/>
              <a:t>Use this layout for tables, charts/graphs images and multimedia by clicking on the icons below.</a:t>
            </a:r>
          </a:p>
          <a:p>
            <a:pPr lvl="0"/>
            <a:r>
              <a:rPr lang="en-US" dirty="0"/>
              <a:t>For a bullet slide with text, from the ‘Home’ menu choose:</a:t>
            </a:r>
          </a:p>
          <a:p>
            <a:pPr lvl="0"/>
            <a:r>
              <a:rPr lang="en-US" dirty="0"/>
              <a:t>New slide | Arup Bullet Layout</a:t>
            </a:r>
          </a:p>
          <a:p>
            <a:pPr lvl="0"/>
            <a:r>
              <a:rPr lang="en-US" dirty="0"/>
              <a:t>Do not use this layout for text.</a:t>
            </a:r>
          </a:p>
        </p:txBody>
      </p:sp>
      <p:sp>
        <p:nvSpPr>
          <p:cNvPr id="6" name="Text Placeholder 2"/>
          <p:cNvSpPr>
            <a:spLocks noGrp="1"/>
          </p:cNvSpPr>
          <p:nvPr>
            <p:ph type="body" sz="quarter" idx="13" hasCustomPrompt="1"/>
          </p:nvPr>
        </p:nvSpPr>
        <p:spPr>
          <a:xfrm>
            <a:off x="463067" y="5781264"/>
            <a:ext cx="7794668" cy="268771"/>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1" name="Text Placeholder 2"/>
          <p:cNvSpPr>
            <a:spLocks noGrp="1"/>
          </p:cNvSpPr>
          <p:nvPr>
            <p:ph type="body" sz="quarter" idx="17" hasCustomPrompt="1"/>
          </p:nvPr>
        </p:nvSpPr>
        <p:spPr>
          <a:xfrm>
            <a:off x="8626583" y="5810008"/>
            <a:ext cx="3277550" cy="240027"/>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9"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0"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6:9 Arup Two Objects">
    <p:spTree>
      <p:nvGrpSpPr>
        <p:cNvPr id="1" name=""/>
        <p:cNvGrpSpPr/>
        <p:nvPr/>
      </p:nvGrpSpPr>
      <p:grpSpPr>
        <a:xfrm>
          <a:off x="0" y="0"/>
          <a:ext cx="0" cy="0"/>
          <a:chOff x="0" y="0"/>
          <a:chExt cx="0" cy="0"/>
        </a:xfrm>
      </p:grpSpPr>
      <p:sp>
        <p:nvSpPr>
          <p:cNvPr id="8" name="Content Placeholder 7"/>
          <p:cNvSpPr>
            <a:spLocks noGrp="1"/>
          </p:cNvSpPr>
          <p:nvPr>
            <p:ph sz="quarter" idx="10" hasCustomPrompt="1"/>
          </p:nvPr>
        </p:nvSpPr>
        <p:spPr>
          <a:xfrm>
            <a:off x="232682"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5" name="Text Placeholder 2"/>
          <p:cNvSpPr>
            <a:spLocks noGrp="1"/>
          </p:cNvSpPr>
          <p:nvPr>
            <p:ph type="body" sz="quarter" idx="12"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6" name="Text Placeholder 2"/>
          <p:cNvSpPr>
            <a:spLocks noGrp="1"/>
          </p:cNvSpPr>
          <p:nvPr>
            <p:ph type="body" sz="quarter" idx="13" hasCustomPrompt="1"/>
          </p:nvPr>
        </p:nvSpPr>
        <p:spPr>
          <a:xfrm>
            <a:off x="232667"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1" name="Content Placeholder 7"/>
          <p:cNvSpPr>
            <a:spLocks noGrp="1"/>
          </p:cNvSpPr>
          <p:nvPr>
            <p:ph sz="quarter" idx="16" hasCustomPrompt="1"/>
          </p:nvPr>
        </p:nvSpPr>
        <p:spPr>
          <a:xfrm>
            <a:off x="6144018"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3" name="Text Placeholder 2"/>
          <p:cNvSpPr>
            <a:spLocks noGrp="1"/>
          </p:cNvSpPr>
          <p:nvPr>
            <p:ph type="body" sz="quarter" idx="17" hasCustomPrompt="1"/>
          </p:nvPr>
        </p:nvSpPr>
        <p:spPr>
          <a:xfrm>
            <a:off x="10802142"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4" name="Text Placeholder 2"/>
          <p:cNvSpPr>
            <a:spLocks noGrp="1"/>
          </p:cNvSpPr>
          <p:nvPr>
            <p:ph type="body" sz="quarter" idx="18"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2"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3"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677" y="6246997"/>
            <a:ext cx="12192000" cy="624000"/>
          </a:xfrm>
          <a:prstGeom prst="rect">
            <a:avLst/>
          </a:prstGeom>
          <a:solidFill>
            <a:schemeClr val="accent2"/>
          </a:solidFill>
          <a:ln>
            <a:noFill/>
          </a:ln>
          <a:effectLst/>
        </p:spPr>
        <p:style>
          <a:lnRef idx="2">
            <a:schemeClr val="accent2">
              <a:shade val="50000"/>
            </a:schemeClr>
          </a:lnRef>
          <a:fillRef idx="1">
            <a:schemeClr val="accent2"/>
          </a:fillRef>
          <a:effectRef idx="0">
            <a:schemeClr val="accent2"/>
          </a:effectRef>
          <a:fontRef idx="minor">
            <a:schemeClr val="lt1"/>
          </a:fontRef>
        </p:style>
      </p:sp>
      <p:pic>
        <p:nvPicPr>
          <p:cNvPr id="3" name="Picture 2"/>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11092999" y="6405363"/>
            <a:ext cx="859663" cy="28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1197317" rtl="0" eaLnBrk="1" latinLnBrk="0" hangingPunct="1">
        <a:lnSpc>
          <a:spcPct val="85000"/>
        </a:lnSpc>
        <a:spcBef>
          <a:spcPts val="261"/>
        </a:spcBef>
        <a:buNone/>
        <a:defRPr sz="5200" kern="1200">
          <a:solidFill>
            <a:schemeClr val="tx1"/>
          </a:solidFill>
          <a:latin typeface="+mn-lt"/>
          <a:ea typeface="+mj-ea"/>
          <a:cs typeface="+mj-cs"/>
        </a:defRPr>
      </a:lvl1pPr>
    </p:titleStyle>
    <p:bodyStyle>
      <a:lvl1pPr marL="236969" indent="-236969" algn="l" defTabSz="1197317" rtl="0" eaLnBrk="1" latinLnBrk="0" hangingPunct="1">
        <a:lnSpc>
          <a:spcPct val="85000"/>
        </a:lnSpc>
        <a:spcBef>
          <a:spcPts val="261"/>
        </a:spcBef>
        <a:buFont typeface="Arial" pitchFamily="34" charset="0"/>
        <a:buChar char="•"/>
        <a:defRPr sz="3200" kern="1200">
          <a:solidFill>
            <a:schemeClr val="tx1"/>
          </a:solidFill>
          <a:latin typeface="+mj-lt"/>
          <a:ea typeface="+mn-ea"/>
          <a:cs typeface="+mn-cs"/>
        </a:defRPr>
      </a:lvl1pPr>
      <a:lvl2pPr marL="473937" indent="-236969" algn="l" defTabSz="1197317" rtl="0" eaLnBrk="1" latinLnBrk="0" hangingPunct="1">
        <a:lnSpc>
          <a:spcPct val="85000"/>
        </a:lnSpc>
        <a:spcBef>
          <a:spcPts val="261"/>
        </a:spcBef>
        <a:buFont typeface="Arial" pitchFamily="34" charset="0"/>
        <a:buChar char="•"/>
        <a:defRPr sz="2667" kern="1200">
          <a:solidFill>
            <a:schemeClr val="tx1"/>
          </a:solidFill>
          <a:latin typeface="+mj-lt"/>
          <a:ea typeface="+mn-ea"/>
          <a:cs typeface="+mn-cs"/>
        </a:defRPr>
      </a:lvl2pPr>
      <a:lvl3pPr marL="710906" indent="-236969" algn="l" defTabSz="1197317" rtl="0" eaLnBrk="1" latinLnBrk="0" hangingPunct="1">
        <a:lnSpc>
          <a:spcPct val="85000"/>
        </a:lnSpc>
        <a:spcBef>
          <a:spcPts val="261"/>
        </a:spcBef>
        <a:buFont typeface="Arial" pitchFamily="34" charset="0"/>
        <a:buChar char="•"/>
        <a:defRPr sz="2400" kern="1200">
          <a:solidFill>
            <a:schemeClr val="tx1"/>
          </a:solidFill>
          <a:latin typeface="+mj-lt"/>
          <a:ea typeface="+mn-ea"/>
          <a:cs typeface="+mn-cs"/>
        </a:defRPr>
      </a:lvl3pPr>
      <a:lvl4pPr marL="935403"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4pPr>
      <a:lvl5pPr marL="1172372"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5pPr>
      <a:lvl6pPr marL="3292619"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891277"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489936"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088594"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197317" rtl="0" eaLnBrk="1" latinLnBrk="0" hangingPunct="1">
        <a:defRPr sz="2400" kern="1200">
          <a:solidFill>
            <a:schemeClr val="tx1"/>
          </a:solidFill>
          <a:latin typeface="+mn-lt"/>
          <a:ea typeface="+mn-ea"/>
          <a:cs typeface="+mn-cs"/>
        </a:defRPr>
      </a:lvl1pPr>
      <a:lvl2pPr marL="598658" algn="l" defTabSz="1197317" rtl="0" eaLnBrk="1" latinLnBrk="0" hangingPunct="1">
        <a:defRPr sz="2400" kern="1200">
          <a:solidFill>
            <a:schemeClr val="tx1"/>
          </a:solidFill>
          <a:latin typeface="+mn-lt"/>
          <a:ea typeface="+mn-ea"/>
          <a:cs typeface="+mn-cs"/>
        </a:defRPr>
      </a:lvl2pPr>
      <a:lvl3pPr marL="1197317" algn="l" defTabSz="1197317" rtl="0" eaLnBrk="1" latinLnBrk="0" hangingPunct="1">
        <a:defRPr sz="2400" kern="1200">
          <a:solidFill>
            <a:schemeClr val="tx1"/>
          </a:solidFill>
          <a:latin typeface="+mn-lt"/>
          <a:ea typeface="+mn-ea"/>
          <a:cs typeface="+mn-cs"/>
        </a:defRPr>
      </a:lvl3pPr>
      <a:lvl4pPr marL="1795975" algn="l" defTabSz="1197317" rtl="0" eaLnBrk="1" latinLnBrk="0" hangingPunct="1">
        <a:defRPr sz="2400" kern="1200">
          <a:solidFill>
            <a:schemeClr val="tx1"/>
          </a:solidFill>
          <a:latin typeface="+mn-lt"/>
          <a:ea typeface="+mn-ea"/>
          <a:cs typeface="+mn-cs"/>
        </a:defRPr>
      </a:lvl4pPr>
      <a:lvl5pPr marL="2394632" algn="l" defTabSz="1197317" rtl="0" eaLnBrk="1" latinLnBrk="0" hangingPunct="1">
        <a:defRPr sz="2400" kern="1200">
          <a:solidFill>
            <a:schemeClr val="tx1"/>
          </a:solidFill>
          <a:latin typeface="+mn-lt"/>
          <a:ea typeface="+mn-ea"/>
          <a:cs typeface="+mn-cs"/>
        </a:defRPr>
      </a:lvl5pPr>
      <a:lvl6pPr marL="2993290" algn="l" defTabSz="1197317" rtl="0" eaLnBrk="1" latinLnBrk="0" hangingPunct="1">
        <a:defRPr sz="2400" kern="1200">
          <a:solidFill>
            <a:schemeClr val="tx1"/>
          </a:solidFill>
          <a:latin typeface="+mn-lt"/>
          <a:ea typeface="+mn-ea"/>
          <a:cs typeface="+mn-cs"/>
        </a:defRPr>
      </a:lvl6pPr>
      <a:lvl7pPr marL="3591949" algn="l" defTabSz="1197317" rtl="0" eaLnBrk="1" latinLnBrk="0" hangingPunct="1">
        <a:defRPr sz="2400" kern="1200">
          <a:solidFill>
            <a:schemeClr val="tx1"/>
          </a:solidFill>
          <a:latin typeface="+mn-lt"/>
          <a:ea typeface="+mn-ea"/>
          <a:cs typeface="+mn-cs"/>
        </a:defRPr>
      </a:lvl7pPr>
      <a:lvl8pPr marL="4190607" algn="l" defTabSz="1197317" rtl="0" eaLnBrk="1" latinLnBrk="0" hangingPunct="1">
        <a:defRPr sz="2400" kern="1200">
          <a:solidFill>
            <a:schemeClr val="tx1"/>
          </a:solidFill>
          <a:latin typeface="+mn-lt"/>
          <a:ea typeface="+mn-ea"/>
          <a:cs typeface="+mn-cs"/>
        </a:defRPr>
      </a:lvl8pPr>
      <a:lvl9pPr marL="4789264" algn="l" defTabSz="119731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F736-D213-4E43-BF9D-FEA5D400DB2D}"/>
              </a:ext>
            </a:extLst>
          </p:cNvPr>
          <p:cNvSpPr>
            <a:spLocks noGrp="1"/>
          </p:cNvSpPr>
          <p:nvPr>
            <p:ph type="title"/>
          </p:nvPr>
        </p:nvSpPr>
        <p:spPr/>
        <p:txBody>
          <a:bodyPr/>
          <a:lstStyle/>
          <a:p>
            <a:r>
              <a:rPr lang="en-GB" dirty="0"/>
              <a:t>FDS Diagnostic Tool Plots User Guide</a:t>
            </a:r>
          </a:p>
        </p:txBody>
      </p:sp>
      <p:sp>
        <p:nvSpPr>
          <p:cNvPr id="3" name="Text Placeholder 2">
            <a:extLst>
              <a:ext uri="{FF2B5EF4-FFF2-40B4-BE49-F238E27FC236}">
                <a16:creationId xmlns:a16="http://schemas.microsoft.com/office/drawing/2014/main" id="{D614DA68-B286-4A67-A41A-D08ABECC0A2A}"/>
              </a:ext>
            </a:extLst>
          </p:cNvPr>
          <p:cNvSpPr>
            <a:spLocks noGrp="1"/>
          </p:cNvSpPr>
          <p:nvPr>
            <p:ph type="body" sz="quarter" idx="10"/>
          </p:nvPr>
        </p:nvSpPr>
        <p:spPr/>
        <p:txBody>
          <a:bodyPr/>
          <a:lstStyle/>
          <a:p>
            <a:r>
              <a:rPr lang="en-GB" dirty="0"/>
              <a:t>Version 0.1.0 Beta</a:t>
            </a:r>
          </a:p>
          <a:p>
            <a:endParaRPr lang="en-GB" dirty="0"/>
          </a:p>
          <a:p>
            <a:r>
              <a:rPr lang="en-GB" dirty="0"/>
              <a:t>Yavor Panev</a:t>
            </a:r>
          </a:p>
          <a:p>
            <a:r>
              <a:rPr lang="en-GB" dirty="0"/>
              <a:t>yavor.panev@arup.com</a:t>
            </a:r>
          </a:p>
        </p:txBody>
      </p:sp>
    </p:spTree>
    <p:extLst>
      <p:ext uri="{BB962C8B-B14F-4D97-AF65-F5344CB8AC3E}">
        <p14:creationId xmlns:p14="http://schemas.microsoft.com/office/powerpoint/2010/main" val="39483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74A3281-EADB-4923-A8F3-2331F6B0296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1039874"/>
            <a:ext cx="7873941" cy="4529235"/>
          </a:xfrm>
          <a:prstGeom prst="rect">
            <a:avLst/>
          </a:prstGeom>
        </p:spPr>
      </p:pic>
      <p:sp>
        <p:nvSpPr>
          <p:cNvPr id="2" name="Title 1">
            <a:extLst>
              <a:ext uri="{FF2B5EF4-FFF2-40B4-BE49-F238E27FC236}">
                <a16:creationId xmlns:a16="http://schemas.microsoft.com/office/drawing/2014/main" id="{DBCE46B8-FF4A-4BB5-BC6B-66E5AE81BC1E}"/>
              </a:ext>
            </a:extLst>
          </p:cNvPr>
          <p:cNvSpPr>
            <a:spLocks noGrp="1"/>
          </p:cNvSpPr>
          <p:nvPr>
            <p:ph type="title"/>
          </p:nvPr>
        </p:nvSpPr>
        <p:spPr/>
        <p:txBody>
          <a:bodyPr/>
          <a:lstStyle/>
          <a:p>
            <a:r>
              <a:rPr lang="en-GB" dirty="0"/>
              <a:t>Simulation progression plot</a:t>
            </a:r>
          </a:p>
        </p:txBody>
      </p:sp>
      <p:sp>
        <p:nvSpPr>
          <p:cNvPr id="7" name="Oval 6">
            <a:extLst>
              <a:ext uri="{FF2B5EF4-FFF2-40B4-BE49-F238E27FC236}">
                <a16:creationId xmlns:a16="http://schemas.microsoft.com/office/drawing/2014/main" id="{F26015F4-5825-46DC-81B6-EA41DA15D7D6}"/>
              </a:ext>
            </a:extLst>
          </p:cNvPr>
          <p:cNvSpPr/>
          <p:nvPr/>
        </p:nvSpPr>
        <p:spPr>
          <a:xfrm>
            <a:off x="4567406" y="874455"/>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1</a:t>
            </a:r>
          </a:p>
        </p:txBody>
      </p:sp>
      <p:sp>
        <p:nvSpPr>
          <p:cNvPr id="8" name="Oval 7">
            <a:extLst>
              <a:ext uri="{FF2B5EF4-FFF2-40B4-BE49-F238E27FC236}">
                <a16:creationId xmlns:a16="http://schemas.microsoft.com/office/drawing/2014/main" id="{B484B7B6-F6BF-45A2-9147-9036DADF52AE}"/>
              </a:ext>
            </a:extLst>
          </p:cNvPr>
          <p:cNvSpPr/>
          <p:nvPr/>
        </p:nvSpPr>
        <p:spPr>
          <a:xfrm>
            <a:off x="5625016" y="1757456"/>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2</a:t>
            </a:r>
          </a:p>
        </p:txBody>
      </p:sp>
      <p:sp>
        <p:nvSpPr>
          <p:cNvPr id="9" name="Oval 8">
            <a:extLst>
              <a:ext uri="{FF2B5EF4-FFF2-40B4-BE49-F238E27FC236}">
                <a16:creationId xmlns:a16="http://schemas.microsoft.com/office/drawing/2014/main" id="{BC750B10-6C4C-496A-A15C-BA9474F31670}"/>
              </a:ext>
            </a:extLst>
          </p:cNvPr>
          <p:cNvSpPr/>
          <p:nvPr/>
        </p:nvSpPr>
        <p:spPr>
          <a:xfrm>
            <a:off x="2827442" y="3637566"/>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3</a:t>
            </a:r>
          </a:p>
        </p:txBody>
      </p:sp>
      <p:sp>
        <p:nvSpPr>
          <p:cNvPr id="12" name="Oval 11">
            <a:extLst>
              <a:ext uri="{FF2B5EF4-FFF2-40B4-BE49-F238E27FC236}">
                <a16:creationId xmlns:a16="http://schemas.microsoft.com/office/drawing/2014/main" id="{FDB0961C-8C79-4E3F-852D-B1833793958A}"/>
              </a:ext>
            </a:extLst>
          </p:cNvPr>
          <p:cNvSpPr/>
          <p:nvPr/>
        </p:nvSpPr>
        <p:spPr>
          <a:xfrm>
            <a:off x="2915513" y="4355208"/>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4</a:t>
            </a:r>
          </a:p>
        </p:txBody>
      </p:sp>
      <p:sp>
        <p:nvSpPr>
          <p:cNvPr id="13" name="Oval 12">
            <a:extLst>
              <a:ext uri="{FF2B5EF4-FFF2-40B4-BE49-F238E27FC236}">
                <a16:creationId xmlns:a16="http://schemas.microsoft.com/office/drawing/2014/main" id="{E89208BE-CC45-46FF-B220-BCB9787A7F8D}"/>
              </a:ext>
            </a:extLst>
          </p:cNvPr>
          <p:cNvSpPr/>
          <p:nvPr/>
        </p:nvSpPr>
        <p:spPr>
          <a:xfrm>
            <a:off x="6923097" y="3637566"/>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5</a:t>
            </a:r>
          </a:p>
        </p:txBody>
      </p:sp>
      <p:sp>
        <p:nvSpPr>
          <p:cNvPr id="14" name="Oval 13">
            <a:extLst>
              <a:ext uri="{FF2B5EF4-FFF2-40B4-BE49-F238E27FC236}">
                <a16:creationId xmlns:a16="http://schemas.microsoft.com/office/drawing/2014/main" id="{A395E10A-4A95-49EA-B2C1-6D0EA0034947}"/>
              </a:ext>
            </a:extLst>
          </p:cNvPr>
          <p:cNvSpPr/>
          <p:nvPr/>
        </p:nvSpPr>
        <p:spPr>
          <a:xfrm>
            <a:off x="7383360" y="3056362"/>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6</a:t>
            </a:r>
          </a:p>
        </p:txBody>
      </p:sp>
      <p:sp>
        <p:nvSpPr>
          <p:cNvPr id="15" name="TextBox 14">
            <a:extLst>
              <a:ext uri="{FF2B5EF4-FFF2-40B4-BE49-F238E27FC236}">
                <a16:creationId xmlns:a16="http://schemas.microsoft.com/office/drawing/2014/main" id="{ED52A656-9EBF-4A64-A483-6C8983D36502}"/>
              </a:ext>
            </a:extLst>
          </p:cNvPr>
          <p:cNvSpPr txBox="1"/>
          <p:nvPr/>
        </p:nvSpPr>
        <p:spPr>
          <a:xfrm>
            <a:off x="8096346" y="2005585"/>
            <a:ext cx="3785081" cy="2554545"/>
          </a:xfrm>
          <a:prstGeom prst="rect">
            <a:avLst/>
          </a:prstGeom>
          <a:noFill/>
        </p:spPr>
        <p:txBody>
          <a:bodyPr wrap="square" rtlCol="0">
            <a:spAutoFit/>
          </a:bodyPr>
          <a:lstStyle/>
          <a:p>
            <a:pPr marL="342900" indent="-342900">
              <a:buAutoNum type="arabicPeriod"/>
            </a:pPr>
            <a:r>
              <a:rPr lang="en-GB" sz="1600" dirty="0"/>
              <a:t>Simulation status</a:t>
            </a:r>
          </a:p>
          <a:p>
            <a:pPr marL="342900" indent="-342900">
              <a:buAutoNum type="arabicPeriod"/>
            </a:pPr>
            <a:r>
              <a:rPr lang="en-GB" sz="1600" dirty="0"/>
              <a:t>Time prediction</a:t>
            </a:r>
          </a:p>
          <a:p>
            <a:pPr marL="342900" indent="-342900">
              <a:buAutoNum type="arabicPeriod"/>
            </a:pPr>
            <a:r>
              <a:rPr lang="en-GB" sz="1600" dirty="0"/>
              <a:t>Simulation time incremental advancement per log (right scale) to the .out file</a:t>
            </a:r>
          </a:p>
          <a:p>
            <a:pPr marL="342900" indent="-342900">
              <a:buAutoNum type="arabicPeriod"/>
            </a:pPr>
            <a:r>
              <a:rPr lang="en-GB" sz="1600" dirty="0"/>
              <a:t>Time difference between two successive logs to the .out file</a:t>
            </a:r>
          </a:p>
          <a:p>
            <a:pPr marL="342900" indent="-342900">
              <a:buAutoNum type="arabicPeriod"/>
            </a:pPr>
            <a:r>
              <a:rPr lang="en-GB" sz="1600" dirty="0"/>
              <a:t>Simulation progression speed </a:t>
            </a:r>
          </a:p>
          <a:p>
            <a:pPr marL="342900" indent="-342900">
              <a:buAutoNum type="arabicPeriod"/>
            </a:pPr>
            <a:r>
              <a:rPr lang="en-GB" sz="1600" dirty="0"/>
              <a:t>Progression speed moving average and conf. interval based on last 30 entries</a:t>
            </a:r>
          </a:p>
        </p:txBody>
      </p:sp>
    </p:spTree>
    <p:extLst>
      <p:ext uri="{BB962C8B-B14F-4D97-AF65-F5344CB8AC3E}">
        <p14:creationId xmlns:p14="http://schemas.microsoft.com/office/powerpoint/2010/main" val="607255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46B8-FF4A-4BB5-BC6B-66E5AE81BC1E}"/>
              </a:ext>
            </a:extLst>
          </p:cNvPr>
          <p:cNvSpPr>
            <a:spLocks noGrp="1"/>
          </p:cNvSpPr>
          <p:nvPr>
            <p:ph type="title"/>
          </p:nvPr>
        </p:nvSpPr>
        <p:spPr/>
        <p:txBody>
          <a:bodyPr/>
          <a:lstStyle/>
          <a:p>
            <a:r>
              <a:rPr lang="en-GB" dirty="0"/>
              <a:t>Mesh based plots</a:t>
            </a:r>
          </a:p>
        </p:txBody>
      </p:sp>
      <p:pic>
        <p:nvPicPr>
          <p:cNvPr id="5" name="Picture 4">
            <a:extLst>
              <a:ext uri="{FF2B5EF4-FFF2-40B4-BE49-F238E27FC236}">
                <a16:creationId xmlns:a16="http://schemas.microsoft.com/office/drawing/2014/main" id="{C038C907-5C12-4C4C-BD00-F7997031091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0402" y="748980"/>
            <a:ext cx="8177780" cy="4810939"/>
          </a:xfrm>
          <a:prstGeom prst="rect">
            <a:avLst/>
          </a:prstGeom>
        </p:spPr>
      </p:pic>
      <p:sp>
        <p:nvSpPr>
          <p:cNvPr id="6" name="Oval 5">
            <a:extLst>
              <a:ext uri="{FF2B5EF4-FFF2-40B4-BE49-F238E27FC236}">
                <a16:creationId xmlns:a16="http://schemas.microsoft.com/office/drawing/2014/main" id="{8BCA61FF-6827-49F2-9137-CD674BA4CA7F}"/>
              </a:ext>
            </a:extLst>
          </p:cNvPr>
          <p:cNvSpPr/>
          <p:nvPr/>
        </p:nvSpPr>
        <p:spPr>
          <a:xfrm>
            <a:off x="1851776" y="3222487"/>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2</a:t>
            </a:r>
          </a:p>
        </p:txBody>
      </p:sp>
      <p:sp>
        <p:nvSpPr>
          <p:cNvPr id="7" name="TextBox 6">
            <a:extLst>
              <a:ext uri="{FF2B5EF4-FFF2-40B4-BE49-F238E27FC236}">
                <a16:creationId xmlns:a16="http://schemas.microsoft.com/office/drawing/2014/main" id="{17E34BB3-3F9D-48BA-941B-91451BCECB7B}"/>
              </a:ext>
            </a:extLst>
          </p:cNvPr>
          <p:cNvSpPr txBox="1"/>
          <p:nvPr/>
        </p:nvSpPr>
        <p:spPr>
          <a:xfrm>
            <a:off x="8264225" y="2314546"/>
            <a:ext cx="3694679" cy="1815882"/>
          </a:xfrm>
          <a:prstGeom prst="rect">
            <a:avLst/>
          </a:prstGeom>
          <a:noFill/>
        </p:spPr>
        <p:txBody>
          <a:bodyPr wrap="square" rtlCol="0">
            <a:spAutoFit/>
          </a:bodyPr>
          <a:lstStyle/>
          <a:p>
            <a:pPr marL="342900" indent="-342900">
              <a:buAutoNum type="arabicPeriod"/>
            </a:pPr>
            <a:r>
              <a:rPr lang="en-GB" sz="1600" dirty="0"/>
              <a:t>All plots are based on min or max value for the respective parameter of interest</a:t>
            </a:r>
          </a:p>
          <a:p>
            <a:pPr marL="342900" indent="-342900">
              <a:buAutoNum type="arabicPeriod"/>
            </a:pPr>
            <a:r>
              <a:rPr lang="en-GB" sz="1600" dirty="0"/>
              <a:t>When quantity is mesh dependant colour coding represent the corresponding mesh to which the plotted value belongs</a:t>
            </a:r>
          </a:p>
        </p:txBody>
      </p:sp>
      <p:sp>
        <p:nvSpPr>
          <p:cNvPr id="8" name="Oval 7">
            <a:extLst>
              <a:ext uri="{FF2B5EF4-FFF2-40B4-BE49-F238E27FC236}">
                <a16:creationId xmlns:a16="http://schemas.microsoft.com/office/drawing/2014/main" id="{64686C23-00CE-4169-AE20-5FEBDE4763FC}"/>
              </a:ext>
            </a:extLst>
          </p:cNvPr>
          <p:cNvSpPr/>
          <p:nvPr/>
        </p:nvSpPr>
        <p:spPr>
          <a:xfrm>
            <a:off x="4926580" y="624915"/>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1</a:t>
            </a:r>
          </a:p>
        </p:txBody>
      </p:sp>
    </p:spTree>
    <p:extLst>
      <p:ext uri="{BB962C8B-B14F-4D97-AF65-F5344CB8AC3E}">
        <p14:creationId xmlns:p14="http://schemas.microsoft.com/office/powerpoint/2010/main" val="2950455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46B8-FF4A-4BB5-BC6B-66E5AE81BC1E}"/>
              </a:ext>
            </a:extLst>
          </p:cNvPr>
          <p:cNvSpPr>
            <a:spLocks noGrp="1"/>
          </p:cNvSpPr>
          <p:nvPr>
            <p:ph type="title"/>
          </p:nvPr>
        </p:nvSpPr>
        <p:spPr/>
        <p:txBody>
          <a:bodyPr/>
          <a:lstStyle/>
          <a:p>
            <a:r>
              <a:rPr lang="en-GB" dirty="0"/>
              <a:t>Cycle based plots</a:t>
            </a:r>
          </a:p>
        </p:txBody>
      </p:sp>
      <p:pic>
        <p:nvPicPr>
          <p:cNvPr id="5" name="Picture 4">
            <a:extLst>
              <a:ext uri="{FF2B5EF4-FFF2-40B4-BE49-F238E27FC236}">
                <a16:creationId xmlns:a16="http://schemas.microsoft.com/office/drawing/2014/main" id="{E83CA702-B07D-445D-B558-4601514C3E3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2846" y="874455"/>
            <a:ext cx="7788995" cy="4758984"/>
          </a:xfrm>
          <a:prstGeom prst="rect">
            <a:avLst/>
          </a:prstGeom>
        </p:spPr>
      </p:pic>
      <p:sp>
        <p:nvSpPr>
          <p:cNvPr id="6" name="TextBox 5">
            <a:extLst>
              <a:ext uri="{FF2B5EF4-FFF2-40B4-BE49-F238E27FC236}">
                <a16:creationId xmlns:a16="http://schemas.microsoft.com/office/drawing/2014/main" id="{39629B6C-3B53-4DF3-8EBA-FF03F451B0D7}"/>
              </a:ext>
            </a:extLst>
          </p:cNvPr>
          <p:cNvSpPr txBox="1"/>
          <p:nvPr/>
        </p:nvSpPr>
        <p:spPr>
          <a:xfrm>
            <a:off x="8141054" y="2241026"/>
            <a:ext cx="3694679" cy="2308324"/>
          </a:xfrm>
          <a:prstGeom prst="rect">
            <a:avLst/>
          </a:prstGeom>
          <a:noFill/>
        </p:spPr>
        <p:txBody>
          <a:bodyPr wrap="square" rtlCol="0">
            <a:spAutoFit/>
          </a:bodyPr>
          <a:lstStyle/>
          <a:p>
            <a:pPr marL="342900" indent="-342900">
              <a:buAutoNum type="arabicPeriod"/>
            </a:pPr>
            <a:r>
              <a:rPr lang="en-GB" sz="1600" dirty="0"/>
              <a:t>All plots are based on min or max value for the respective parameter of interest</a:t>
            </a:r>
          </a:p>
          <a:p>
            <a:pPr marL="342900" indent="-342900">
              <a:buAutoNum type="arabicPeriod"/>
            </a:pPr>
            <a:r>
              <a:rPr lang="en-GB" sz="1600" dirty="0"/>
              <a:t>When quantity is mesh dependant colour coding represent the corresponding mesh to which the plotted value belongs</a:t>
            </a:r>
          </a:p>
          <a:p>
            <a:pPr marL="342900" indent="-342900">
              <a:buAutoNum type="arabicPeriod"/>
            </a:pPr>
            <a:r>
              <a:rPr lang="en-GB" sz="1600" dirty="0"/>
              <a:t>Dashed line represents HRR definition as input in the .</a:t>
            </a:r>
            <a:r>
              <a:rPr lang="en-GB" sz="1600" dirty="0" err="1"/>
              <a:t>fds</a:t>
            </a:r>
            <a:r>
              <a:rPr lang="en-GB" sz="1600" dirty="0"/>
              <a:t> file</a:t>
            </a:r>
          </a:p>
        </p:txBody>
      </p:sp>
      <p:sp>
        <p:nvSpPr>
          <p:cNvPr id="7" name="Oval 6">
            <a:extLst>
              <a:ext uri="{FF2B5EF4-FFF2-40B4-BE49-F238E27FC236}">
                <a16:creationId xmlns:a16="http://schemas.microsoft.com/office/drawing/2014/main" id="{53BCC0CE-4639-4998-8A0C-FCCCA0EAD70A}"/>
              </a:ext>
            </a:extLst>
          </p:cNvPr>
          <p:cNvSpPr/>
          <p:nvPr/>
        </p:nvSpPr>
        <p:spPr>
          <a:xfrm>
            <a:off x="4044345" y="750390"/>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1</a:t>
            </a:r>
          </a:p>
        </p:txBody>
      </p:sp>
      <p:sp>
        <p:nvSpPr>
          <p:cNvPr id="8" name="Oval 7">
            <a:extLst>
              <a:ext uri="{FF2B5EF4-FFF2-40B4-BE49-F238E27FC236}">
                <a16:creationId xmlns:a16="http://schemas.microsoft.com/office/drawing/2014/main" id="{6AC53616-DA07-4383-8AED-9392B6A5A2E9}"/>
              </a:ext>
            </a:extLst>
          </p:cNvPr>
          <p:cNvSpPr/>
          <p:nvPr/>
        </p:nvSpPr>
        <p:spPr>
          <a:xfrm>
            <a:off x="1421380" y="2708615"/>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2</a:t>
            </a:r>
          </a:p>
        </p:txBody>
      </p:sp>
      <p:sp>
        <p:nvSpPr>
          <p:cNvPr id="9" name="Oval 8">
            <a:extLst>
              <a:ext uri="{FF2B5EF4-FFF2-40B4-BE49-F238E27FC236}">
                <a16:creationId xmlns:a16="http://schemas.microsoft.com/office/drawing/2014/main" id="{D96F234A-8081-4338-BB5B-C9EAEA62D455}"/>
              </a:ext>
            </a:extLst>
          </p:cNvPr>
          <p:cNvSpPr/>
          <p:nvPr/>
        </p:nvSpPr>
        <p:spPr>
          <a:xfrm>
            <a:off x="4928112" y="4301221"/>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3</a:t>
            </a:r>
          </a:p>
        </p:txBody>
      </p:sp>
    </p:spTree>
    <p:extLst>
      <p:ext uri="{BB962C8B-B14F-4D97-AF65-F5344CB8AC3E}">
        <p14:creationId xmlns:p14="http://schemas.microsoft.com/office/powerpoint/2010/main" val="3840389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46B8-FF4A-4BB5-BC6B-66E5AE81BC1E}"/>
              </a:ext>
            </a:extLst>
          </p:cNvPr>
          <p:cNvSpPr>
            <a:spLocks noGrp="1"/>
          </p:cNvSpPr>
          <p:nvPr>
            <p:ph type="title"/>
          </p:nvPr>
        </p:nvSpPr>
        <p:spPr/>
        <p:txBody>
          <a:bodyPr/>
          <a:lstStyle/>
          <a:p>
            <a:r>
              <a:rPr lang="en-GB" dirty="0"/>
              <a:t>Location based plots</a:t>
            </a:r>
          </a:p>
        </p:txBody>
      </p:sp>
      <p:pic>
        <p:nvPicPr>
          <p:cNvPr id="5" name="Picture 4">
            <a:extLst>
              <a:ext uri="{FF2B5EF4-FFF2-40B4-BE49-F238E27FC236}">
                <a16:creationId xmlns:a16="http://schemas.microsoft.com/office/drawing/2014/main" id="{1A63ADA9-F33E-4A74-B942-0D7211D683D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7361" y="601405"/>
            <a:ext cx="5652636" cy="5541740"/>
          </a:xfrm>
          <a:prstGeom prst="rect">
            <a:avLst/>
          </a:prstGeom>
        </p:spPr>
      </p:pic>
      <p:sp>
        <p:nvSpPr>
          <p:cNvPr id="6" name="Oval 5">
            <a:extLst>
              <a:ext uri="{FF2B5EF4-FFF2-40B4-BE49-F238E27FC236}">
                <a16:creationId xmlns:a16="http://schemas.microsoft.com/office/drawing/2014/main" id="{D0897053-B453-4C12-B7A8-49030625B078}"/>
              </a:ext>
            </a:extLst>
          </p:cNvPr>
          <p:cNvSpPr/>
          <p:nvPr/>
        </p:nvSpPr>
        <p:spPr>
          <a:xfrm>
            <a:off x="303269" y="1366117"/>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1</a:t>
            </a:r>
          </a:p>
        </p:txBody>
      </p:sp>
      <p:sp>
        <p:nvSpPr>
          <p:cNvPr id="7" name="Oval 6">
            <a:extLst>
              <a:ext uri="{FF2B5EF4-FFF2-40B4-BE49-F238E27FC236}">
                <a16:creationId xmlns:a16="http://schemas.microsoft.com/office/drawing/2014/main" id="{6149BD20-FBB5-438D-ABE8-7694107CFCC2}"/>
              </a:ext>
            </a:extLst>
          </p:cNvPr>
          <p:cNvSpPr/>
          <p:nvPr/>
        </p:nvSpPr>
        <p:spPr>
          <a:xfrm>
            <a:off x="1737667" y="4647695"/>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2</a:t>
            </a:r>
          </a:p>
        </p:txBody>
      </p:sp>
      <p:sp>
        <p:nvSpPr>
          <p:cNvPr id="8" name="Oval 7">
            <a:extLst>
              <a:ext uri="{FF2B5EF4-FFF2-40B4-BE49-F238E27FC236}">
                <a16:creationId xmlns:a16="http://schemas.microsoft.com/office/drawing/2014/main" id="{47A10510-11AF-4DA6-A156-856C908390DB}"/>
              </a:ext>
            </a:extLst>
          </p:cNvPr>
          <p:cNvSpPr/>
          <p:nvPr/>
        </p:nvSpPr>
        <p:spPr>
          <a:xfrm>
            <a:off x="4651647" y="4399566"/>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3</a:t>
            </a:r>
          </a:p>
        </p:txBody>
      </p:sp>
      <p:sp>
        <p:nvSpPr>
          <p:cNvPr id="9" name="Oval 8">
            <a:extLst>
              <a:ext uri="{FF2B5EF4-FFF2-40B4-BE49-F238E27FC236}">
                <a16:creationId xmlns:a16="http://schemas.microsoft.com/office/drawing/2014/main" id="{D4E6733B-5D62-40F8-816E-8D4876590C9D}"/>
              </a:ext>
            </a:extLst>
          </p:cNvPr>
          <p:cNvSpPr/>
          <p:nvPr/>
        </p:nvSpPr>
        <p:spPr>
          <a:xfrm>
            <a:off x="232846" y="5319327"/>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4</a:t>
            </a:r>
          </a:p>
        </p:txBody>
      </p:sp>
      <p:sp>
        <p:nvSpPr>
          <p:cNvPr id="11" name="TextBox 10">
            <a:extLst>
              <a:ext uri="{FF2B5EF4-FFF2-40B4-BE49-F238E27FC236}">
                <a16:creationId xmlns:a16="http://schemas.microsoft.com/office/drawing/2014/main" id="{99BDE8B7-836F-423C-ABBE-A5DA6326E3BE}"/>
              </a:ext>
            </a:extLst>
          </p:cNvPr>
          <p:cNvSpPr txBox="1"/>
          <p:nvPr/>
        </p:nvSpPr>
        <p:spPr>
          <a:xfrm>
            <a:off x="7736696" y="1482848"/>
            <a:ext cx="3694679" cy="2062103"/>
          </a:xfrm>
          <a:prstGeom prst="rect">
            <a:avLst/>
          </a:prstGeom>
          <a:noFill/>
        </p:spPr>
        <p:txBody>
          <a:bodyPr wrap="square" rtlCol="0">
            <a:spAutoFit/>
          </a:bodyPr>
          <a:lstStyle/>
          <a:p>
            <a:pPr marL="342900" indent="-342900">
              <a:buAutoNum type="arabicPeriod"/>
            </a:pPr>
            <a:r>
              <a:rPr lang="en-GB" sz="1600" dirty="0"/>
              <a:t>XZ view</a:t>
            </a:r>
          </a:p>
          <a:p>
            <a:pPr marL="342900" indent="-342900">
              <a:buAutoNum type="arabicPeriod"/>
            </a:pPr>
            <a:r>
              <a:rPr lang="en-GB" sz="1600" dirty="0"/>
              <a:t>XY view</a:t>
            </a:r>
          </a:p>
          <a:p>
            <a:pPr marL="342900" indent="-342900">
              <a:buAutoNum type="arabicPeriod"/>
            </a:pPr>
            <a:r>
              <a:rPr lang="en-GB" sz="1600" dirty="0"/>
              <a:t>YZ view</a:t>
            </a:r>
          </a:p>
          <a:p>
            <a:pPr marL="342900" indent="-342900">
              <a:buAutoNum type="arabicPeriod"/>
            </a:pPr>
            <a:r>
              <a:rPr lang="en-GB" sz="1600" dirty="0"/>
              <a:t>Axis values correspond to the actual model position in accordance with the .</a:t>
            </a:r>
            <a:r>
              <a:rPr lang="en-GB" sz="1600" dirty="0" err="1"/>
              <a:t>fds</a:t>
            </a:r>
            <a:r>
              <a:rPr lang="en-GB" sz="1600" dirty="0"/>
              <a:t> input.</a:t>
            </a:r>
          </a:p>
          <a:p>
            <a:pPr marL="342900" indent="-342900">
              <a:buAutoNum type="arabicPeriod"/>
            </a:pPr>
            <a:r>
              <a:rPr lang="en-GB" sz="1600" dirty="0"/>
              <a:t>Green boxes represent mesh boundaries in each projection</a:t>
            </a:r>
          </a:p>
        </p:txBody>
      </p:sp>
      <p:sp>
        <p:nvSpPr>
          <p:cNvPr id="12" name="Oval 11">
            <a:extLst>
              <a:ext uri="{FF2B5EF4-FFF2-40B4-BE49-F238E27FC236}">
                <a16:creationId xmlns:a16="http://schemas.microsoft.com/office/drawing/2014/main" id="{5F24A762-1D0A-4A0F-BD3E-036A37E108F8}"/>
              </a:ext>
            </a:extLst>
          </p:cNvPr>
          <p:cNvSpPr/>
          <p:nvPr/>
        </p:nvSpPr>
        <p:spPr>
          <a:xfrm>
            <a:off x="3774772" y="4259297"/>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5</a:t>
            </a:r>
          </a:p>
        </p:txBody>
      </p:sp>
    </p:spTree>
    <p:extLst>
      <p:ext uri="{BB962C8B-B14F-4D97-AF65-F5344CB8AC3E}">
        <p14:creationId xmlns:p14="http://schemas.microsoft.com/office/powerpoint/2010/main" val="78812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rup widescreen test">
  <a:themeElements>
    <a:clrScheme name="Arup widescreen test">
      <a:dk1>
        <a:srgbClr val="000000"/>
      </a:dk1>
      <a:lt1>
        <a:srgbClr val="FFFFFF"/>
      </a:lt1>
      <a:dk2>
        <a:srgbClr val="D2D2D2"/>
      </a:dk2>
      <a:lt2>
        <a:srgbClr val="828282"/>
      </a:lt2>
      <a:accent1>
        <a:srgbClr val="D22D7D"/>
      </a:accent1>
      <a:accent2>
        <a:srgbClr val="28AAE1"/>
      </a:accent2>
      <a:accent3>
        <a:srgbClr val="F05023"/>
      </a:accent3>
      <a:accent4>
        <a:srgbClr val="696EB4"/>
      </a:accent4>
      <a:accent5>
        <a:srgbClr val="FA9B1E"/>
      </a:accent5>
      <a:accent6>
        <a:srgbClr val="28AF73"/>
      </a:accent6>
      <a:hlink>
        <a:srgbClr val="7F7F7F"/>
      </a:hlink>
      <a:folHlink>
        <a:srgbClr val="7F7F7F"/>
      </a:folHlink>
    </a:clrScheme>
    <a:fontScheme name="Arup widescreen test">
      <a:majorFont>
        <a:latin typeface="Times New Roman" panose="02020603050405020304"/>
        <a:ea typeface=""/>
        <a:cs typeface=""/>
      </a:majorFont>
      <a:minorFont>
        <a:latin typeface="Times New Roman" panose="02020603050405020304"/>
        <a:ea typeface=""/>
        <a:cs typeface=""/>
      </a:minorFont>
    </a:fontScheme>
    <a:fmtScheme name="Arup widescreen tes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rup widescreen test" id="{5B05CC4A-3CBA-4371-82EE-F1EFB029FA48}" vid="{1216D88A-415C-44B1-AAF0-9D715E5D1893}"/>
    </a:ext>
  </a:extLst>
</a:theme>
</file>

<file path=docProps/app.xml><?xml version="1.0" encoding="utf-8"?>
<Properties xmlns="http://schemas.openxmlformats.org/officeDocument/2006/extended-properties" xmlns:vt="http://schemas.openxmlformats.org/officeDocument/2006/docPropsVTypes">
  <Template>Default Theme</Template>
  <TotalTime>24</TotalTime>
  <Words>198</Words>
  <Application>Microsoft Office PowerPoint</Application>
  <PresentationFormat>Widescreen</PresentationFormat>
  <Paragraphs>41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Lucida Grande</vt:lpstr>
      <vt:lpstr>Times New Roman</vt:lpstr>
      <vt:lpstr>Arup widescreen test</vt:lpstr>
      <vt:lpstr>FDS Diagnostic Tool Plots User Guide</vt:lpstr>
      <vt:lpstr>Simulation progression plot</vt:lpstr>
      <vt:lpstr>Mesh based plots</vt:lpstr>
      <vt:lpstr>Cycle based plots</vt:lpstr>
      <vt:lpstr>Location based plots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Yavor Panev</dc:creator>
  <cp:lastModifiedBy>Yavor Panev</cp:lastModifiedBy>
  <cp:revision>3</cp:revision>
  <dcterms:created xsi:type="dcterms:W3CDTF">2021-08-03T18:15:54Z</dcterms:created>
  <dcterms:modified xsi:type="dcterms:W3CDTF">2021-08-03T18:40:46Z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2fa3fd3-029b-403d-91b4-1dc930cb0e60_Enabled">
    <vt:lpwstr>true</vt:lpwstr>
  </property>
  <property fmtid="{D5CDD505-2E9C-101B-9397-08002B2CF9AE}" pid="3" name="MSIP_Label_82fa3fd3-029b-403d-91b4-1dc930cb0e60_SetDate">
    <vt:lpwstr>2021-08-03T18:39:36Z</vt:lpwstr>
  </property>
  <property fmtid="{D5CDD505-2E9C-101B-9397-08002B2CF9AE}" pid="4" name="MSIP_Label_82fa3fd3-029b-403d-91b4-1dc930cb0e60_Method">
    <vt:lpwstr>Standard</vt:lpwstr>
  </property>
  <property fmtid="{D5CDD505-2E9C-101B-9397-08002B2CF9AE}" pid="5" name="MSIP_Label_82fa3fd3-029b-403d-91b4-1dc930cb0e60_Name">
    <vt:lpwstr>82fa3fd3-029b-403d-91b4-1dc930cb0e60</vt:lpwstr>
  </property>
  <property fmtid="{D5CDD505-2E9C-101B-9397-08002B2CF9AE}" pid="6" name="MSIP_Label_82fa3fd3-029b-403d-91b4-1dc930cb0e60_SiteId">
    <vt:lpwstr>4ae48b41-0137-4599-8661-fc641fe77bea</vt:lpwstr>
  </property>
  <property fmtid="{D5CDD505-2E9C-101B-9397-08002B2CF9AE}" pid="7" name="MSIP_Label_82fa3fd3-029b-403d-91b4-1dc930cb0e60_ActionId">
    <vt:lpwstr>2406845f-6e62-4a52-9bbc-f6314daf874b</vt:lpwstr>
  </property>
  <property fmtid="{D5CDD505-2E9C-101B-9397-08002B2CF9AE}" pid="8" name="MSIP_Label_82fa3fd3-029b-403d-91b4-1dc930cb0e60_ContentBits">
    <vt:lpwstr>0</vt:lpwstr>
  </property>
</Properties>
</file>