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8" r:id="rId10"/>
    <p:sldId id="265" r:id="rId11"/>
    <p:sldId id="266" r:id="rId12"/>
    <p:sldId id="267" r:id="rId13"/>
  </p:sldIdLst>
  <p:sldSz cx="14630400" cy="8229600"/>
  <p:notesSz cx="6858000" cy="9144000"/>
  <p:defaultTextStyle>
    <a:defPPr>
      <a:defRPr lang="en-US"/>
    </a:defPPr>
    <a:lvl1pPr marL="0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295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589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4884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178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1473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9768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062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6357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68" y="-1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3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6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4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3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6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9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9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3"/>
            <a:ext cx="12435840" cy="163449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7"/>
            <a:ext cx="12435840" cy="180022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82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65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4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3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41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9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8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63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3"/>
            <a:ext cx="6461760" cy="54311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5" y="1842137"/>
            <a:ext cx="6464301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8295" indent="0">
              <a:buNone/>
              <a:defRPr sz="2300" b="1"/>
            </a:lvl2pPr>
            <a:lvl3pPr marL="1056589" indent="0">
              <a:buNone/>
              <a:defRPr sz="2100" b="1"/>
            </a:lvl3pPr>
            <a:lvl4pPr marL="1584884" indent="0">
              <a:buNone/>
              <a:defRPr sz="1800" b="1"/>
            </a:lvl4pPr>
            <a:lvl5pPr marL="2113178" indent="0">
              <a:buNone/>
              <a:defRPr sz="1800" b="1"/>
            </a:lvl5pPr>
            <a:lvl6pPr marL="2641473" indent="0">
              <a:buNone/>
              <a:defRPr sz="1800" b="1"/>
            </a:lvl6pPr>
            <a:lvl7pPr marL="3169768" indent="0">
              <a:buNone/>
              <a:defRPr sz="1800" b="1"/>
            </a:lvl7pPr>
            <a:lvl8pPr marL="3698062" indent="0">
              <a:buNone/>
              <a:defRPr sz="1800" b="1"/>
            </a:lvl8pPr>
            <a:lvl9pPr marL="422635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5" y="2609851"/>
            <a:ext cx="6464301" cy="474154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3" y="1842137"/>
            <a:ext cx="6466840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8295" indent="0">
              <a:buNone/>
              <a:defRPr sz="2300" b="1"/>
            </a:lvl2pPr>
            <a:lvl3pPr marL="1056589" indent="0">
              <a:buNone/>
              <a:defRPr sz="2100" b="1"/>
            </a:lvl3pPr>
            <a:lvl4pPr marL="1584884" indent="0">
              <a:buNone/>
              <a:defRPr sz="1800" b="1"/>
            </a:lvl4pPr>
            <a:lvl5pPr marL="2113178" indent="0">
              <a:buNone/>
              <a:defRPr sz="1800" b="1"/>
            </a:lvl5pPr>
            <a:lvl6pPr marL="2641473" indent="0">
              <a:buNone/>
              <a:defRPr sz="1800" b="1"/>
            </a:lvl6pPr>
            <a:lvl7pPr marL="3169768" indent="0">
              <a:buNone/>
              <a:defRPr sz="1800" b="1"/>
            </a:lvl7pPr>
            <a:lvl8pPr marL="3698062" indent="0">
              <a:buNone/>
              <a:defRPr sz="1800" b="1"/>
            </a:lvl8pPr>
            <a:lvl9pPr marL="422635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2609851"/>
            <a:ext cx="6466840" cy="474154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4" y="327660"/>
            <a:ext cx="4813301" cy="139446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2"/>
            <a:ext cx="8178800" cy="7023736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4" y="1722122"/>
            <a:ext cx="4813301" cy="5629276"/>
          </a:xfrm>
        </p:spPr>
        <p:txBody>
          <a:bodyPr/>
          <a:lstStyle>
            <a:lvl1pPr marL="0" indent="0">
              <a:buNone/>
              <a:defRPr sz="1600"/>
            </a:lvl1pPr>
            <a:lvl2pPr marL="528295" indent="0">
              <a:buNone/>
              <a:defRPr sz="1400"/>
            </a:lvl2pPr>
            <a:lvl3pPr marL="1056589" indent="0">
              <a:buNone/>
              <a:defRPr sz="1200"/>
            </a:lvl3pPr>
            <a:lvl4pPr marL="1584884" indent="0">
              <a:buNone/>
              <a:defRPr sz="1000"/>
            </a:lvl4pPr>
            <a:lvl5pPr marL="2113178" indent="0">
              <a:buNone/>
              <a:defRPr sz="1000"/>
            </a:lvl5pPr>
            <a:lvl6pPr marL="2641473" indent="0">
              <a:buNone/>
              <a:defRPr sz="1000"/>
            </a:lvl6pPr>
            <a:lvl7pPr marL="3169768" indent="0">
              <a:buNone/>
              <a:defRPr sz="1000"/>
            </a:lvl7pPr>
            <a:lvl8pPr marL="3698062" indent="0">
              <a:buNone/>
              <a:defRPr sz="1000"/>
            </a:lvl8pPr>
            <a:lvl9pPr marL="422635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1"/>
            <a:ext cx="8778240" cy="680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3700"/>
            </a:lvl1pPr>
            <a:lvl2pPr marL="528295" indent="0">
              <a:buNone/>
              <a:defRPr sz="3200"/>
            </a:lvl2pPr>
            <a:lvl3pPr marL="1056589" indent="0">
              <a:buNone/>
              <a:defRPr sz="2800"/>
            </a:lvl3pPr>
            <a:lvl4pPr marL="1584884" indent="0">
              <a:buNone/>
              <a:defRPr sz="2300"/>
            </a:lvl4pPr>
            <a:lvl5pPr marL="2113178" indent="0">
              <a:buNone/>
              <a:defRPr sz="2300"/>
            </a:lvl5pPr>
            <a:lvl6pPr marL="2641473" indent="0">
              <a:buNone/>
              <a:defRPr sz="2300"/>
            </a:lvl6pPr>
            <a:lvl7pPr marL="3169768" indent="0">
              <a:buNone/>
              <a:defRPr sz="2300"/>
            </a:lvl7pPr>
            <a:lvl8pPr marL="3698062" indent="0">
              <a:buNone/>
              <a:defRPr sz="2300"/>
            </a:lvl8pPr>
            <a:lvl9pPr marL="4226357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00"/>
            </a:lvl1pPr>
            <a:lvl2pPr marL="528295" indent="0">
              <a:buNone/>
              <a:defRPr sz="1400"/>
            </a:lvl2pPr>
            <a:lvl3pPr marL="1056589" indent="0">
              <a:buNone/>
              <a:defRPr sz="1200"/>
            </a:lvl3pPr>
            <a:lvl4pPr marL="1584884" indent="0">
              <a:buNone/>
              <a:defRPr sz="1000"/>
            </a:lvl4pPr>
            <a:lvl5pPr marL="2113178" indent="0">
              <a:buNone/>
              <a:defRPr sz="1000"/>
            </a:lvl5pPr>
            <a:lvl6pPr marL="2641473" indent="0">
              <a:buNone/>
              <a:defRPr sz="1000"/>
            </a:lvl6pPr>
            <a:lvl7pPr marL="3169768" indent="0">
              <a:buNone/>
              <a:defRPr sz="1000"/>
            </a:lvl7pPr>
            <a:lvl8pPr marL="3698062" indent="0">
              <a:buNone/>
              <a:defRPr sz="1000"/>
            </a:lvl8pPr>
            <a:lvl9pPr marL="422635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05659" tIns="52829" rIns="105659" bIns="528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3"/>
            <a:ext cx="13167360" cy="5431157"/>
          </a:xfrm>
          <a:prstGeom prst="rect">
            <a:avLst/>
          </a:prstGeom>
        </p:spPr>
        <p:txBody>
          <a:bodyPr vert="horz" lIns="105659" tIns="52829" rIns="105659" bIns="528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105659" tIns="52829" rIns="105659" bIns="5282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98DA-748A-42C0-9351-6E6F66EB3BF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105659" tIns="52829" rIns="105659" bIns="5282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lIns="105659" tIns="52829" rIns="105659" bIns="5282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6589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21" indent="-396221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8479" indent="-330184" algn="l" defTabSz="1056589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37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031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326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5620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33915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62210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504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295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589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884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178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1473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9768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062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6357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slide" Target="slide4.xml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slide" Target="slide3.xml"/><Relationship Id="rId2" Type="http://schemas.openxmlformats.org/officeDocument/2006/relationships/slide" Target="slide1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slide" Target="slide8.xml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slide" Target="slide9.xml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slide" Target="slide12.xml"/><Relationship Id="rId2" Type="http://schemas.openxmlformats.org/officeDocument/2006/relationships/slide" Target="slide1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slide" Target="slide8.xml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3.xml"/><Relationship Id="rId4" Type="http://schemas.openxmlformats.org/officeDocument/2006/relationships/slide" Target="slide8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image" Target="../media/image1.jp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1.jp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image" Target="../media/image1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.jp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1095"/>
            <a:ext cx="4727366" cy="3139674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1" y="3878845"/>
            <a:ext cx="4722223" cy="3124175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71096"/>
            <a:ext cx="4733373" cy="3139673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1" y="3880583"/>
            <a:ext cx="4722223" cy="3120700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1429"/>
            <a:ext cx="4731327" cy="313900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74018"/>
            <a:ext cx="4727367" cy="313382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3684"/>
            <a:ext cx="4747722" cy="3134496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62498"/>
            <a:ext cx="4727367" cy="315686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cxnSp>
        <p:nvCxnSpPr>
          <p:cNvPr id="13" name="Straight Connector 12">
            <a:hlinkClick r:id="rId2" action="ppaction://hlinksldjump"/>
          </p:cNvPr>
          <p:cNvCxnSpPr/>
          <p:nvPr/>
        </p:nvCxnSpPr>
        <p:spPr>
          <a:xfrm>
            <a:off x="7315200" y="3227295"/>
            <a:ext cx="0" cy="4276165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882746" y="3388659"/>
            <a:ext cx="3831771" cy="3872754"/>
          </a:xfrm>
          <a:prstGeom prst="roundRect">
            <a:avLst>
              <a:gd name="adj" fmla="val 207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882746" y="3736489"/>
            <a:ext cx="3831771" cy="3524924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69832" y="335280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69829" y="4114802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56917" y="4440682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9829" y="4999156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56917" y="5281144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056917" y="5889812"/>
            <a:ext cx="957943" cy="32273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56917" y="6732376"/>
            <a:ext cx="3483429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member yet? </a:t>
            </a:r>
            <a:r>
              <a:rPr lang="en-US" sz="1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Sign up</a:t>
            </a:r>
            <a:endParaRPr lang="en-US" sz="18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hlinkClick r:id="rId13" action="ppaction://hlinksldjump"/>
          </p:cNvPr>
          <p:cNvSpPr txBox="1"/>
          <p:nvPr/>
        </p:nvSpPr>
        <p:spPr>
          <a:xfrm>
            <a:off x="11160627" y="5600721"/>
            <a:ext cx="1480456" cy="306745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3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</a:p>
        </p:txBody>
      </p:sp>
      <p:cxnSp>
        <p:nvCxnSpPr>
          <p:cNvPr id="27" name="Straight Connector 26">
            <a:hlinkClick r:id="rId2" action="ppaction://hlinksldjump"/>
          </p:cNvPr>
          <p:cNvCxnSpPr/>
          <p:nvPr/>
        </p:nvCxnSpPr>
        <p:spPr>
          <a:xfrm flipV="1">
            <a:off x="432979" y="2904566"/>
            <a:ext cx="13759543" cy="80682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65504" y="4434378"/>
            <a:ext cx="1297699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arupa.datta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58402" y="4447689"/>
            <a:ext cx="1480457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@yahoo.com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9071637" y="5277990"/>
            <a:ext cx="1814081" cy="322133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400" dirty="0">
                <a:latin typeface="Wingdings" panose="05000000000000000000" pitchFamily="2" charset="2"/>
                <a:cs typeface="Arial" panose="020B0604020202020204" pitchFamily="34" charset="0"/>
              </a:rPr>
              <a:t>llllllllllll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109164" y="461992"/>
            <a:ext cx="6618514" cy="75302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4200" dirty="0" err="1">
                <a:solidFill>
                  <a:srgbClr val="FF0000"/>
                </a:solidFill>
                <a:latin typeface="Mistral" panose="03090702030407020403" pitchFamily="66" charset="0"/>
              </a:rPr>
              <a:t>Bengalee</a:t>
            </a:r>
            <a:r>
              <a:rPr lang="en-US" sz="4200" dirty="0">
                <a:solidFill>
                  <a:srgbClr val="FF0000"/>
                </a:solidFill>
                <a:latin typeface="Forte" panose="03060902040502070203" pitchFamily="66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Mistral" panose="03090702030407020403" pitchFamily="66" charset="0"/>
              </a:rPr>
              <a:t>Rasana</a:t>
            </a:r>
            <a:r>
              <a:rPr lang="en-US" sz="4200" dirty="0">
                <a:solidFill>
                  <a:srgbClr val="FF0000"/>
                </a:solidFill>
                <a:latin typeface="Mistral" panose="03090702030407020403" pitchFamily="66" charset="0"/>
              </a:rPr>
              <a:t>…</a:t>
            </a:r>
          </a:p>
        </p:txBody>
      </p:sp>
      <p:sp>
        <p:nvSpPr>
          <p:cNvPr id="1025" name="Rectangle 1024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800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1197392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hlinkClick r:id="rId15" action="ppaction://hlinksldjump" tooltip="Page Not Available"/>
          </p:cNvPr>
          <p:cNvSpPr txBox="1"/>
          <p:nvPr/>
        </p:nvSpPr>
        <p:spPr>
          <a:xfrm>
            <a:off x="3396000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hlinkClick r:id="rId14" action="ppaction://hlinksldjump"/>
          </p:cNvPr>
          <p:cNvSpPr txBox="1"/>
          <p:nvPr/>
        </p:nvSpPr>
        <p:spPr>
          <a:xfrm>
            <a:off x="13563946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12377400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9056917" y="5861476"/>
            <a:ext cx="957943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4572000" y="614149"/>
            <a:ext cx="5142353" cy="3275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4531054" y="614149"/>
            <a:ext cx="156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recipe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Group 1032"/>
          <p:cNvGrpSpPr/>
          <p:nvPr/>
        </p:nvGrpSpPr>
        <p:grpSpPr>
          <a:xfrm>
            <a:off x="9829313" y="578119"/>
            <a:ext cx="406216" cy="500053"/>
            <a:chOff x="9829313" y="578119"/>
            <a:chExt cx="406216" cy="500053"/>
          </a:xfrm>
        </p:grpSpPr>
        <p:sp>
          <p:nvSpPr>
            <p:cNvPr id="1029" name="Oval 1028">
              <a:hlinkClick r:id="rId15" action="ppaction://hlinksldjump" tooltip="Not Ready Yet"/>
            </p:cNvPr>
            <p:cNvSpPr/>
            <p:nvPr/>
          </p:nvSpPr>
          <p:spPr>
            <a:xfrm>
              <a:off x="9840689" y="603143"/>
              <a:ext cx="364795" cy="3530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1031" name="Rounded Rectangle 1030"/>
            <p:cNvSpPr/>
            <p:nvPr/>
          </p:nvSpPr>
          <p:spPr>
            <a:xfrm rot="8561771" flipV="1">
              <a:off x="10184611" y="886741"/>
              <a:ext cx="50918" cy="1914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829313" y="578119"/>
              <a:ext cx="364795" cy="353037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2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 tmFilter="0, 0; .2, .5; .8, .5; 1, 0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625" autoRev="1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301"/>
                            </p:stCondLst>
                            <p:childTnLst>
                              <p:par>
                                <p:cTn id="34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801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851"/>
                            </p:stCondLst>
                            <p:childTnLst>
                              <p:par>
                                <p:cTn id="48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351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401"/>
                            </p:stCondLst>
                            <p:childTnLst>
                              <p:par>
                                <p:cTn id="62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901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951"/>
                            </p:stCondLst>
                            <p:childTnLst>
                              <p:par>
                                <p:cTn id="74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451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1"/>
                            </p:stCondLst>
                            <p:childTnLst>
                              <p:par>
                                <p:cTn id="86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1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51"/>
                            </p:stCondLst>
                            <p:childTnLst>
                              <p:par>
                                <p:cTn id="98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551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8601"/>
                            </p:stCondLst>
                            <p:childTnLst>
                              <p:par>
                                <p:cTn id="110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101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230856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1156448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2" action="ppaction://hlinksldjump" tooltip="Page Not Available"/>
          </p:cNvPr>
          <p:cNvSpPr txBox="1"/>
          <p:nvPr/>
        </p:nvSpPr>
        <p:spPr>
          <a:xfrm>
            <a:off x="3355056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604890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2418344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349992" y="1473965"/>
            <a:ext cx="6961496" cy="5308979"/>
          </a:xfrm>
          <a:prstGeom prst="roundRect">
            <a:avLst>
              <a:gd name="adj" fmla="val 201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0311" y="1514907"/>
            <a:ext cx="32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49991" y="1918342"/>
            <a:ext cx="6961496" cy="4885056"/>
          </a:xfrm>
          <a:prstGeom prst="roundRect">
            <a:avLst>
              <a:gd name="adj" fmla="val 2014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0311" y="1937986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9992" y="228642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82573" y="2891702"/>
            <a:ext cx="5625073" cy="3038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01255" y="250270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1*.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83141" y="2263907"/>
            <a:ext cx="5624505" cy="288230"/>
            <a:chOff x="1583141" y="2263907"/>
            <a:chExt cx="5624505" cy="288230"/>
          </a:xfrm>
        </p:grpSpPr>
        <p:sp>
          <p:nvSpPr>
            <p:cNvPr id="14" name="Rectangle 13"/>
            <p:cNvSpPr/>
            <p:nvPr/>
          </p:nvSpPr>
          <p:spPr>
            <a:xfrm>
              <a:off x="1583141" y="2263907"/>
              <a:ext cx="5336275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416" y="2263907"/>
              <a:ext cx="288230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7001299" y="2373088"/>
              <a:ext cx="130471" cy="8998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60879" y="3151013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3141" y="4104729"/>
            <a:ext cx="5625073" cy="3038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01823" y="3715734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2*.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583709" y="3476934"/>
            <a:ext cx="5624505" cy="288230"/>
            <a:chOff x="1583709" y="3476934"/>
            <a:chExt cx="5624505" cy="288230"/>
          </a:xfrm>
        </p:grpSpPr>
        <p:sp>
          <p:nvSpPr>
            <p:cNvPr id="20" name="Rectangle 19"/>
            <p:cNvSpPr/>
            <p:nvPr/>
          </p:nvSpPr>
          <p:spPr>
            <a:xfrm>
              <a:off x="1583709" y="3476934"/>
              <a:ext cx="5336275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9984" y="3476934"/>
              <a:ext cx="288230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7001867" y="3586115"/>
              <a:ext cx="130471" cy="8998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84014" y="4404978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3*.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958" y="4969699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3*.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06844" y="4730899"/>
            <a:ext cx="5624505" cy="288230"/>
            <a:chOff x="1606844" y="4730899"/>
            <a:chExt cx="5624505" cy="288230"/>
          </a:xfrm>
        </p:grpSpPr>
        <p:sp>
          <p:nvSpPr>
            <p:cNvPr id="26" name="Rectangle 25"/>
            <p:cNvSpPr/>
            <p:nvPr/>
          </p:nvSpPr>
          <p:spPr>
            <a:xfrm>
              <a:off x="1606844" y="4730899"/>
              <a:ext cx="5336275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43119" y="4730899"/>
              <a:ext cx="288230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7025002" y="4840080"/>
              <a:ext cx="130471" cy="8998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606844" y="5964079"/>
            <a:ext cx="1600381" cy="354842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74791" y="5964079"/>
            <a:ext cx="2052554" cy="354842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hlinkClick r:id="rId3" action="ppaction://hlinksldjump"/>
          </p:cNvPr>
          <p:cNvSpPr txBox="1"/>
          <p:nvPr/>
        </p:nvSpPr>
        <p:spPr>
          <a:xfrm>
            <a:off x="1606844" y="5964079"/>
            <a:ext cx="160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hlinkClick r:id="rId3" action="ppaction://hlinksldjump"/>
          </p:cNvPr>
          <p:cNvSpPr txBox="1"/>
          <p:nvPr/>
        </p:nvSpPr>
        <p:spPr>
          <a:xfrm>
            <a:off x="3562066" y="5964079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 me later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55845" y="2236611"/>
            <a:ext cx="120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one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55845" y="3451772"/>
            <a:ext cx="120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one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93196" y="4705737"/>
            <a:ext cx="120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one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83141" y="5349430"/>
            <a:ext cx="5625073" cy="3038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89912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1115504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2" action="ppaction://hlinksldjump" tooltip="Page Not Available"/>
          </p:cNvPr>
          <p:cNvSpPr txBox="1"/>
          <p:nvPr/>
        </p:nvSpPr>
        <p:spPr>
          <a:xfrm>
            <a:off x="3314112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425024" y="-16241"/>
            <a:ext cx="982483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2350104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5192638" y="3345385"/>
            <a:ext cx="522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account has been created successfully. 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8502510" y="-33520"/>
            <a:ext cx="1883436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Jhilik!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7" action="ppaction://hlinksldjump"/>
          </p:cNvPr>
          <p:cNvSpPr txBox="1"/>
          <p:nvPr/>
        </p:nvSpPr>
        <p:spPr>
          <a:xfrm>
            <a:off x="10254857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you?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1095"/>
            <a:ext cx="4727366" cy="3139674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1" y="3878845"/>
            <a:ext cx="4722223" cy="3124175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71096"/>
            <a:ext cx="4733373" cy="3139673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1" y="3880583"/>
            <a:ext cx="4722223" cy="3120700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1429"/>
            <a:ext cx="4731327" cy="313900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74018"/>
            <a:ext cx="4727367" cy="313382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3684"/>
            <a:ext cx="4747722" cy="3134496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62498"/>
            <a:ext cx="4727367" cy="315686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cxnSp>
        <p:nvCxnSpPr>
          <p:cNvPr id="13" name="Straight Connector 12">
            <a:hlinkClick r:id="rId2" action="ppaction://hlinksldjump"/>
          </p:cNvPr>
          <p:cNvCxnSpPr/>
          <p:nvPr/>
        </p:nvCxnSpPr>
        <p:spPr>
          <a:xfrm>
            <a:off x="7315200" y="3227295"/>
            <a:ext cx="0" cy="4276165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69832" y="335280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cxnSp>
        <p:nvCxnSpPr>
          <p:cNvPr id="27" name="Straight Connector 26">
            <a:hlinkClick r:id="rId2" action="ppaction://hlinksldjump"/>
          </p:cNvPr>
          <p:cNvCxnSpPr/>
          <p:nvPr/>
        </p:nvCxnSpPr>
        <p:spPr>
          <a:xfrm flipV="1">
            <a:off x="432979" y="2904566"/>
            <a:ext cx="13759543" cy="80682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109164" y="461992"/>
            <a:ext cx="6618514" cy="75302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4200" dirty="0" err="1">
                <a:solidFill>
                  <a:srgbClr val="FF0000"/>
                </a:solidFill>
                <a:latin typeface="Mistral" panose="03090702030407020403" pitchFamily="66" charset="0"/>
              </a:rPr>
              <a:t>Bengalee</a:t>
            </a:r>
            <a:r>
              <a:rPr lang="en-US" sz="4200" dirty="0">
                <a:solidFill>
                  <a:srgbClr val="FF0000"/>
                </a:solidFill>
                <a:latin typeface="Forte" panose="03060902040502070203" pitchFamily="66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Mistral" panose="03090702030407020403" pitchFamily="66" charset="0"/>
              </a:rPr>
              <a:t>Rasana</a:t>
            </a:r>
            <a:r>
              <a:rPr lang="en-US" sz="4200" dirty="0">
                <a:solidFill>
                  <a:srgbClr val="FF0000"/>
                </a:solidFill>
                <a:latin typeface="Mistral" panose="03090702030407020403" pitchFamily="66" charset="0"/>
              </a:rPr>
              <a:t>…</a:t>
            </a:r>
          </a:p>
        </p:txBody>
      </p:sp>
      <p:sp>
        <p:nvSpPr>
          <p:cNvPr id="1025" name="Rectangle 1024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hlinkClick r:id="rId12" action="ppaction://hlinksldjump"/>
          </p:cNvPr>
          <p:cNvSpPr txBox="1"/>
          <p:nvPr/>
        </p:nvSpPr>
        <p:spPr>
          <a:xfrm>
            <a:off x="421928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hlinkClick r:id="rId13" action="ppaction://hlinksldjump"/>
          </p:cNvPr>
          <p:cNvSpPr txBox="1"/>
          <p:nvPr/>
        </p:nvSpPr>
        <p:spPr>
          <a:xfrm>
            <a:off x="1347520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hlinkClick r:id="rId13" action="ppaction://hlinksldjump" tooltip="Page Not Available"/>
          </p:cNvPr>
          <p:cNvSpPr txBox="1"/>
          <p:nvPr/>
        </p:nvSpPr>
        <p:spPr>
          <a:xfrm>
            <a:off x="3546128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hlinkClick r:id="rId2" action="ppaction://hlinksldjump"/>
          </p:cNvPr>
          <p:cNvSpPr txBox="1"/>
          <p:nvPr/>
        </p:nvSpPr>
        <p:spPr>
          <a:xfrm>
            <a:off x="13250042" y="-16241"/>
            <a:ext cx="984585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12063496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572000" y="614149"/>
            <a:ext cx="5142353" cy="3275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4531054" y="614149"/>
            <a:ext cx="156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recipe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Group 1032"/>
          <p:cNvGrpSpPr/>
          <p:nvPr/>
        </p:nvGrpSpPr>
        <p:grpSpPr>
          <a:xfrm>
            <a:off x="9829313" y="578119"/>
            <a:ext cx="406216" cy="500053"/>
            <a:chOff x="9829313" y="578119"/>
            <a:chExt cx="406216" cy="500053"/>
          </a:xfrm>
        </p:grpSpPr>
        <p:sp>
          <p:nvSpPr>
            <p:cNvPr id="1029" name="Oval 1028">
              <a:hlinkClick r:id="rId15" action="ppaction://hlinksldjump" tooltip="Not Ready Yet"/>
            </p:cNvPr>
            <p:cNvSpPr/>
            <p:nvPr/>
          </p:nvSpPr>
          <p:spPr>
            <a:xfrm>
              <a:off x="9840689" y="603143"/>
              <a:ext cx="364795" cy="3530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1031" name="Rounded Rectangle 1030"/>
            <p:cNvSpPr/>
            <p:nvPr/>
          </p:nvSpPr>
          <p:spPr>
            <a:xfrm rot="8561771" flipV="1">
              <a:off x="10184611" y="886741"/>
              <a:ext cx="50918" cy="1914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829313" y="578119"/>
              <a:ext cx="364795" cy="353037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8" r="14256" b="-2"/>
          <a:stretch/>
        </p:blipFill>
        <p:spPr>
          <a:xfrm>
            <a:off x="10805965" y="3343771"/>
            <a:ext cx="2605238" cy="4040002"/>
          </a:xfrm>
          <a:prstGeom prst="ellipse">
            <a:avLst/>
          </a:prstGeom>
          <a:ln>
            <a:noFill/>
          </a:ln>
          <a:effectLst>
            <a:glow rad="139700">
              <a:schemeClr val="bg2">
                <a:lumMod val="75000"/>
                <a:alpha val="40000"/>
              </a:schemeClr>
            </a:glow>
            <a:softEdge rad="112500"/>
          </a:effectLst>
        </p:spPr>
      </p:pic>
      <p:sp>
        <p:nvSpPr>
          <p:cNvPr id="16" name="TextBox 15"/>
          <p:cNvSpPr txBox="1"/>
          <p:nvPr/>
        </p:nvSpPr>
        <p:spPr>
          <a:xfrm>
            <a:off x="7656394" y="3544644"/>
            <a:ext cx="2631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solidFill>
                  <a:srgbClr val="C00000"/>
                </a:solidFill>
                <a:latin typeface="Mistral" panose="03090702030407020403" pitchFamily="66" charset="0"/>
              </a:rPr>
              <a:t>Welcome</a:t>
            </a:r>
          </a:p>
          <a:p>
            <a:pPr algn="r"/>
            <a:r>
              <a:rPr lang="en-US" sz="7200" dirty="0" smtClean="0">
                <a:solidFill>
                  <a:srgbClr val="C00000"/>
                </a:solidFill>
                <a:latin typeface="Mistral" panose="03090702030407020403" pitchFamily="66" charset="0"/>
              </a:rPr>
              <a:t>Jhilik</a:t>
            </a:r>
            <a:endParaRPr lang="en-US" sz="7200" dirty="0">
              <a:solidFill>
                <a:srgbClr val="C00000"/>
              </a:solidFill>
              <a:latin typeface="Mistral" panose="03090702030407020403" pitchFamily="66" charset="0"/>
            </a:endParaRP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8502510" y="-33520"/>
            <a:ext cx="1883436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Jhilik!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hlinkClick r:id="rId2" action="ppaction://hlinksldjump"/>
          </p:cNvPr>
          <p:cNvSpPr txBox="1"/>
          <p:nvPr/>
        </p:nvSpPr>
        <p:spPr>
          <a:xfrm>
            <a:off x="10254857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you?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 tmFilter="0, 0; .2, .5; .8, .5; 1, 0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625" autoRev="1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350"/>
                            </p:stCondLst>
                            <p:childTnLst>
                              <p:par>
                                <p:cTn id="32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8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900"/>
                            </p:stCondLst>
                            <p:childTnLst>
                              <p:par>
                                <p:cTn id="44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4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450"/>
                            </p:stCondLst>
                            <p:childTnLst>
                              <p:par>
                                <p:cTn id="56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9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50"/>
                            </p:stCondLst>
                            <p:childTnLst>
                              <p:par>
                                <p:cTn id="80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05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100"/>
                            </p:stCondLst>
                            <p:childTnLst>
                              <p:par>
                                <p:cTn id="92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6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650"/>
                            </p:stCondLst>
                            <p:childTnLst>
                              <p:par>
                                <p:cTn id="104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15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203560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129152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4" action="ppaction://hlinksldjump" tooltip="Page Not Available"/>
          </p:cNvPr>
          <p:cNvSpPr txBox="1"/>
          <p:nvPr/>
        </p:nvSpPr>
        <p:spPr>
          <a:xfrm>
            <a:off x="3327760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3604890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2418344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98812" y="1994646"/>
            <a:ext cx="3831771" cy="3872754"/>
          </a:xfrm>
          <a:prstGeom prst="roundRect">
            <a:avLst>
              <a:gd name="adj" fmla="val 207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98812" y="2342476"/>
            <a:ext cx="3831771" cy="3524924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5895" y="2720789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2983" y="3046669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72983" y="3887131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72983" y="5338363"/>
            <a:ext cx="3483429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member yet? </a:t>
            </a:r>
            <a:r>
              <a:rPr lang="en-US" sz="1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Sign up</a:t>
            </a:r>
            <a:endParaRPr lang="en-US" sz="18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3576693" y="4206708"/>
            <a:ext cx="1480456" cy="306745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3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11976" y="4513453"/>
            <a:ext cx="957943" cy="32273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85895" y="1994646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cxnSp>
        <p:nvCxnSpPr>
          <p:cNvPr id="22" name="Straight Connector 21">
            <a:hlinkClick r:id="rId2" action="ppaction://hlinksldjump"/>
          </p:cNvPr>
          <p:cNvCxnSpPr/>
          <p:nvPr/>
        </p:nvCxnSpPr>
        <p:spPr>
          <a:xfrm>
            <a:off x="7315200" y="1066800"/>
            <a:ext cx="0" cy="64366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493456" y="1576320"/>
            <a:ext cx="5029200" cy="5263123"/>
          </a:xfrm>
          <a:prstGeom prst="roundRect">
            <a:avLst>
              <a:gd name="adj" fmla="val 228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493456" y="1930024"/>
            <a:ext cx="5029200" cy="4907507"/>
          </a:xfrm>
          <a:prstGeom prst="roundRect">
            <a:avLst>
              <a:gd name="adj" fmla="val 2284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569656" y="1576320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50656" y="3695143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42124" y="3367599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50656" y="3026011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50656" y="2414520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55120" y="2103262"/>
            <a:ext cx="1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60808" y="2727264"/>
            <a:ext cx="1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950004" y="4343709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841472" y="4016165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Reenter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950004" y="4999573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841472" y="4672029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p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assword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49352" y="5661787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840820" y="5334243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Reenter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921784" y="6233071"/>
            <a:ext cx="957943" cy="32273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1469569" y="4493111"/>
            <a:ext cx="1045031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8904239" y="6202591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4774" y="3563661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4743" y="3042240"/>
            <a:ext cx="1297699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arupa.datta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7641" y="3055551"/>
            <a:ext cx="1480457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@yahoo.com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410876" y="3885852"/>
            <a:ext cx="1814081" cy="322133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400" dirty="0">
                <a:latin typeface="Wingdings" panose="05000000000000000000" pitchFamily="2" charset="2"/>
                <a:cs typeface="Arial" panose="020B0604020202020204" pitchFamily="34" charset="0"/>
              </a:rPr>
              <a:t>llllllllllll</a:t>
            </a:r>
          </a:p>
        </p:txBody>
      </p:sp>
    </p:spTree>
    <p:extLst>
      <p:ext uri="{BB962C8B-B14F-4D97-AF65-F5344CB8AC3E}">
        <p14:creationId xmlns:p14="http://schemas.microsoft.com/office/powerpoint/2010/main" val="41489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203560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1129152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5" action="ppaction://hlinksldjump" tooltip="Page Not Available"/>
          </p:cNvPr>
          <p:cNvSpPr txBox="1"/>
          <p:nvPr/>
        </p:nvSpPr>
        <p:spPr>
          <a:xfrm>
            <a:off x="3327760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550298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2363752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77725" y="1561058"/>
            <a:ext cx="4294559" cy="5263123"/>
          </a:xfrm>
          <a:prstGeom prst="roundRect">
            <a:avLst>
              <a:gd name="adj" fmla="val 228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77725" y="1914762"/>
            <a:ext cx="4294559" cy="4907507"/>
          </a:xfrm>
          <a:prstGeom prst="roundRect">
            <a:avLst>
              <a:gd name="adj" fmla="val 2284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3926" y="1561058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34926" y="3679881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26394" y="3352337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4926" y="3010749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4926" y="2399258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39390" y="2088000"/>
            <a:ext cx="1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5078" y="2712002"/>
            <a:ext cx="1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4274" y="4328447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25742" y="4000903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Reenter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34274" y="4984311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25742" y="4656767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p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assword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33622" y="5646525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25090" y="5318981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Reenter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06054" y="6217809"/>
            <a:ext cx="957943" cy="32273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8509" y="6187329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4490" y="6217809"/>
            <a:ext cx="26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a member? </a:t>
            </a:r>
            <a:r>
              <a:rPr lang="en-US" sz="1800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Login</a:t>
            </a:r>
            <a:endParaRPr lang="en-US" sz="1800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hlinkClick r:id="rId4" action="ppaction://hlinksldjump"/>
          </p:cNvPr>
          <p:cNvCxnSpPr/>
          <p:nvPr/>
        </p:nvCxnSpPr>
        <p:spPr>
          <a:xfrm>
            <a:off x="7315200" y="1066800"/>
            <a:ext cx="0" cy="64366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61614" y="1561058"/>
            <a:ext cx="5099890" cy="549381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Mistral" panose="03090702030407020403" pitchFamily="66" charset="0"/>
              </a:rPr>
              <a:t>Why do you sign up?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176264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1101856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5" action="ppaction://hlinksldjump" tooltip="Page Not Available"/>
          </p:cNvPr>
          <p:cNvSpPr txBox="1"/>
          <p:nvPr/>
        </p:nvSpPr>
        <p:spPr>
          <a:xfrm>
            <a:off x="3300464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618538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12431992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3512" y="1487606"/>
            <a:ext cx="19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email Id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856938"/>
            <a:ext cx="4900684" cy="34035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81752" y="2402004"/>
            <a:ext cx="1693460" cy="3484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1254456" y="2381112"/>
            <a:ext cx="219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258152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1183744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5" action="ppaction://hlinksldjump" tooltip="Page Not Available"/>
          </p:cNvPr>
          <p:cNvSpPr txBox="1"/>
          <p:nvPr/>
        </p:nvSpPr>
        <p:spPr>
          <a:xfrm>
            <a:off x="3382352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645834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12459288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5719" y="1569493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my password reset code  to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501253" y="2019869"/>
            <a:ext cx="188631" cy="19106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2019869"/>
            <a:ext cx="188631" cy="19106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1414" y="2071048"/>
            <a:ext cx="88308" cy="887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48939" y="1961864"/>
            <a:ext cx="24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*****tta@yahoo.com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5561" y="1961864"/>
            <a:ext cx="16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222-222-2222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4933" y="2852382"/>
            <a:ext cx="237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verification code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1253" y="3221714"/>
            <a:ext cx="2183643" cy="34035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01253" y="3875964"/>
            <a:ext cx="1780943" cy="4144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hlinkClick r:id="rId8" action="ppaction://hlinksldjump"/>
          </p:cNvPr>
          <p:cNvSpPr txBox="1"/>
          <p:nvPr/>
        </p:nvSpPr>
        <p:spPr>
          <a:xfrm>
            <a:off x="1537766" y="3903260"/>
            <a:ext cx="191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340040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1265632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hlinkClick r:id="rId5" action="ppaction://hlinksldjump" tooltip="Page Not Available"/>
          </p:cNvPr>
          <p:cNvSpPr txBox="1"/>
          <p:nvPr/>
        </p:nvSpPr>
        <p:spPr>
          <a:xfrm>
            <a:off x="3464240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3345578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2159032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19367" y="1965278"/>
            <a:ext cx="2770496" cy="2866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19367" y="2688609"/>
            <a:ext cx="2770496" cy="2866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23831" y="1569493"/>
            <a:ext cx="23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new password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0183" y="2348848"/>
            <a:ext cx="23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Re-enter new password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19367" y="3330054"/>
            <a:ext cx="2156346" cy="36848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hlinkClick r:id="rId8" action="ppaction://hlinksldjump"/>
          </p:cNvPr>
          <p:cNvSpPr txBox="1"/>
          <p:nvPr/>
        </p:nvSpPr>
        <p:spPr>
          <a:xfrm>
            <a:off x="1419367" y="3330054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230856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1156448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5" action="ppaction://hlinksldjump" tooltip="Page Not Available"/>
          </p:cNvPr>
          <p:cNvSpPr txBox="1"/>
          <p:nvPr/>
        </p:nvSpPr>
        <p:spPr>
          <a:xfrm>
            <a:off x="3355056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91242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404696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2250" y="3261815"/>
            <a:ext cx="5677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password has been successfully reset.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Login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89912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1115504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2" action="ppaction://hlinksldjump" tooltip="Page Not Available"/>
          </p:cNvPr>
          <p:cNvSpPr txBox="1"/>
          <p:nvPr/>
        </p:nvSpPr>
        <p:spPr>
          <a:xfrm>
            <a:off x="3314112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632186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2445640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3954393" y="2934268"/>
            <a:ext cx="672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Sorry</a:t>
            </a:r>
            <a:endParaRPr lang="en-US" sz="9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89912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1115504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4" action="ppaction://hlinksldjump" tooltip="Page Not Available"/>
          </p:cNvPr>
          <p:cNvSpPr txBox="1"/>
          <p:nvPr/>
        </p:nvSpPr>
        <p:spPr>
          <a:xfrm>
            <a:off x="3314112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2445640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954393" y="2934268"/>
            <a:ext cx="672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Sorry</a:t>
            </a:r>
            <a:endParaRPr lang="en-US" sz="9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13523002" y="-16241"/>
            <a:ext cx="984585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8502510" y="-33520"/>
            <a:ext cx="1883436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Jhilik!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10254857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you?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8094</TotalTime>
  <Words>298</Words>
  <Application>Microsoft Office PowerPoint</Application>
  <PresentationFormat>Custom</PresentationFormat>
  <Paragraphs>148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Multiplan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Datta, Arupa</dc:creator>
  <cp:lastModifiedBy>Datta, Arupa</cp:lastModifiedBy>
  <cp:revision>56</cp:revision>
  <dcterms:created xsi:type="dcterms:W3CDTF">2015-12-30T22:16:24Z</dcterms:created>
  <dcterms:modified xsi:type="dcterms:W3CDTF">2016-01-08T01:54:56Z</dcterms:modified>
</cp:coreProperties>
</file>