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0" r:id="rId9"/>
    <p:sldId id="265" r:id="rId10"/>
    <p:sldId id="266" r:id="rId11"/>
    <p:sldId id="267" r:id="rId12"/>
  </p:sldIdLst>
  <p:sldSz cx="14630400" cy="8229600"/>
  <p:notesSz cx="6858000" cy="9144000"/>
  <p:defaultTextStyle>
    <a:defPPr>
      <a:defRPr lang="en-US"/>
    </a:defPPr>
    <a:lvl1pPr marL="0" algn="l" defTabSz="105658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8295" algn="l" defTabSz="105658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6589" algn="l" defTabSz="105658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84884" algn="l" defTabSz="105658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13178" algn="l" defTabSz="105658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41473" algn="l" defTabSz="105658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69768" algn="l" defTabSz="105658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98062" algn="l" defTabSz="105658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26357" algn="l" defTabSz="105658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-210" y="-102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556513"/>
            <a:ext cx="12435840" cy="17640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4560" y="4663440"/>
            <a:ext cx="1024128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8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65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84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13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41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69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98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26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98DA-748A-42C0-9351-6E6F66EB3BFD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10FA9-A0B5-4602-BD14-D107443C2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62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98DA-748A-42C0-9351-6E6F66EB3BFD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10FA9-A0B5-4602-BD14-D107443C2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02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7040" y="329569"/>
            <a:ext cx="3291840" cy="70218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520" y="329569"/>
            <a:ext cx="9631680" cy="70218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98DA-748A-42C0-9351-6E6F66EB3BFD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10FA9-A0B5-4602-BD14-D107443C2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0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98DA-748A-42C0-9351-6E6F66EB3BFD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10FA9-A0B5-4602-BD14-D107443C2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90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1" y="5288283"/>
            <a:ext cx="12435840" cy="1634490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1" y="3488057"/>
            <a:ext cx="12435840" cy="1800225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829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65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8488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131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41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697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98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263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98DA-748A-42C0-9351-6E6F66EB3BFD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10FA9-A0B5-4602-BD14-D107443C2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61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1920243"/>
            <a:ext cx="6461760" cy="54311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7120" y="1920243"/>
            <a:ext cx="6461760" cy="54311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98DA-748A-42C0-9351-6E6F66EB3BFD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10FA9-A0B5-4602-BD14-D107443C2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69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5" y="1842137"/>
            <a:ext cx="6464301" cy="767714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8295" indent="0">
              <a:buNone/>
              <a:defRPr sz="2300" b="1"/>
            </a:lvl2pPr>
            <a:lvl3pPr marL="1056589" indent="0">
              <a:buNone/>
              <a:defRPr sz="2100" b="1"/>
            </a:lvl3pPr>
            <a:lvl4pPr marL="1584884" indent="0">
              <a:buNone/>
              <a:defRPr sz="1800" b="1"/>
            </a:lvl4pPr>
            <a:lvl5pPr marL="2113178" indent="0">
              <a:buNone/>
              <a:defRPr sz="1800" b="1"/>
            </a:lvl5pPr>
            <a:lvl6pPr marL="2641473" indent="0">
              <a:buNone/>
              <a:defRPr sz="1800" b="1"/>
            </a:lvl6pPr>
            <a:lvl7pPr marL="3169768" indent="0">
              <a:buNone/>
              <a:defRPr sz="1800" b="1"/>
            </a:lvl7pPr>
            <a:lvl8pPr marL="3698062" indent="0">
              <a:buNone/>
              <a:defRPr sz="1800" b="1"/>
            </a:lvl8pPr>
            <a:lvl9pPr marL="4226357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5" y="2609851"/>
            <a:ext cx="6464301" cy="474154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3" y="1842137"/>
            <a:ext cx="6466840" cy="767714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8295" indent="0">
              <a:buNone/>
              <a:defRPr sz="2300" b="1"/>
            </a:lvl2pPr>
            <a:lvl3pPr marL="1056589" indent="0">
              <a:buNone/>
              <a:defRPr sz="2100" b="1"/>
            </a:lvl3pPr>
            <a:lvl4pPr marL="1584884" indent="0">
              <a:buNone/>
              <a:defRPr sz="1800" b="1"/>
            </a:lvl4pPr>
            <a:lvl5pPr marL="2113178" indent="0">
              <a:buNone/>
              <a:defRPr sz="1800" b="1"/>
            </a:lvl5pPr>
            <a:lvl6pPr marL="2641473" indent="0">
              <a:buNone/>
              <a:defRPr sz="1800" b="1"/>
            </a:lvl6pPr>
            <a:lvl7pPr marL="3169768" indent="0">
              <a:buNone/>
              <a:defRPr sz="1800" b="1"/>
            </a:lvl7pPr>
            <a:lvl8pPr marL="3698062" indent="0">
              <a:buNone/>
              <a:defRPr sz="1800" b="1"/>
            </a:lvl8pPr>
            <a:lvl9pPr marL="4226357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3" y="2609851"/>
            <a:ext cx="6466840" cy="474154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98DA-748A-42C0-9351-6E6F66EB3BFD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10FA9-A0B5-4602-BD14-D107443C2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1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98DA-748A-42C0-9351-6E6F66EB3BFD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10FA9-A0B5-4602-BD14-D107443C2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3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98DA-748A-42C0-9351-6E6F66EB3BFD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10FA9-A0B5-4602-BD14-D107443C2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3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4" y="327660"/>
            <a:ext cx="4813301" cy="139446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0" y="327662"/>
            <a:ext cx="8178800" cy="7023736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4" y="1722122"/>
            <a:ext cx="4813301" cy="5629276"/>
          </a:xfrm>
        </p:spPr>
        <p:txBody>
          <a:bodyPr/>
          <a:lstStyle>
            <a:lvl1pPr marL="0" indent="0">
              <a:buNone/>
              <a:defRPr sz="1600"/>
            </a:lvl1pPr>
            <a:lvl2pPr marL="528295" indent="0">
              <a:buNone/>
              <a:defRPr sz="1400"/>
            </a:lvl2pPr>
            <a:lvl3pPr marL="1056589" indent="0">
              <a:buNone/>
              <a:defRPr sz="1200"/>
            </a:lvl3pPr>
            <a:lvl4pPr marL="1584884" indent="0">
              <a:buNone/>
              <a:defRPr sz="1000"/>
            </a:lvl4pPr>
            <a:lvl5pPr marL="2113178" indent="0">
              <a:buNone/>
              <a:defRPr sz="1000"/>
            </a:lvl5pPr>
            <a:lvl6pPr marL="2641473" indent="0">
              <a:buNone/>
              <a:defRPr sz="1000"/>
            </a:lvl6pPr>
            <a:lvl7pPr marL="3169768" indent="0">
              <a:buNone/>
              <a:defRPr sz="1000"/>
            </a:lvl7pPr>
            <a:lvl8pPr marL="3698062" indent="0">
              <a:buNone/>
              <a:defRPr sz="1000"/>
            </a:lvl8pPr>
            <a:lvl9pPr marL="4226357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98DA-748A-42C0-9351-6E6F66EB3BFD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10FA9-A0B5-4602-BD14-D107443C2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5760721"/>
            <a:ext cx="8778240" cy="6800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/>
          <a:lstStyle>
            <a:lvl1pPr marL="0" indent="0">
              <a:buNone/>
              <a:defRPr sz="3700"/>
            </a:lvl1pPr>
            <a:lvl2pPr marL="528295" indent="0">
              <a:buNone/>
              <a:defRPr sz="3200"/>
            </a:lvl2pPr>
            <a:lvl3pPr marL="1056589" indent="0">
              <a:buNone/>
              <a:defRPr sz="2800"/>
            </a:lvl3pPr>
            <a:lvl4pPr marL="1584884" indent="0">
              <a:buNone/>
              <a:defRPr sz="2300"/>
            </a:lvl4pPr>
            <a:lvl5pPr marL="2113178" indent="0">
              <a:buNone/>
              <a:defRPr sz="2300"/>
            </a:lvl5pPr>
            <a:lvl6pPr marL="2641473" indent="0">
              <a:buNone/>
              <a:defRPr sz="2300"/>
            </a:lvl6pPr>
            <a:lvl7pPr marL="3169768" indent="0">
              <a:buNone/>
              <a:defRPr sz="2300"/>
            </a:lvl7pPr>
            <a:lvl8pPr marL="3698062" indent="0">
              <a:buNone/>
              <a:defRPr sz="2300"/>
            </a:lvl8pPr>
            <a:lvl9pPr marL="4226357" indent="0">
              <a:buNone/>
              <a:defRPr sz="2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6440807"/>
            <a:ext cx="8778240" cy="965835"/>
          </a:xfrm>
        </p:spPr>
        <p:txBody>
          <a:bodyPr/>
          <a:lstStyle>
            <a:lvl1pPr marL="0" indent="0">
              <a:buNone/>
              <a:defRPr sz="1600"/>
            </a:lvl1pPr>
            <a:lvl2pPr marL="528295" indent="0">
              <a:buNone/>
              <a:defRPr sz="1400"/>
            </a:lvl2pPr>
            <a:lvl3pPr marL="1056589" indent="0">
              <a:buNone/>
              <a:defRPr sz="1200"/>
            </a:lvl3pPr>
            <a:lvl4pPr marL="1584884" indent="0">
              <a:buNone/>
              <a:defRPr sz="1000"/>
            </a:lvl4pPr>
            <a:lvl5pPr marL="2113178" indent="0">
              <a:buNone/>
              <a:defRPr sz="1000"/>
            </a:lvl5pPr>
            <a:lvl6pPr marL="2641473" indent="0">
              <a:buNone/>
              <a:defRPr sz="1000"/>
            </a:lvl6pPr>
            <a:lvl7pPr marL="3169768" indent="0">
              <a:buNone/>
              <a:defRPr sz="1000"/>
            </a:lvl7pPr>
            <a:lvl8pPr marL="3698062" indent="0">
              <a:buNone/>
              <a:defRPr sz="1000"/>
            </a:lvl8pPr>
            <a:lvl9pPr marL="4226357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98DA-748A-42C0-9351-6E6F66EB3BFD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10FA9-A0B5-4602-BD14-D107443C2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19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  <a:prstGeom prst="rect">
            <a:avLst/>
          </a:prstGeom>
        </p:spPr>
        <p:txBody>
          <a:bodyPr vert="horz" lIns="105659" tIns="52829" rIns="105659" bIns="5282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920243"/>
            <a:ext cx="13167360" cy="5431157"/>
          </a:xfrm>
          <a:prstGeom prst="rect">
            <a:avLst/>
          </a:prstGeom>
        </p:spPr>
        <p:txBody>
          <a:bodyPr vert="horz" lIns="105659" tIns="52829" rIns="105659" bIns="5282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520" y="7627623"/>
            <a:ext cx="3413760" cy="438150"/>
          </a:xfrm>
          <a:prstGeom prst="rect">
            <a:avLst/>
          </a:prstGeom>
        </p:spPr>
        <p:txBody>
          <a:bodyPr vert="horz" lIns="105659" tIns="52829" rIns="105659" bIns="52829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098DA-748A-42C0-9351-6E6F66EB3BFD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8720" y="7627623"/>
            <a:ext cx="4632960" cy="438150"/>
          </a:xfrm>
          <a:prstGeom prst="rect">
            <a:avLst/>
          </a:prstGeom>
        </p:spPr>
        <p:txBody>
          <a:bodyPr vert="horz" lIns="105659" tIns="52829" rIns="105659" bIns="52829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85120" y="7627623"/>
            <a:ext cx="3413760" cy="438150"/>
          </a:xfrm>
          <a:prstGeom prst="rect">
            <a:avLst/>
          </a:prstGeom>
        </p:spPr>
        <p:txBody>
          <a:bodyPr vert="horz" lIns="105659" tIns="52829" rIns="105659" bIns="52829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10FA9-A0B5-4602-BD14-D107443C2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73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6589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6221" indent="-396221" algn="l" defTabSz="1056589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8479" indent="-330184" algn="l" defTabSz="1056589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37" indent="-264147" algn="l" defTabSz="1056589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9031" indent="-264147" algn="l" defTabSz="1056589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77326" indent="-264147" algn="l" defTabSz="1056589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05620" indent="-264147" algn="l" defTabSz="1056589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33915" indent="-264147" algn="l" defTabSz="1056589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62210" indent="-264147" algn="l" defTabSz="1056589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90504" indent="-264147" algn="l" defTabSz="1056589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658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8295" algn="l" defTabSz="105658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6589" algn="l" defTabSz="105658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884" algn="l" defTabSz="105658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13178" algn="l" defTabSz="105658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41473" algn="l" defTabSz="105658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69768" algn="l" defTabSz="105658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98062" algn="l" defTabSz="105658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26357" algn="l" defTabSz="105658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slide" Target="slide4.xml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12" Type="http://schemas.openxmlformats.org/officeDocument/2006/relationships/slide" Target="slide3.xml"/><Relationship Id="rId2" Type="http://schemas.openxmlformats.org/officeDocument/2006/relationships/slide" Target="slide1.xml"/><Relationship Id="rId16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11" Type="http://schemas.openxmlformats.org/officeDocument/2006/relationships/image" Target="../media/image9.jpg"/><Relationship Id="rId5" Type="http://schemas.openxmlformats.org/officeDocument/2006/relationships/image" Target="../media/image3.jpg"/><Relationship Id="rId15" Type="http://schemas.openxmlformats.org/officeDocument/2006/relationships/slide" Target="slide8.xml"/><Relationship Id="rId10" Type="http://schemas.openxmlformats.org/officeDocument/2006/relationships/image" Target="../media/image8.jpg"/><Relationship Id="rId4" Type="http://schemas.openxmlformats.org/officeDocument/2006/relationships/image" Target="../media/image2.jpeg"/><Relationship Id="rId9" Type="http://schemas.openxmlformats.org/officeDocument/2006/relationships/image" Target="../media/image7.jpg"/><Relationship Id="rId1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7" Type="http://schemas.openxmlformats.org/officeDocument/2006/relationships/slide" Target="slide1.xml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jpg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slide" Target="slide8.xml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12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11" Type="http://schemas.openxmlformats.org/officeDocument/2006/relationships/image" Target="../media/image9.jpg"/><Relationship Id="rId5" Type="http://schemas.openxmlformats.org/officeDocument/2006/relationships/image" Target="../media/image3.jpg"/><Relationship Id="rId15" Type="http://schemas.openxmlformats.org/officeDocument/2006/relationships/image" Target="../media/image10.jpeg"/><Relationship Id="rId10" Type="http://schemas.openxmlformats.org/officeDocument/2006/relationships/image" Target="../media/image8.jpg"/><Relationship Id="rId4" Type="http://schemas.openxmlformats.org/officeDocument/2006/relationships/image" Target="../media/image2.jpeg"/><Relationship Id="rId9" Type="http://schemas.openxmlformats.org/officeDocument/2006/relationships/image" Target="../media/image7.jpg"/><Relationship Id="rId1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" Target="slide1.xml"/><Relationship Id="rId7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jpg"/><Relationship Id="rId5" Type="http://schemas.openxmlformats.org/officeDocument/2006/relationships/slide" Target="slide3.xml"/><Relationship Id="rId4" Type="http://schemas.openxmlformats.org/officeDocument/2006/relationships/slide" Target="slide8.xml"/><Relationship Id="rId9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jpg"/><Relationship Id="rId5" Type="http://schemas.openxmlformats.org/officeDocument/2006/relationships/slide" Target="slide8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slide" Target="slide1.xml"/><Relationship Id="rId7" Type="http://schemas.openxmlformats.org/officeDocument/2006/relationships/image" Target="../media/image1.jpg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3.xml"/><Relationship Id="rId5" Type="http://schemas.openxmlformats.org/officeDocument/2006/relationships/slide" Target="slide8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1.xml"/><Relationship Id="rId7" Type="http://schemas.openxmlformats.org/officeDocument/2006/relationships/image" Target="../media/image1.jpg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6" Type="http://schemas.openxmlformats.org/officeDocument/2006/relationships/slide" Target="slide3.xml"/><Relationship Id="rId5" Type="http://schemas.openxmlformats.org/officeDocument/2006/relationships/slide" Target="slide8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1.xml"/><Relationship Id="rId7" Type="http://schemas.openxmlformats.org/officeDocument/2006/relationships/image" Target="../media/image1.jpg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Relationship Id="rId6" Type="http://schemas.openxmlformats.org/officeDocument/2006/relationships/slide" Target="slide3.xml"/><Relationship Id="rId5" Type="http://schemas.openxmlformats.org/officeDocument/2006/relationships/slide" Target="slide8.xml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image" Target="../media/image1.jpg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Relationship Id="rId6" Type="http://schemas.openxmlformats.org/officeDocument/2006/relationships/slide" Target="slide3.xml"/><Relationship Id="rId5" Type="http://schemas.openxmlformats.org/officeDocument/2006/relationships/slide" Target="slide8.xml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jpg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jpg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1210"/>
            <a:ext cx="14630400" cy="78783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138" y="3871095"/>
            <a:ext cx="4727366" cy="3139674"/>
          </a:xfrm>
          <a:prstGeom prst="ellipse">
            <a:avLst/>
          </a:prstGeom>
          <a:ln>
            <a:noFill/>
          </a:ln>
          <a:effectLst>
            <a:glow rad="228600">
              <a:schemeClr val="bg2">
                <a:lumMod val="90000"/>
                <a:alpha val="40000"/>
              </a:schemeClr>
            </a:glow>
            <a:softEdge rad="11250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141" y="3878845"/>
            <a:ext cx="4722223" cy="3124175"/>
          </a:xfrm>
          <a:prstGeom prst="ellipse">
            <a:avLst/>
          </a:prstGeom>
          <a:ln>
            <a:noFill/>
          </a:ln>
          <a:effectLst>
            <a:glow rad="228600">
              <a:schemeClr val="bg2">
                <a:lumMod val="90000"/>
                <a:alpha val="40000"/>
              </a:schemeClr>
            </a:glow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137" y="3871096"/>
            <a:ext cx="4733373" cy="3139673"/>
          </a:xfrm>
          <a:prstGeom prst="ellipse">
            <a:avLst/>
          </a:prstGeom>
          <a:ln>
            <a:noFill/>
          </a:ln>
          <a:effectLst>
            <a:glow rad="228600">
              <a:schemeClr val="bg2">
                <a:lumMod val="90000"/>
                <a:alpha val="40000"/>
              </a:schemeClr>
            </a:glow>
            <a:softEdge rad="11250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141" y="3880583"/>
            <a:ext cx="4722223" cy="3120700"/>
          </a:xfrm>
          <a:prstGeom prst="ellipse">
            <a:avLst/>
          </a:prstGeom>
          <a:ln>
            <a:noFill/>
          </a:ln>
          <a:effectLst>
            <a:glow rad="228600">
              <a:schemeClr val="bg2">
                <a:lumMod val="90000"/>
                <a:alpha val="40000"/>
              </a:schemeClr>
            </a:glow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138" y="3871429"/>
            <a:ext cx="4731327" cy="3139008"/>
          </a:xfrm>
          <a:prstGeom prst="ellipse">
            <a:avLst/>
          </a:prstGeom>
          <a:ln>
            <a:noFill/>
          </a:ln>
          <a:effectLst>
            <a:glow rad="228600">
              <a:schemeClr val="bg2">
                <a:lumMod val="90000"/>
                <a:alpha val="40000"/>
              </a:schemeClr>
            </a:glow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137" y="3874018"/>
            <a:ext cx="4727367" cy="3133828"/>
          </a:xfrm>
          <a:prstGeom prst="ellipse">
            <a:avLst/>
          </a:prstGeom>
          <a:ln>
            <a:noFill/>
          </a:ln>
          <a:effectLst>
            <a:glow rad="228600">
              <a:schemeClr val="bg2">
                <a:lumMod val="90000"/>
                <a:alpha val="40000"/>
              </a:schemeClr>
            </a:glow>
            <a:softEdge rad="112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138" y="3873684"/>
            <a:ext cx="4747722" cy="3134496"/>
          </a:xfrm>
          <a:prstGeom prst="ellipse">
            <a:avLst/>
          </a:prstGeom>
          <a:ln>
            <a:noFill/>
          </a:ln>
          <a:effectLst>
            <a:glow rad="228600">
              <a:schemeClr val="bg2">
                <a:lumMod val="90000"/>
                <a:alpha val="40000"/>
              </a:schemeClr>
            </a:glow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137" y="3862498"/>
            <a:ext cx="4727367" cy="3156868"/>
          </a:xfrm>
          <a:prstGeom prst="ellipse">
            <a:avLst/>
          </a:prstGeom>
          <a:ln>
            <a:noFill/>
          </a:ln>
          <a:effectLst>
            <a:glow rad="228600">
              <a:schemeClr val="bg2">
                <a:lumMod val="90000"/>
                <a:alpha val="40000"/>
              </a:schemeClr>
            </a:glow>
            <a:softEdge rad="112500"/>
          </a:effectLst>
        </p:spPr>
      </p:pic>
      <p:cxnSp>
        <p:nvCxnSpPr>
          <p:cNvPr id="13" name="Straight Connector 12">
            <a:hlinkClick r:id="rId2" action="ppaction://hlinksldjump"/>
          </p:cNvPr>
          <p:cNvCxnSpPr/>
          <p:nvPr/>
        </p:nvCxnSpPr>
        <p:spPr>
          <a:xfrm>
            <a:off x="7315200" y="3227295"/>
            <a:ext cx="0" cy="4276165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8882746" y="3388659"/>
            <a:ext cx="3831771" cy="3872754"/>
          </a:xfrm>
          <a:prstGeom prst="roundRect">
            <a:avLst>
              <a:gd name="adj" fmla="val 2070"/>
            </a:avLst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5659" tIns="52829" rIns="105659" bIns="52829" spcCol="0"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8882746" y="3736489"/>
            <a:ext cx="3831771" cy="3524924"/>
          </a:xfrm>
          <a:prstGeom prst="roundRect">
            <a:avLst>
              <a:gd name="adj" fmla="val 2070"/>
            </a:avLst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5659" tIns="52829" rIns="105659" bIns="52829" spcCol="0"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969832" y="3352800"/>
            <a:ext cx="870857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969829" y="4114802"/>
            <a:ext cx="2351314" cy="352911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your </a:t>
            </a:r>
            <a:r>
              <a:rPr lang="en-US" sz="16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emailId</a:t>
            </a:r>
            <a:endParaRPr lang="en-US" sz="1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056917" y="4440682"/>
            <a:ext cx="3309257" cy="31957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5659" tIns="52829" rIns="105659" bIns="52829" spcCol="0"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969829" y="4999156"/>
            <a:ext cx="2351314" cy="352911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056917" y="5281144"/>
            <a:ext cx="3309257" cy="31957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5659" tIns="52829" rIns="105659" bIns="52829" spcCol="0"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9056917" y="5889812"/>
            <a:ext cx="957943" cy="32273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5659" tIns="52829" rIns="105659" bIns="52829" spcCol="0"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9056917" y="6732376"/>
            <a:ext cx="3483429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a member yet? </a:t>
            </a:r>
            <a:r>
              <a:rPr lang="en-US" sz="1800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2" action="ppaction://hlinksldjump"/>
              </a:rPr>
              <a:t>Sign up</a:t>
            </a:r>
            <a:endParaRPr lang="en-US" sz="1800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hlinkClick r:id="rId13" action="ppaction://hlinksldjump"/>
          </p:cNvPr>
          <p:cNvSpPr txBox="1"/>
          <p:nvPr/>
        </p:nvSpPr>
        <p:spPr>
          <a:xfrm>
            <a:off x="11160627" y="5600721"/>
            <a:ext cx="1480456" cy="306745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3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Forget password</a:t>
            </a:r>
          </a:p>
        </p:txBody>
      </p:sp>
      <p:cxnSp>
        <p:nvCxnSpPr>
          <p:cNvPr id="27" name="Straight Connector 26">
            <a:hlinkClick r:id="rId2" action="ppaction://hlinksldjump"/>
          </p:cNvPr>
          <p:cNvCxnSpPr/>
          <p:nvPr/>
        </p:nvCxnSpPr>
        <p:spPr>
          <a:xfrm flipV="1">
            <a:off x="432979" y="2904566"/>
            <a:ext cx="13759543" cy="80682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065504" y="4434378"/>
            <a:ext cx="1297699" cy="352911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arupa.datta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058402" y="4447689"/>
            <a:ext cx="1480457" cy="352911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@yahoo.com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9071637" y="5277990"/>
            <a:ext cx="1814081" cy="322133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400" dirty="0">
                <a:latin typeface="Wingdings" panose="05000000000000000000" pitchFamily="2" charset="2"/>
                <a:cs typeface="Arial" panose="020B0604020202020204" pitchFamily="34" charset="0"/>
              </a:rPr>
              <a:t>llllllllllll</a:t>
            </a:r>
          </a:p>
        </p:txBody>
      </p:sp>
      <p:sp>
        <p:nvSpPr>
          <p:cNvPr id="1024" name="TextBox 1023"/>
          <p:cNvSpPr txBox="1"/>
          <p:nvPr/>
        </p:nvSpPr>
        <p:spPr>
          <a:xfrm>
            <a:off x="109164" y="461992"/>
            <a:ext cx="6618514" cy="753021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4200" dirty="0" err="1">
                <a:solidFill>
                  <a:srgbClr val="FF0000"/>
                </a:solidFill>
                <a:latin typeface="Mistral" panose="03090702030407020403" pitchFamily="66" charset="0"/>
              </a:rPr>
              <a:t>Bengalee</a:t>
            </a:r>
            <a:r>
              <a:rPr lang="en-US" sz="4200" dirty="0">
                <a:solidFill>
                  <a:srgbClr val="FF0000"/>
                </a:solidFill>
                <a:latin typeface="Forte" panose="03060902040502070203" pitchFamily="66" charset="0"/>
              </a:rPr>
              <a:t> </a:t>
            </a:r>
            <a:r>
              <a:rPr lang="en-US" sz="4200" dirty="0" err="1">
                <a:solidFill>
                  <a:srgbClr val="FF0000"/>
                </a:solidFill>
                <a:latin typeface="Mistral" panose="03090702030407020403" pitchFamily="66" charset="0"/>
              </a:rPr>
              <a:t>Rasana</a:t>
            </a:r>
            <a:r>
              <a:rPr lang="en-US" sz="4200" dirty="0">
                <a:solidFill>
                  <a:srgbClr val="FF0000"/>
                </a:solidFill>
                <a:latin typeface="Mistral" panose="03090702030407020403" pitchFamily="66" charset="0"/>
              </a:rPr>
              <a:t>…</a:t>
            </a:r>
          </a:p>
        </p:txBody>
      </p:sp>
      <p:sp>
        <p:nvSpPr>
          <p:cNvPr id="1025" name="Rectangle 1024">
            <a:hlinkClick r:id="rId2" action="ppaction://hlinksldjump"/>
          </p:cNvPr>
          <p:cNvSpPr/>
          <p:nvPr/>
        </p:nvSpPr>
        <p:spPr>
          <a:xfrm>
            <a:off x="0" y="0"/>
            <a:ext cx="14630400" cy="3512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71800" y="-16240"/>
            <a:ext cx="870857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hlinkClick r:id="rId14" action="ppaction://hlinksldjump"/>
          </p:cNvPr>
          <p:cNvSpPr txBox="1"/>
          <p:nvPr/>
        </p:nvSpPr>
        <p:spPr>
          <a:xfrm>
            <a:off x="1197392" y="-16240"/>
            <a:ext cx="2122408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Contribute Recipe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hlinkClick r:id="rId15" action="ppaction://hlinksldjump" tooltip="Page Not Available"/>
          </p:cNvPr>
          <p:cNvSpPr txBox="1"/>
          <p:nvPr/>
        </p:nvSpPr>
        <p:spPr>
          <a:xfrm>
            <a:off x="3396000" y="-28336"/>
            <a:ext cx="1546078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Recipe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hlinkClick r:id="rId14" action="ppaction://hlinksldjump"/>
          </p:cNvPr>
          <p:cNvSpPr txBox="1"/>
          <p:nvPr/>
        </p:nvSpPr>
        <p:spPr>
          <a:xfrm>
            <a:off x="13563946" y="-16241"/>
            <a:ext cx="870857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</p:txBody>
      </p:sp>
      <p:sp>
        <p:nvSpPr>
          <p:cNvPr id="39" name="TextBox 38">
            <a:hlinkClick r:id="rId12" action="ppaction://hlinksldjump"/>
          </p:cNvPr>
          <p:cNvSpPr txBox="1"/>
          <p:nvPr/>
        </p:nvSpPr>
        <p:spPr>
          <a:xfrm>
            <a:off x="12377400" y="-28337"/>
            <a:ext cx="1074920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 up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hlinkClick r:id="rId16" action="ppaction://hlinksldjump"/>
          </p:cNvPr>
          <p:cNvSpPr txBox="1"/>
          <p:nvPr/>
        </p:nvSpPr>
        <p:spPr>
          <a:xfrm>
            <a:off x="9056917" y="5861476"/>
            <a:ext cx="957943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</p:txBody>
      </p:sp>
      <p:sp>
        <p:nvSpPr>
          <p:cNvPr id="1027" name="Rectangle 1026"/>
          <p:cNvSpPr/>
          <p:nvPr/>
        </p:nvSpPr>
        <p:spPr>
          <a:xfrm>
            <a:off x="4572000" y="614149"/>
            <a:ext cx="5142353" cy="32754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8" name="TextBox 1027"/>
          <p:cNvSpPr txBox="1"/>
          <p:nvPr/>
        </p:nvSpPr>
        <p:spPr>
          <a:xfrm>
            <a:off x="4531054" y="614149"/>
            <a:ext cx="1569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recipe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33" name="Group 1032"/>
          <p:cNvGrpSpPr/>
          <p:nvPr/>
        </p:nvGrpSpPr>
        <p:grpSpPr>
          <a:xfrm>
            <a:off x="9829313" y="578119"/>
            <a:ext cx="406216" cy="500053"/>
            <a:chOff x="9829313" y="578119"/>
            <a:chExt cx="406216" cy="500053"/>
          </a:xfrm>
        </p:grpSpPr>
        <p:sp>
          <p:nvSpPr>
            <p:cNvPr id="1029" name="Oval 1028">
              <a:hlinkClick r:id="rId15" action="ppaction://hlinksldjump" tooltip="Not Ready Yet"/>
            </p:cNvPr>
            <p:cNvSpPr/>
            <p:nvPr/>
          </p:nvSpPr>
          <p:spPr>
            <a:xfrm>
              <a:off x="9840689" y="603143"/>
              <a:ext cx="364795" cy="353037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10800000" scaled="1"/>
                  <a:tileRect/>
                </a:gradFill>
              </a:endParaRPr>
            </a:p>
          </p:txBody>
        </p:sp>
        <p:sp>
          <p:nvSpPr>
            <p:cNvPr id="1031" name="Rounded Rectangle 1030"/>
            <p:cNvSpPr/>
            <p:nvPr/>
          </p:nvSpPr>
          <p:spPr>
            <a:xfrm rot="8561771" flipV="1">
              <a:off x="10184611" y="886741"/>
              <a:ext cx="50918" cy="19143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9829313" y="578119"/>
              <a:ext cx="364795" cy="353037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10800000" scaled="1"/>
                  <a:tileRect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9226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2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250" tmFilter="0, 0; .2, .5; .8, .5; 1, 0"/>
                                        <p:tgtEl>
                                          <p:spTgt spid="10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625" autoRev="1" fill="hold"/>
                                        <p:tgtEl>
                                          <p:spTgt spid="10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5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800"/>
                            </p:stCondLst>
                            <p:childTnLst>
                              <p:par>
                                <p:cTn id="20" presetID="47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3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301"/>
                            </p:stCondLst>
                            <p:childTnLst>
                              <p:par>
                                <p:cTn id="34" presetID="47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9801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851"/>
                            </p:stCondLst>
                            <p:childTnLst>
                              <p:par>
                                <p:cTn id="48" presetID="47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3351"/>
                            </p:stCondLst>
                            <p:childTnLst>
                              <p:par>
                                <p:cTn id="56" presetID="42" presetClass="entr" presetSubtype="0" fill="hold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4401"/>
                            </p:stCondLst>
                            <p:childTnLst>
                              <p:par>
                                <p:cTn id="62" presetID="47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6901"/>
                            </p:stCondLst>
                            <p:childTnLst>
                              <p:par>
                                <p:cTn id="68" presetID="42" presetClass="entr" presetSubtype="0" fill="hold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7951"/>
                            </p:stCondLst>
                            <p:childTnLst>
                              <p:par>
                                <p:cTn id="74" presetID="47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451"/>
                            </p:stCondLst>
                            <p:childTnLst>
                              <p:par>
                                <p:cTn id="80" presetID="42" presetClass="entr" presetSubtype="0" fill="hold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1501"/>
                            </p:stCondLst>
                            <p:childTnLst>
                              <p:par>
                                <p:cTn id="86" presetID="47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4001"/>
                            </p:stCondLst>
                            <p:childTnLst>
                              <p:par>
                                <p:cTn id="92" presetID="42" presetClass="entr" presetSubtype="0" fill="hold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5051"/>
                            </p:stCondLst>
                            <p:childTnLst>
                              <p:par>
                                <p:cTn id="98" presetID="47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7551"/>
                            </p:stCondLst>
                            <p:childTnLst>
                              <p:par>
                                <p:cTn id="104" presetID="42" presetClass="entr" presetSubtype="0" fill="hold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8601"/>
                            </p:stCondLst>
                            <p:childTnLst>
                              <p:par>
                                <p:cTn id="110" presetID="47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1101"/>
                            </p:stCondLst>
                            <p:childTnLst>
                              <p:par>
                                <p:cTn id="1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sldjump"/>
          </p:cNvPr>
          <p:cNvSpPr/>
          <p:nvPr/>
        </p:nvSpPr>
        <p:spPr>
          <a:xfrm>
            <a:off x="0" y="0"/>
            <a:ext cx="14630400" cy="3512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hlinkClick r:id="rId3" action="ppaction://hlinksldjump"/>
          </p:cNvPr>
          <p:cNvSpPr txBox="1"/>
          <p:nvPr/>
        </p:nvSpPr>
        <p:spPr>
          <a:xfrm>
            <a:off x="189912" y="-16240"/>
            <a:ext cx="870857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1115504" y="-16240"/>
            <a:ext cx="2122408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Contribute Recipe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hlinkClick r:id="rId2" action="ppaction://hlinksldjump" tooltip="Page Not Available"/>
          </p:cNvPr>
          <p:cNvSpPr txBox="1"/>
          <p:nvPr/>
        </p:nvSpPr>
        <p:spPr>
          <a:xfrm>
            <a:off x="3314112" y="-28336"/>
            <a:ext cx="1546078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Recipe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13425024" y="-16241"/>
            <a:ext cx="982483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Logout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12350104" y="-28337"/>
            <a:ext cx="1074920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 up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1210"/>
            <a:ext cx="14630400" cy="7878389"/>
          </a:xfrm>
          <a:prstGeom prst="rect">
            <a:avLst/>
          </a:prstGeom>
        </p:spPr>
      </p:pic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5192638" y="3345385"/>
            <a:ext cx="5220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 account has been created successfully.  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Home</a:t>
            </a:r>
            <a:endParaRPr lang="en-US" sz="18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hlinkClick r:id="rId5" action="ppaction://hlinksldjump"/>
          </p:cNvPr>
          <p:cNvSpPr txBox="1"/>
          <p:nvPr/>
        </p:nvSpPr>
        <p:spPr>
          <a:xfrm>
            <a:off x="8502510" y="-33520"/>
            <a:ext cx="1883436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Welcome Jhilik! </a:t>
            </a: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hlinkClick r:id="rId7" action="ppaction://hlinksldjump"/>
          </p:cNvPr>
          <p:cNvSpPr txBox="1"/>
          <p:nvPr/>
        </p:nvSpPr>
        <p:spPr>
          <a:xfrm>
            <a:off x="10254857" y="-28337"/>
            <a:ext cx="1074920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you?</a:t>
            </a: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6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1210"/>
            <a:ext cx="14630400" cy="78783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138" y="3871095"/>
            <a:ext cx="4727366" cy="3139674"/>
          </a:xfrm>
          <a:prstGeom prst="ellipse">
            <a:avLst/>
          </a:prstGeom>
          <a:ln>
            <a:noFill/>
          </a:ln>
          <a:effectLst>
            <a:glow rad="228600">
              <a:schemeClr val="bg2">
                <a:lumMod val="90000"/>
                <a:alpha val="40000"/>
              </a:schemeClr>
            </a:glow>
            <a:softEdge rad="11250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141" y="3878845"/>
            <a:ext cx="4722223" cy="3124175"/>
          </a:xfrm>
          <a:prstGeom prst="ellipse">
            <a:avLst/>
          </a:prstGeom>
          <a:ln>
            <a:noFill/>
          </a:ln>
          <a:effectLst>
            <a:glow rad="228600">
              <a:schemeClr val="bg2">
                <a:lumMod val="90000"/>
                <a:alpha val="40000"/>
              </a:schemeClr>
            </a:glow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137" y="3871096"/>
            <a:ext cx="4733373" cy="3139673"/>
          </a:xfrm>
          <a:prstGeom prst="ellipse">
            <a:avLst/>
          </a:prstGeom>
          <a:ln>
            <a:noFill/>
          </a:ln>
          <a:effectLst>
            <a:glow rad="228600">
              <a:schemeClr val="bg2">
                <a:lumMod val="90000"/>
                <a:alpha val="40000"/>
              </a:schemeClr>
            </a:glow>
            <a:softEdge rad="11250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141" y="3880583"/>
            <a:ext cx="4722223" cy="3120700"/>
          </a:xfrm>
          <a:prstGeom prst="ellipse">
            <a:avLst/>
          </a:prstGeom>
          <a:ln>
            <a:noFill/>
          </a:ln>
          <a:effectLst>
            <a:glow rad="228600">
              <a:schemeClr val="bg2">
                <a:lumMod val="90000"/>
                <a:alpha val="40000"/>
              </a:schemeClr>
            </a:glow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138" y="3871429"/>
            <a:ext cx="4731327" cy="3139008"/>
          </a:xfrm>
          <a:prstGeom prst="ellipse">
            <a:avLst/>
          </a:prstGeom>
          <a:ln>
            <a:noFill/>
          </a:ln>
          <a:effectLst>
            <a:glow rad="228600">
              <a:schemeClr val="bg2">
                <a:lumMod val="90000"/>
                <a:alpha val="40000"/>
              </a:schemeClr>
            </a:glow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137" y="3874018"/>
            <a:ext cx="4727367" cy="3133828"/>
          </a:xfrm>
          <a:prstGeom prst="ellipse">
            <a:avLst/>
          </a:prstGeom>
          <a:ln>
            <a:noFill/>
          </a:ln>
          <a:effectLst>
            <a:glow rad="228600">
              <a:schemeClr val="bg2">
                <a:lumMod val="90000"/>
                <a:alpha val="40000"/>
              </a:schemeClr>
            </a:glow>
            <a:softEdge rad="112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138" y="3873684"/>
            <a:ext cx="4747722" cy="3134496"/>
          </a:xfrm>
          <a:prstGeom prst="ellipse">
            <a:avLst/>
          </a:prstGeom>
          <a:ln>
            <a:noFill/>
          </a:ln>
          <a:effectLst>
            <a:glow rad="228600">
              <a:schemeClr val="bg2">
                <a:lumMod val="90000"/>
                <a:alpha val="40000"/>
              </a:schemeClr>
            </a:glow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137" y="3862498"/>
            <a:ext cx="4727367" cy="3156868"/>
          </a:xfrm>
          <a:prstGeom prst="ellipse">
            <a:avLst/>
          </a:prstGeom>
          <a:ln>
            <a:noFill/>
          </a:ln>
          <a:effectLst>
            <a:glow rad="228600">
              <a:schemeClr val="bg2">
                <a:lumMod val="90000"/>
                <a:alpha val="40000"/>
              </a:schemeClr>
            </a:glow>
            <a:softEdge rad="112500"/>
          </a:effectLst>
        </p:spPr>
      </p:pic>
      <p:cxnSp>
        <p:nvCxnSpPr>
          <p:cNvPr id="13" name="Straight Connector 12">
            <a:hlinkClick r:id="rId2" action="ppaction://hlinksldjump"/>
          </p:cNvPr>
          <p:cNvCxnSpPr/>
          <p:nvPr/>
        </p:nvCxnSpPr>
        <p:spPr>
          <a:xfrm>
            <a:off x="7315200" y="3227295"/>
            <a:ext cx="0" cy="4276165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969832" y="3352800"/>
            <a:ext cx="870857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</p:txBody>
      </p:sp>
      <p:cxnSp>
        <p:nvCxnSpPr>
          <p:cNvPr id="27" name="Straight Connector 26">
            <a:hlinkClick r:id="rId2" action="ppaction://hlinksldjump"/>
          </p:cNvPr>
          <p:cNvCxnSpPr/>
          <p:nvPr/>
        </p:nvCxnSpPr>
        <p:spPr>
          <a:xfrm flipV="1">
            <a:off x="432979" y="2904566"/>
            <a:ext cx="13759543" cy="80682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TextBox 1023"/>
          <p:cNvSpPr txBox="1"/>
          <p:nvPr/>
        </p:nvSpPr>
        <p:spPr>
          <a:xfrm>
            <a:off x="109164" y="461992"/>
            <a:ext cx="6618514" cy="753021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4200" dirty="0" err="1">
                <a:solidFill>
                  <a:srgbClr val="FF0000"/>
                </a:solidFill>
                <a:latin typeface="Mistral" panose="03090702030407020403" pitchFamily="66" charset="0"/>
              </a:rPr>
              <a:t>Bengalee</a:t>
            </a:r>
            <a:r>
              <a:rPr lang="en-US" sz="4200" dirty="0">
                <a:solidFill>
                  <a:srgbClr val="FF0000"/>
                </a:solidFill>
                <a:latin typeface="Forte" panose="03060902040502070203" pitchFamily="66" charset="0"/>
              </a:rPr>
              <a:t> </a:t>
            </a:r>
            <a:r>
              <a:rPr lang="en-US" sz="4200" dirty="0" err="1">
                <a:solidFill>
                  <a:srgbClr val="FF0000"/>
                </a:solidFill>
                <a:latin typeface="Mistral" panose="03090702030407020403" pitchFamily="66" charset="0"/>
              </a:rPr>
              <a:t>Rasana</a:t>
            </a:r>
            <a:r>
              <a:rPr lang="en-US" sz="4200" dirty="0">
                <a:solidFill>
                  <a:srgbClr val="FF0000"/>
                </a:solidFill>
                <a:latin typeface="Mistral" panose="03090702030407020403" pitchFamily="66" charset="0"/>
              </a:rPr>
              <a:t>…</a:t>
            </a:r>
          </a:p>
        </p:txBody>
      </p:sp>
      <p:sp>
        <p:nvSpPr>
          <p:cNvPr id="1025" name="Rectangle 1024">
            <a:hlinkClick r:id="rId2" action="ppaction://hlinksldjump"/>
          </p:cNvPr>
          <p:cNvSpPr/>
          <p:nvPr/>
        </p:nvSpPr>
        <p:spPr>
          <a:xfrm>
            <a:off x="0" y="0"/>
            <a:ext cx="14630400" cy="3512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21928" y="-16240"/>
            <a:ext cx="870857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hlinkClick r:id="rId12" action="ppaction://hlinksldjump"/>
          </p:cNvPr>
          <p:cNvSpPr txBox="1"/>
          <p:nvPr/>
        </p:nvSpPr>
        <p:spPr>
          <a:xfrm>
            <a:off x="1347520" y="-16240"/>
            <a:ext cx="2122408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Contribute Recipe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hlinkClick r:id="rId13" action="ppaction://hlinksldjump" tooltip="Page Not Available"/>
          </p:cNvPr>
          <p:cNvSpPr txBox="1"/>
          <p:nvPr/>
        </p:nvSpPr>
        <p:spPr>
          <a:xfrm>
            <a:off x="3546128" y="-28336"/>
            <a:ext cx="1546078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Recipe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hlinkClick r:id="rId2" action="ppaction://hlinksldjump"/>
          </p:cNvPr>
          <p:cNvSpPr txBox="1"/>
          <p:nvPr/>
        </p:nvSpPr>
        <p:spPr>
          <a:xfrm>
            <a:off x="13250042" y="-16241"/>
            <a:ext cx="984585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Logout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hlinkClick r:id="rId14" action="ppaction://hlinksldjump"/>
          </p:cNvPr>
          <p:cNvSpPr txBox="1"/>
          <p:nvPr/>
        </p:nvSpPr>
        <p:spPr>
          <a:xfrm>
            <a:off x="12063496" y="-28337"/>
            <a:ext cx="1074920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 up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7" name="Rectangle 1026"/>
          <p:cNvSpPr/>
          <p:nvPr/>
        </p:nvSpPr>
        <p:spPr>
          <a:xfrm>
            <a:off x="4572000" y="614149"/>
            <a:ext cx="5142353" cy="32754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8" name="TextBox 1027"/>
          <p:cNvSpPr txBox="1"/>
          <p:nvPr/>
        </p:nvSpPr>
        <p:spPr>
          <a:xfrm>
            <a:off x="4531054" y="614149"/>
            <a:ext cx="1569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recipe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33" name="Group 1032"/>
          <p:cNvGrpSpPr/>
          <p:nvPr/>
        </p:nvGrpSpPr>
        <p:grpSpPr>
          <a:xfrm>
            <a:off x="9829313" y="578119"/>
            <a:ext cx="406216" cy="500053"/>
            <a:chOff x="9829313" y="578119"/>
            <a:chExt cx="406216" cy="500053"/>
          </a:xfrm>
        </p:grpSpPr>
        <p:sp>
          <p:nvSpPr>
            <p:cNvPr id="1029" name="Oval 1028">
              <a:hlinkClick r:id="rId13" action="ppaction://hlinksldjump" tooltip="Not Ready Yet"/>
            </p:cNvPr>
            <p:cNvSpPr/>
            <p:nvPr/>
          </p:nvSpPr>
          <p:spPr>
            <a:xfrm>
              <a:off x="9840689" y="603143"/>
              <a:ext cx="364795" cy="353037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10800000" scaled="1"/>
                  <a:tileRect/>
                </a:gradFill>
              </a:endParaRPr>
            </a:p>
          </p:txBody>
        </p:sp>
        <p:sp>
          <p:nvSpPr>
            <p:cNvPr id="1031" name="Rounded Rectangle 1030"/>
            <p:cNvSpPr/>
            <p:nvPr/>
          </p:nvSpPr>
          <p:spPr>
            <a:xfrm rot="8561771" flipV="1">
              <a:off x="10184611" y="886741"/>
              <a:ext cx="50918" cy="19143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9829313" y="578119"/>
              <a:ext cx="364795" cy="353037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10800000" scaled="1"/>
                  <a:tileRect/>
                </a:gradFill>
              </a:endParaRP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08" r="14256" b="-2"/>
          <a:stretch/>
        </p:blipFill>
        <p:spPr>
          <a:xfrm>
            <a:off x="10805965" y="3343771"/>
            <a:ext cx="2605238" cy="4040002"/>
          </a:xfrm>
          <a:prstGeom prst="ellipse">
            <a:avLst/>
          </a:prstGeom>
          <a:ln>
            <a:noFill/>
          </a:ln>
          <a:effectLst>
            <a:glow rad="139700">
              <a:schemeClr val="bg2">
                <a:lumMod val="75000"/>
                <a:alpha val="40000"/>
              </a:schemeClr>
            </a:glow>
            <a:softEdge rad="112500"/>
          </a:effectLst>
        </p:spPr>
      </p:pic>
      <p:sp>
        <p:nvSpPr>
          <p:cNvPr id="16" name="TextBox 15"/>
          <p:cNvSpPr txBox="1"/>
          <p:nvPr/>
        </p:nvSpPr>
        <p:spPr>
          <a:xfrm>
            <a:off x="7656394" y="3544644"/>
            <a:ext cx="26319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dirty="0" smtClean="0">
                <a:solidFill>
                  <a:srgbClr val="C00000"/>
                </a:solidFill>
                <a:latin typeface="Mistral" panose="03090702030407020403" pitchFamily="66" charset="0"/>
              </a:rPr>
              <a:t>Welcome</a:t>
            </a:r>
          </a:p>
          <a:p>
            <a:pPr algn="r"/>
            <a:r>
              <a:rPr lang="en-US" sz="7200" dirty="0" smtClean="0">
                <a:solidFill>
                  <a:srgbClr val="C00000"/>
                </a:solidFill>
                <a:latin typeface="Mistral" panose="03090702030407020403" pitchFamily="66" charset="0"/>
              </a:rPr>
              <a:t>Jhilik</a:t>
            </a:r>
            <a:endParaRPr lang="en-US" sz="7200" dirty="0">
              <a:solidFill>
                <a:srgbClr val="C00000"/>
              </a:solidFill>
              <a:latin typeface="Mistral" panose="03090702030407020403" pitchFamily="66" charset="0"/>
            </a:endParaRPr>
          </a:p>
        </p:txBody>
      </p:sp>
      <p:sp>
        <p:nvSpPr>
          <p:cNvPr id="43" name="TextBox 42">
            <a:hlinkClick r:id="rId14" action="ppaction://hlinksldjump"/>
          </p:cNvPr>
          <p:cNvSpPr txBox="1"/>
          <p:nvPr/>
        </p:nvSpPr>
        <p:spPr>
          <a:xfrm>
            <a:off x="8502510" y="-33520"/>
            <a:ext cx="1883436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Welcome Jhilik! </a:t>
            </a: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>
            <a:hlinkClick r:id="rId2" action="ppaction://hlinksldjump"/>
          </p:cNvPr>
          <p:cNvSpPr txBox="1"/>
          <p:nvPr/>
        </p:nvSpPr>
        <p:spPr>
          <a:xfrm>
            <a:off x="10254857" y="-28337"/>
            <a:ext cx="1074920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you?</a:t>
            </a: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207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2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250" tmFilter="0, 0; .2, .5; .8, .5; 1, 0"/>
                                        <p:tgtEl>
                                          <p:spTgt spid="10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625" autoRev="1" fill="hold"/>
                                        <p:tgtEl>
                                          <p:spTgt spid="10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5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800"/>
                            </p:stCondLst>
                            <p:childTnLst>
                              <p:par>
                                <p:cTn id="20" presetID="47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3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350"/>
                            </p:stCondLst>
                            <p:childTnLst>
                              <p:par>
                                <p:cTn id="32" presetID="47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85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9900"/>
                            </p:stCondLst>
                            <p:childTnLst>
                              <p:par>
                                <p:cTn id="44" presetID="47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400"/>
                            </p:stCondLst>
                            <p:childTnLst>
                              <p:par>
                                <p:cTn id="50" presetID="42" presetClass="entr" presetSubtype="0" fill="hold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3450"/>
                            </p:stCondLst>
                            <p:childTnLst>
                              <p:par>
                                <p:cTn id="56" presetID="47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950"/>
                            </p:stCondLst>
                            <p:childTnLst>
                              <p:par>
                                <p:cTn id="62" presetID="42" presetClass="entr" presetSubtype="0" fill="hold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7000"/>
                            </p:stCondLst>
                            <p:childTnLst>
                              <p:par>
                                <p:cTn id="68" presetID="47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9500"/>
                            </p:stCondLst>
                            <p:childTnLst>
                              <p:par>
                                <p:cTn id="74" presetID="42" presetClass="entr" presetSubtype="0" fill="hold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550"/>
                            </p:stCondLst>
                            <p:childTnLst>
                              <p:par>
                                <p:cTn id="80" presetID="47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3050"/>
                            </p:stCondLst>
                            <p:childTnLst>
                              <p:par>
                                <p:cTn id="86" presetID="42" presetClass="entr" presetSubtype="0" fill="hold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4100"/>
                            </p:stCondLst>
                            <p:childTnLst>
                              <p:par>
                                <p:cTn id="92" presetID="47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6600"/>
                            </p:stCondLst>
                            <p:childTnLst>
                              <p:par>
                                <p:cTn id="98" presetID="42" presetClass="entr" presetSubtype="0" fill="hold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7650"/>
                            </p:stCondLst>
                            <p:childTnLst>
                              <p:par>
                                <p:cTn id="104" presetID="47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0150"/>
                            </p:stCondLst>
                            <p:childTnLst>
                              <p:par>
                                <p:cTn id="1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hlinkClick r:id="rId2" action="ppaction://hlinksldjump"/>
          </p:cNvPr>
          <p:cNvSpPr/>
          <p:nvPr/>
        </p:nvSpPr>
        <p:spPr>
          <a:xfrm>
            <a:off x="0" y="0"/>
            <a:ext cx="14630400" cy="3512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hlinkClick r:id="rId3" action="ppaction://hlinksldjump"/>
          </p:cNvPr>
          <p:cNvSpPr txBox="1"/>
          <p:nvPr/>
        </p:nvSpPr>
        <p:spPr>
          <a:xfrm>
            <a:off x="203560" y="-16240"/>
            <a:ext cx="870857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1129152" y="-16240"/>
            <a:ext cx="2122408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Contribute Recipe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hlinkClick r:id="rId4" action="ppaction://hlinksldjump" tooltip="Page Not Available"/>
          </p:cNvPr>
          <p:cNvSpPr txBox="1"/>
          <p:nvPr/>
        </p:nvSpPr>
        <p:spPr>
          <a:xfrm>
            <a:off x="3327760" y="-28336"/>
            <a:ext cx="1546078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Recipe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hlinkClick r:id="rId2" action="ppaction://hlinksldjump"/>
          </p:cNvPr>
          <p:cNvSpPr txBox="1"/>
          <p:nvPr/>
        </p:nvSpPr>
        <p:spPr>
          <a:xfrm>
            <a:off x="13604890" y="-16241"/>
            <a:ext cx="870857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</p:txBody>
      </p:sp>
      <p:sp>
        <p:nvSpPr>
          <p:cNvPr id="7" name="TextBox 6">
            <a:hlinkClick r:id="rId5" action="ppaction://hlinksldjump"/>
          </p:cNvPr>
          <p:cNvSpPr txBox="1"/>
          <p:nvPr/>
        </p:nvSpPr>
        <p:spPr>
          <a:xfrm>
            <a:off x="12418344" y="-28337"/>
            <a:ext cx="1074920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 up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1210"/>
            <a:ext cx="14630400" cy="7878389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1298812" y="1994646"/>
            <a:ext cx="3831771" cy="3872754"/>
          </a:xfrm>
          <a:prstGeom prst="roundRect">
            <a:avLst>
              <a:gd name="adj" fmla="val 2070"/>
            </a:avLst>
          </a:prstGeom>
          <a:solidFill>
            <a:schemeClr val="tx2">
              <a:lumMod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5659" tIns="52829" rIns="105659" bIns="52829" spcCol="0"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298812" y="2342476"/>
            <a:ext cx="3831771" cy="3524924"/>
          </a:xfrm>
          <a:prstGeom prst="roundRect">
            <a:avLst>
              <a:gd name="adj" fmla="val 2070"/>
            </a:avLst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5659" tIns="52829" rIns="105659" bIns="52829" spcCol="0"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85895" y="2720789"/>
            <a:ext cx="2351314" cy="352911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your </a:t>
            </a:r>
            <a:r>
              <a:rPr lang="en-US" sz="16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 Id</a:t>
            </a:r>
            <a:endParaRPr lang="en-US" sz="1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72983" y="3046669"/>
            <a:ext cx="3309257" cy="31957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5659" tIns="52829" rIns="105659" bIns="52829" spcCol="0"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472983" y="3887131"/>
            <a:ext cx="3309257" cy="31957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5659" tIns="52829" rIns="105659" bIns="52829" spcCol="0"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472983" y="5338363"/>
            <a:ext cx="3483429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a member yet? </a:t>
            </a:r>
            <a:r>
              <a:rPr lang="en-US" sz="1800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Sign up</a:t>
            </a:r>
            <a:endParaRPr lang="en-US" sz="1800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hlinkClick r:id="rId7" action="ppaction://hlinksldjump"/>
          </p:cNvPr>
          <p:cNvSpPr txBox="1"/>
          <p:nvPr/>
        </p:nvSpPr>
        <p:spPr>
          <a:xfrm>
            <a:off x="3576693" y="4206708"/>
            <a:ext cx="1480456" cy="306745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3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Forget password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511976" y="4513453"/>
            <a:ext cx="957943" cy="32273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5659" tIns="52829" rIns="105659" bIns="52829" spcCol="0"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385895" y="1994646"/>
            <a:ext cx="870857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</p:txBody>
      </p:sp>
      <p:cxnSp>
        <p:nvCxnSpPr>
          <p:cNvPr id="22" name="Straight Connector 21">
            <a:hlinkClick r:id="rId2" action="ppaction://hlinksldjump"/>
          </p:cNvPr>
          <p:cNvCxnSpPr/>
          <p:nvPr/>
        </p:nvCxnSpPr>
        <p:spPr>
          <a:xfrm>
            <a:off x="7315200" y="1066800"/>
            <a:ext cx="0" cy="643666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8493456" y="1576320"/>
            <a:ext cx="5029200" cy="5263123"/>
          </a:xfrm>
          <a:prstGeom prst="roundRect">
            <a:avLst>
              <a:gd name="adj" fmla="val 2284"/>
            </a:avLst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8493456" y="1930024"/>
            <a:ext cx="5029200" cy="4907507"/>
          </a:xfrm>
          <a:prstGeom prst="roundRect">
            <a:avLst>
              <a:gd name="adj" fmla="val 2284"/>
            </a:avLst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569656" y="1576320"/>
            <a:ext cx="1074920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 up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950656" y="3695143"/>
            <a:ext cx="3309257" cy="31957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5659" tIns="52829" rIns="105659" bIns="52829" spcCol="0"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842124" y="3367599"/>
            <a:ext cx="2351314" cy="352911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your </a:t>
            </a:r>
            <a:r>
              <a:rPr lang="en-US" sz="16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 Id</a:t>
            </a:r>
            <a:endParaRPr lang="en-US" sz="1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950656" y="3026011"/>
            <a:ext cx="3309257" cy="31957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5659" tIns="52829" rIns="105659" bIns="52829" spcCol="0"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950656" y="2414520"/>
            <a:ext cx="3309257" cy="31957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5659" tIns="52829" rIns="105659" bIns="52829" spcCol="0"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855120" y="2103262"/>
            <a:ext cx="1156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860808" y="2727264"/>
            <a:ext cx="1156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 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950004" y="4343709"/>
            <a:ext cx="3309257" cy="31957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5659" tIns="52829" rIns="105659" bIns="52829" spcCol="0"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8841472" y="4016165"/>
            <a:ext cx="2351314" cy="352911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Reenter 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 </a:t>
            </a:r>
            <a:r>
              <a:rPr lang="en-US" sz="16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 Id</a:t>
            </a:r>
            <a:endParaRPr lang="en-US" sz="1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950004" y="4999573"/>
            <a:ext cx="3309257" cy="31957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5659" tIns="52829" rIns="105659" bIns="52829" spcCol="0"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8841472" y="4672029"/>
            <a:ext cx="2351314" cy="352911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your p</a:t>
            </a:r>
            <a:r>
              <a:rPr lang="en-US" sz="16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assword</a:t>
            </a:r>
            <a:endParaRPr lang="en-US" sz="1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949352" y="5661787"/>
            <a:ext cx="3309257" cy="31957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5659" tIns="52829" rIns="105659" bIns="52829" spcCol="0"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8840820" y="5334243"/>
            <a:ext cx="2351314" cy="352911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Reenter 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 </a:t>
            </a:r>
            <a:r>
              <a:rPr lang="en-US" sz="16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endParaRPr lang="en-US" sz="1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8921784" y="6233071"/>
            <a:ext cx="957943" cy="32273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5659" tIns="52829" rIns="105659" bIns="52829" spcCol="0"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hlinkClick r:id="rId8" action="ppaction://hlinksldjump"/>
          </p:cNvPr>
          <p:cNvSpPr txBox="1"/>
          <p:nvPr/>
        </p:nvSpPr>
        <p:spPr>
          <a:xfrm>
            <a:off x="1469569" y="4493111"/>
            <a:ext cx="1045031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</p:txBody>
      </p:sp>
      <p:sp>
        <p:nvSpPr>
          <p:cNvPr id="42" name="TextBox 41">
            <a:hlinkClick r:id="rId9" action="ppaction://hlinksldjump"/>
          </p:cNvPr>
          <p:cNvSpPr txBox="1"/>
          <p:nvPr/>
        </p:nvSpPr>
        <p:spPr>
          <a:xfrm>
            <a:off x="8904239" y="6202591"/>
            <a:ext cx="1074920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 up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364774" y="3563661"/>
            <a:ext cx="2351314" cy="352911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404743" y="3042240"/>
            <a:ext cx="1297699" cy="352911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arupa.datta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397641" y="3055551"/>
            <a:ext cx="1480457" cy="352911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@yahoo.com</a:t>
            </a:r>
            <a:endParaRPr 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1410876" y="3885852"/>
            <a:ext cx="1814081" cy="322133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400" dirty="0">
                <a:latin typeface="Wingdings" panose="05000000000000000000" pitchFamily="2" charset="2"/>
                <a:cs typeface="Arial" panose="020B0604020202020204" pitchFamily="34" charset="0"/>
              </a:rPr>
              <a:t>llllllllllll</a:t>
            </a:r>
          </a:p>
        </p:txBody>
      </p:sp>
    </p:spTree>
    <p:extLst>
      <p:ext uri="{BB962C8B-B14F-4D97-AF65-F5344CB8AC3E}">
        <p14:creationId xmlns:p14="http://schemas.microsoft.com/office/powerpoint/2010/main" val="4148914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25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3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hlinkClick r:id="rId2" action="ppaction://hlinksldjump"/>
          </p:cNvPr>
          <p:cNvSpPr/>
          <p:nvPr/>
        </p:nvSpPr>
        <p:spPr>
          <a:xfrm>
            <a:off x="0" y="0"/>
            <a:ext cx="14630400" cy="3512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hlinkClick r:id="rId3" action="ppaction://hlinksldjump"/>
          </p:cNvPr>
          <p:cNvSpPr txBox="1"/>
          <p:nvPr/>
        </p:nvSpPr>
        <p:spPr>
          <a:xfrm>
            <a:off x="203560" y="-16240"/>
            <a:ext cx="870857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hlinkClick r:id="rId4" action="ppaction://hlinksldjump"/>
          </p:cNvPr>
          <p:cNvSpPr txBox="1"/>
          <p:nvPr/>
        </p:nvSpPr>
        <p:spPr>
          <a:xfrm>
            <a:off x="1129152" y="-16240"/>
            <a:ext cx="2122408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Contribute Recipe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hlinkClick r:id="rId5" action="ppaction://hlinksldjump" tooltip="Page Not Available"/>
          </p:cNvPr>
          <p:cNvSpPr txBox="1"/>
          <p:nvPr/>
        </p:nvSpPr>
        <p:spPr>
          <a:xfrm>
            <a:off x="3327760" y="-28336"/>
            <a:ext cx="1546078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Recipe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hlinkClick r:id="rId4" action="ppaction://hlinksldjump"/>
          </p:cNvPr>
          <p:cNvSpPr txBox="1"/>
          <p:nvPr/>
        </p:nvSpPr>
        <p:spPr>
          <a:xfrm>
            <a:off x="13550298" y="-16241"/>
            <a:ext cx="870857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</p:txBody>
      </p:sp>
      <p:sp>
        <p:nvSpPr>
          <p:cNvPr id="7" name="TextBox 6">
            <a:hlinkClick r:id="rId2" action="ppaction://hlinksldjump"/>
          </p:cNvPr>
          <p:cNvSpPr txBox="1"/>
          <p:nvPr/>
        </p:nvSpPr>
        <p:spPr>
          <a:xfrm>
            <a:off x="12363752" y="-28337"/>
            <a:ext cx="1074920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 up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1210"/>
            <a:ext cx="14630400" cy="7878389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1277725" y="1561058"/>
            <a:ext cx="4294559" cy="5263123"/>
          </a:xfrm>
          <a:prstGeom prst="roundRect">
            <a:avLst>
              <a:gd name="adj" fmla="val 2284"/>
            </a:avLst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277725" y="1914762"/>
            <a:ext cx="4294559" cy="4907507"/>
          </a:xfrm>
          <a:prstGeom prst="roundRect">
            <a:avLst>
              <a:gd name="adj" fmla="val 2284"/>
            </a:avLst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353926" y="1561058"/>
            <a:ext cx="1074920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 up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34926" y="3679881"/>
            <a:ext cx="3309257" cy="31957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5659" tIns="52829" rIns="105659" bIns="52829" spcCol="0"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626394" y="3352337"/>
            <a:ext cx="2351314" cy="352911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your </a:t>
            </a:r>
            <a:r>
              <a:rPr lang="en-US" sz="16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emailId</a:t>
            </a:r>
            <a:endParaRPr lang="en-US" sz="1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34926" y="3010749"/>
            <a:ext cx="3309257" cy="31957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5659" tIns="52829" rIns="105659" bIns="52829" spcCol="0"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734926" y="2399258"/>
            <a:ext cx="3309257" cy="31957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5659" tIns="52829" rIns="105659" bIns="52829" spcCol="0"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639390" y="2088000"/>
            <a:ext cx="1156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45078" y="2712002"/>
            <a:ext cx="1156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 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34274" y="4328447"/>
            <a:ext cx="3309257" cy="31957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5659" tIns="52829" rIns="105659" bIns="52829" spcCol="0"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625742" y="4000903"/>
            <a:ext cx="2351314" cy="352911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Reenter 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 </a:t>
            </a:r>
            <a:r>
              <a:rPr lang="en-US" sz="16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emailId</a:t>
            </a:r>
            <a:endParaRPr lang="en-US" sz="1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734274" y="4984311"/>
            <a:ext cx="3309257" cy="31957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5659" tIns="52829" rIns="105659" bIns="52829" spcCol="0"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625742" y="4656767"/>
            <a:ext cx="2351314" cy="352911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your p</a:t>
            </a:r>
            <a:r>
              <a:rPr lang="en-US" sz="16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assword</a:t>
            </a:r>
            <a:endParaRPr lang="en-US" sz="1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733622" y="5646525"/>
            <a:ext cx="3309257" cy="31957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5659" tIns="52829" rIns="105659" bIns="52829" spcCol="0"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625090" y="5318981"/>
            <a:ext cx="2351314" cy="352911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Reenter 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 </a:t>
            </a:r>
            <a:r>
              <a:rPr lang="en-US" sz="16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endParaRPr lang="en-US" sz="1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706054" y="6217809"/>
            <a:ext cx="957943" cy="32273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5659" tIns="52829" rIns="105659" bIns="52829" spcCol="0"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688509" y="6187329"/>
            <a:ext cx="1074920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 up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74490" y="6217809"/>
            <a:ext cx="264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Already a member? </a:t>
            </a:r>
            <a:r>
              <a:rPr lang="en-US" sz="1800" u="sng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Login</a:t>
            </a:r>
            <a:endParaRPr lang="en-US" sz="1800" u="sng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>
            <a:hlinkClick r:id="rId4" action="ppaction://hlinksldjump"/>
          </p:cNvPr>
          <p:cNvCxnSpPr/>
          <p:nvPr/>
        </p:nvCxnSpPr>
        <p:spPr>
          <a:xfrm>
            <a:off x="7315200" y="1066800"/>
            <a:ext cx="0" cy="643666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461614" y="1561058"/>
            <a:ext cx="5099890" cy="5493812"/>
          </a:xfrm>
          <a:prstGeom prst="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latin typeface="Mistral" panose="03090702030407020403" pitchFamily="66" charset="0"/>
              </a:rPr>
              <a:t>Why do you sign up?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45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hlinkClick r:id="rId2" action="ppaction://hlinksldjump"/>
          </p:cNvPr>
          <p:cNvSpPr/>
          <p:nvPr/>
        </p:nvSpPr>
        <p:spPr>
          <a:xfrm>
            <a:off x="0" y="0"/>
            <a:ext cx="14630400" cy="3512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hlinkClick r:id="rId3" action="ppaction://hlinksldjump"/>
          </p:cNvPr>
          <p:cNvSpPr txBox="1"/>
          <p:nvPr/>
        </p:nvSpPr>
        <p:spPr>
          <a:xfrm>
            <a:off x="176264" y="-16240"/>
            <a:ext cx="870857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hlinkClick r:id="rId4" action="ppaction://hlinksldjump"/>
          </p:cNvPr>
          <p:cNvSpPr txBox="1"/>
          <p:nvPr/>
        </p:nvSpPr>
        <p:spPr>
          <a:xfrm>
            <a:off x="1101856" y="-16240"/>
            <a:ext cx="2122408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Contribute Recipe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hlinkClick r:id="rId5" action="ppaction://hlinksldjump" tooltip="Page Not Available"/>
          </p:cNvPr>
          <p:cNvSpPr txBox="1"/>
          <p:nvPr/>
        </p:nvSpPr>
        <p:spPr>
          <a:xfrm>
            <a:off x="3300464" y="-28336"/>
            <a:ext cx="1546078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Recipe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hlinkClick r:id="rId4" action="ppaction://hlinksldjump"/>
          </p:cNvPr>
          <p:cNvSpPr txBox="1"/>
          <p:nvPr/>
        </p:nvSpPr>
        <p:spPr>
          <a:xfrm>
            <a:off x="13618538" y="-16241"/>
            <a:ext cx="870857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</p:txBody>
      </p:sp>
      <p:sp>
        <p:nvSpPr>
          <p:cNvPr id="7" name="TextBox 6">
            <a:hlinkClick r:id="rId6" action="ppaction://hlinksldjump"/>
          </p:cNvPr>
          <p:cNvSpPr txBox="1"/>
          <p:nvPr/>
        </p:nvSpPr>
        <p:spPr>
          <a:xfrm>
            <a:off x="12431992" y="-28337"/>
            <a:ext cx="1074920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 up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1210"/>
            <a:ext cx="14630400" cy="787838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13512" y="1487606"/>
            <a:ext cx="1986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email Id </a:t>
            </a:r>
            <a:endParaRPr lang="en-US" sz="18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95400" y="1856938"/>
            <a:ext cx="4900684" cy="340352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281752" y="2402004"/>
            <a:ext cx="1693460" cy="34844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1254456" y="2381112"/>
            <a:ext cx="2198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Reset password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65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hlinkClick r:id="rId2" action="ppaction://hlinksldjump"/>
          </p:cNvPr>
          <p:cNvSpPr/>
          <p:nvPr/>
        </p:nvSpPr>
        <p:spPr>
          <a:xfrm>
            <a:off x="0" y="0"/>
            <a:ext cx="14630400" cy="3512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hlinkClick r:id="rId3" action="ppaction://hlinksldjump"/>
          </p:cNvPr>
          <p:cNvSpPr txBox="1"/>
          <p:nvPr/>
        </p:nvSpPr>
        <p:spPr>
          <a:xfrm>
            <a:off x="258152" y="-16240"/>
            <a:ext cx="870857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hlinkClick r:id="rId4" action="ppaction://hlinksldjump"/>
          </p:cNvPr>
          <p:cNvSpPr txBox="1"/>
          <p:nvPr/>
        </p:nvSpPr>
        <p:spPr>
          <a:xfrm>
            <a:off x="1183744" y="-16240"/>
            <a:ext cx="2122408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Contribute Recipe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hlinkClick r:id="rId5" action="ppaction://hlinksldjump" tooltip="Page Not Available"/>
          </p:cNvPr>
          <p:cNvSpPr txBox="1"/>
          <p:nvPr/>
        </p:nvSpPr>
        <p:spPr>
          <a:xfrm>
            <a:off x="3382352" y="-28336"/>
            <a:ext cx="1546078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Recipe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hlinkClick r:id="rId4" action="ppaction://hlinksldjump"/>
          </p:cNvPr>
          <p:cNvSpPr txBox="1"/>
          <p:nvPr/>
        </p:nvSpPr>
        <p:spPr>
          <a:xfrm>
            <a:off x="13645834" y="-16241"/>
            <a:ext cx="870857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</p:txBody>
      </p:sp>
      <p:sp>
        <p:nvSpPr>
          <p:cNvPr id="7" name="TextBox 6">
            <a:hlinkClick r:id="rId6" action="ppaction://hlinksldjump"/>
          </p:cNvPr>
          <p:cNvSpPr txBox="1"/>
          <p:nvPr/>
        </p:nvSpPr>
        <p:spPr>
          <a:xfrm>
            <a:off x="12459288" y="-28337"/>
            <a:ext cx="1074920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 up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1210"/>
            <a:ext cx="14630400" cy="787838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05719" y="1569493"/>
            <a:ext cx="4367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 my password reset code  to</a:t>
            </a:r>
            <a:endParaRPr lang="en-US" sz="18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501253" y="2019869"/>
            <a:ext cx="188631" cy="191069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419600" y="2019869"/>
            <a:ext cx="188631" cy="191069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551414" y="2071048"/>
            <a:ext cx="88308" cy="8871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648939" y="1961864"/>
            <a:ext cx="2418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*****tta@yahoo.com</a:t>
            </a:r>
            <a:endParaRPr lang="en-US" sz="18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65561" y="1961864"/>
            <a:ext cx="161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222-222-2222</a:t>
            </a:r>
            <a:endParaRPr lang="en-US" sz="18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14933" y="2852382"/>
            <a:ext cx="237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verification code</a:t>
            </a:r>
            <a:endParaRPr lang="en-US" sz="18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01253" y="3221714"/>
            <a:ext cx="2183643" cy="340352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1501253" y="3875964"/>
            <a:ext cx="1780943" cy="41444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hlinkClick r:id="rId8" action="ppaction://hlinksldjump"/>
          </p:cNvPr>
          <p:cNvSpPr txBox="1"/>
          <p:nvPr/>
        </p:nvSpPr>
        <p:spPr>
          <a:xfrm>
            <a:off x="1537766" y="3903260"/>
            <a:ext cx="1915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Reset password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09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hlinkClick r:id="rId2" action="ppaction://hlinksldjump"/>
          </p:cNvPr>
          <p:cNvSpPr/>
          <p:nvPr/>
        </p:nvSpPr>
        <p:spPr>
          <a:xfrm>
            <a:off x="0" y="0"/>
            <a:ext cx="14630400" cy="3512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hlinkClick r:id="rId3" action="ppaction://hlinksldjump"/>
          </p:cNvPr>
          <p:cNvSpPr txBox="1"/>
          <p:nvPr/>
        </p:nvSpPr>
        <p:spPr>
          <a:xfrm>
            <a:off x="340040" y="-16240"/>
            <a:ext cx="870857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hlinkClick r:id="rId4" action="ppaction://hlinksldjump"/>
          </p:cNvPr>
          <p:cNvSpPr txBox="1"/>
          <p:nvPr/>
        </p:nvSpPr>
        <p:spPr>
          <a:xfrm>
            <a:off x="1265632" y="-16240"/>
            <a:ext cx="2122408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Contribute Recipe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hlinkClick r:id="rId5" action="ppaction://hlinksldjump" tooltip="Page Not Available"/>
          </p:cNvPr>
          <p:cNvSpPr txBox="1"/>
          <p:nvPr/>
        </p:nvSpPr>
        <p:spPr>
          <a:xfrm>
            <a:off x="3464240" y="-28336"/>
            <a:ext cx="1546078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Recipe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hlinkClick r:id="rId4" action="ppaction://hlinksldjump"/>
          </p:cNvPr>
          <p:cNvSpPr txBox="1"/>
          <p:nvPr/>
        </p:nvSpPr>
        <p:spPr>
          <a:xfrm>
            <a:off x="13345578" y="-16241"/>
            <a:ext cx="870857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</p:txBody>
      </p:sp>
      <p:sp>
        <p:nvSpPr>
          <p:cNvPr id="13" name="TextBox 12">
            <a:hlinkClick r:id="rId6" action="ppaction://hlinksldjump"/>
          </p:cNvPr>
          <p:cNvSpPr txBox="1"/>
          <p:nvPr/>
        </p:nvSpPr>
        <p:spPr>
          <a:xfrm>
            <a:off x="12159032" y="-28337"/>
            <a:ext cx="1074920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 up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1210"/>
            <a:ext cx="14630400" cy="787838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419367" y="1965278"/>
            <a:ext cx="2770496" cy="286603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419367" y="2688609"/>
            <a:ext cx="2770496" cy="286603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323831" y="1569493"/>
            <a:ext cx="2388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new password</a:t>
            </a:r>
            <a:endParaRPr lang="en-US" sz="18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10183" y="2348848"/>
            <a:ext cx="2388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Re-enter new password</a:t>
            </a:r>
            <a:endParaRPr lang="en-US" sz="18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419367" y="3330054"/>
            <a:ext cx="2156346" cy="368489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hlinkClick r:id="rId8" action="ppaction://hlinksldjump"/>
          </p:cNvPr>
          <p:cNvSpPr txBox="1"/>
          <p:nvPr/>
        </p:nvSpPr>
        <p:spPr>
          <a:xfrm>
            <a:off x="1419367" y="3330054"/>
            <a:ext cx="2060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 password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6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sldjump"/>
          </p:cNvPr>
          <p:cNvSpPr/>
          <p:nvPr/>
        </p:nvSpPr>
        <p:spPr>
          <a:xfrm>
            <a:off x="0" y="0"/>
            <a:ext cx="14630400" cy="3512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hlinkClick r:id="rId3" action="ppaction://hlinksldjump"/>
          </p:cNvPr>
          <p:cNvSpPr txBox="1"/>
          <p:nvPr/>
        </p:nvSpPr>
        <p:spPr>
          <a:xfrm>
            <a:off x="230856" y="-16240"/>
            <a:ext cx="870857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hlinkClick r:id="rId4" action="ppaction://hlinksldjump"/>
          </p:cNvPr>
          <p:cNvSpPr txBox="1"/>
          <p:nvPr/>
        </p:nvSpPr>
        <p:spPr>
          <a:xfrm>
            <a:off x="1156448" y="-16240"/>
            <a:ext cx="2122408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Contribute Recipe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hlinkClick r:id="rId5" action="ppaction://hlinksldjump" tooltip="Page Not Available"/>
          </p:cNvPr>
          <p:cNvSpPr txBox="1"/>
          <p:nvPr/>
        </p:nvSpPr>
        <p:spPr>
          <a:xfrm>
            <a:off x="3355056" y="-28336"/>
            <a:ext cx="1546078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Recipe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13591242" y="-16241"/>
            <a:ext cx="870857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</p:txBody>
      </p:sp>
      <p:sp>
        <p:nvSpPr>
          <p:cNvPr id="8" name="TextBox 7">
            <a:hlinkClick r:id="rId6" action="ppaction://hlinksldjump"/>
          </p:cNvPr>
          <p:cNvSpPr txBox="1"/>
          <p:nvPr/>
        </p:nvSpPr>
        <p:spPr>
          <a:xfrm>
            <a:off x="12404696" y="-28337"/>
            <a:ext cx="1074920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 up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1210"/>
            <a:ext cx="14630400" cy="787838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872250" y="3261815"/>
            <a:ext cx="56774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Your password has been successfully reset.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Login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89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sldjump"/>
          </p:cNvPr>
          <p:cNvSpPr/>
          <p:nvPr/>
        </p:nvSpPr>
        <p:spPr>
          <a:xfrm>
            <a:off x="0" y="0"/>
            <a:ext cx="14630400" cy="3512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hlinkClick r:id="rId3" action="ppaction://hlinksldjump"/>
          </p:cNvPr>
          <p:cNvSpPr txBox="1"/>
          <p:nvPr/>
        </p:nvSpPr>
        <p:spPr>
          <a:xfrm>
            <a:off x="189912" y="-16240"/>
            <a:ext cx="870857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hlinkClick r:id="rId4" action="ppaction://hlinksldjump"/>
          </p:cNvPr>
          <p:cNvSpPr txBox="1"/>
          <p:nvPr/>
        </p:nvSpPr>
        <p:spPr>
          <a:xfrm>
            <a:off x="1115504" y="-16240"/>
            <a:ext cx="2122408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Contribute Recipe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hlinkClick r:id="rId2" action="ppaction://hlinksldjump" tooltip="Page Not Available"/>
          </p:cNvPr>
          <p:cNvSpPr txBox="1"/>
          <p:nvPr/>
        </p:nvSpPr>
        <p:spPr>
          <a:xfrm>
            <a:off x="3314112" y="-28336"/>
            <a:ext cx="1546078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Recipe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13632186" y="-16241"/>
            <a:ext cx="870857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12445640" y="-28337"/>
            <a:ext cx="1074920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 up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1210"/>
            <a:ext cx="14630400" cy="7878389"/>
          </a:xfrm>
          <a:prstGeom prst="rect">
            <a:avLst/>
          </a:prstGeom>
        </p:spPr>
      </p:pic>
      <p:sp>
        <p:nvSpPr>
          <p:cNvPr id="10" name="TextBox 9">
            <a:hlinkClick r:id="rId3" action="ppaction://hlinksldjump"/>
          </p:cNvPr>
          <p:cNvSpPr txBox="1"/>
          <p:nvPr/>
        </p:nvSpPr>
        <p:spPr>
          <a:xfrm>
            <a:off x="3954393" y="2934268"/>
            <a:ext cx="67216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are Sorry</a:t>
            </a:r>
            <a:endParaRPr lang="en-US" sz="9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4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hlinkClick r:id="rId2" action="ppaction://hlinksldjump"/>
          </p:cNvPr>
          <p:cNvSpPr/>
          <p:nvPr/>
        </p:nvSpPr>
        <p:spPr>
          <a:xfrm>
            <a:off x="0" y="0"/>
            <a:ext cx="14630400" cy="3512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hlinkClick r:id="rId3" action="ppaction://hlinksldjump"/>
          </p:cNvPr>
          <p:cNvSpPr txBox="1"/>
          <p:nvPr/>
        </p:nvSpPr>
        <p:spPr>
          <a:xfrm>
            <a:off x="230856" y="-16240"/>
            <a:ext cx="870857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hlinkClick r:id="rId4" action="ppaction://hlinksldjump"/>
          </p:cNvPr>
          <p:cNvSpPr txBox="1"/>
          <p:nvPr/>
        </p:nvSpPr>
        <p:spPr>
          <a:xfrm>
            <a:off x="1156448" y="-16240"/>
            <a:ext cx="2122408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Contribute Recipe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hlinkClick r:id="rId2" action="ppaction://hlinksldjump" tooltip="Page Not Available"/>
          </p:cNvPr>
          <p:cNvSpPr txBox="1"/>
          <p:nvPr/>
        </p:nvSpPr>
        <p:spPr>
          <a:xfrm>
            <a:off x="3355056" y="-28336"/>
            <a:ext cx="1546078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Recipe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hlinkClick r:id="rId4" action="ppaction://hlinksldjump"/>
          </p:cNvPr>
          <p:cNvSpPr txBox="1"/>
          <p:nvPr/>
        </p:nvSpPr>
        <p:spPr>
          <a:xfrm>
            <a:off x="13604890" y="-16241"/>
            <a:ext cx="870857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</p:txBody>
      </p:sp>
      <p:sp>
        <p:nvSpPr>
          <p:cNvPr id="7" name="TextBox 6">
            <a:hlinkClick r:id="rId5" action="ppaction://hlinksldjump"/>
          </p:cNvPr>
          <p:cNvSpPr txBox="1"/>
          <p:nvPr/>
        </p:nvSpPr>
        <p:spPr>
          <a:xfrm>
            <a:off x="12418344" y="-28337"/>
            <a:ext cx="1074920" cy="383689"/>
          </a:xfrm>
          <a:prstGeom prst="rect">
            <a:avLst/>
          </a:prstGeom>
          <a:noFill/>
        </p:spPr>
        <p:txBody>
          <a:bodyPr wrap="square" lIns="105659" tIns="52829" rIns="105659" bIns="52829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 up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1210"/>
            <a:ext cx="14630400" cy="7878389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1349992" y="1473965"/>
            <a:ext cx="6961496" cy="5308979"/>
          </a:xfrm>
          <a:prstGeom prst="roundRect">
            <a:avLst>
              <a:gd name="adj" fmla="val 2014"/>
            </a:avLst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460311" y="1514907"/>
            <a:ext cx="32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349991" y="1918342"/>
            <a:ext cx="6961496" cy="4885056"/>
          </a:xfrm>
          <a:prstGeom prst="roundRect">
            <a:avLst>
              <a:gd name="adj" fmla="val 2014"/>
            </a:avLst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460311" y="1937986"/>
            <a:ext cx="148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1*.</a:t>
            </a:r>
            <a:endParaRPr lang="en-US" sz="18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49992" y="2286428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82573" y="2891702"/>
            <a:ext cx="5625073" cy="303829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501255" y="2502707"/>
            <a:ext cx="148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 1*.</a:t>
            </a:r>
            <a:endParaRPr lang="en-US" sz="18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583141" y="2263907"/>
            <a:ext cx="5624505" cy="288230"/>
            <a:chOff x="1583141" y="2263907"/>
            <a:chExt cx="5624505" cy="288230"/>
          </a:xfrm>
        </p:grpSpPr>
        <p:sp>
          <p:nvSpPr>
            <p:cNvPr id="14" name="Rectangle 13"/>
            <p:cNvSpPr/>
            <p:nvPr/>
          </p:nvSpPr>
          <p:spPr>
            <a:xfrm>
              <a:off x="1583141" y="2263907"/>
              <a:ext cx="5336275" cy="28823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19416" y="2263907"/>
              <a:ext cx="288230" cy="28823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 rot="10800000">
              <a:off x="7001299" y="2373088"/>
              <a:ext cx="130471" cy="89989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460879" y="3151013"/>
            <a:ext cx="148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2*.</a:t>
            </a:r>
            <a:endParaRPr lang="en-US" sz="18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83141" y="4104729"/>
            <a:ext cx="5625073" cy="303829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501823" y="3715734"/>
            <a:ext cx="148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 2*.</a:t>
            </a:r>
            <a:endParaRPr lang="en-US" sz="18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1583709" y="3476934"/>
            <a:ext cx="5624505" cy="288230"/>
            <a:chOff x="1583709" y="3476934"/>
            <a:chExt cx="5624505" cy="288230"/>
          </a:xfrm>
        </p:grpSpPr>
        <p:sp>
          <p:nvSpPr>
            <p:cNvPr id="20" name="Rectangle 19"/>
            <p:cNvSpPr/>
            <p:nvPr/>
          </p:nvSpPr>
          <p:spPr>
            <a:xfrm>
              <a:off x="1583709" y="3476934"/>
              <a:ext cx="5336275" cy="28823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919984" y="3476934"/>
              <a:ext cx="288230" cy="28823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/>
            <p:cNvSpPr/>
            <p:nvPr/>
          </p:nvSpPr>
          <p:spPr>
            <a:xfrm rot="10800000">
              <a:off x="7001867" y="3586115"/>
              <a:ext cx="130471" cy="89989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484014" y="4404978"/>
            <a:ext cx="148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3*.</a:t>
            </a:r>
            <a:endParaRPr lang="en-US" sz="18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24958" y="4969699"/>
            <a:ext cx="148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 3*.</a:t>
            </a:r>
            <a:endParaRPr lang="en-US" sz="18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1606844" y="4730899"/>
            <a:ext cx="5624505" cy="288230"/>
            <a:chOff x="1606844" y="4730899"/>
            <a:chExt cx="5624505" cy="288230"/>
          </a:xfrm>
        </p:grpSpPr>
        <p:sp>
          <p:nvSpPr>
            <p:cNvPr id="26" name="Rectangle 25"/>
            <p:cNvSpPr/>
            <p:nvPr/>
          </p:nvSpPr>
          <p:spPr>
            <a:xfrm>
              <a:off x="1606844" y="4730899"/>
              <a:ext cx="5336275" cy="28823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943119" y="4730899"/>
              <a:ext cx="288230" cy="28823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/>
            <p:cNvSpPr/>
            <p:nvPr/>
          </p:nvSpPr>
          <p:spPr>
            <a:xfrm rot="10800000">
              <a:off x="7025002" y="4840080"/>
              <a:ext cx="130471" cy="89989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1606844" y="5964079"/>
            <a:ext cx="1600381" cy="354842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3474791" y="5964079"/>
            <a:ext cx="2052554" cy="354842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hlinkClick r:id="rId3" action="ppaction://hlinksldjump"/>
          </p:cNvPr>
          <p:cNvSpPr txBox="1"/>
          <p:nvPr/>
        </p:nvSpPr>
        <p:spPr>
          <a:xfrm>
            <a:off x="1606844" y="5964079"/>
            <a:ext cx="1600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hlinkClick r:id="rId3" action="ppaction://hlinksldjump"/>
          </p:cNvPr>
          <p:cNvSpPr txBox="1"/>
          <p:nvPr/>
        </p:nvSpPr>
        <p:spPr>
          <a:xfrm>
            <a:off x="3562066" y="5964079"/>
            <a:ext cx="192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Remind me later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55845" y="2236611"/>
            <a:ext cx="1201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one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555845" y="3451772"/>
            <a:ext cx="1201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one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93196" y="4705737"/>
            <a:ext cx="1201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one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583141" y="5349430"/>
            <a:ext cx="5625073" cy="303829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5579</TotalTime>
  <Words>281</Words>
  <Application>Microsoft Office PowerPoint</Application>
  <PresentationFormat>Custom</PresentationFormat>
  <Paragraphs>140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Multiplan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Datta, Arupa</dc:creator>
  <cp:lastModifiedBy>Datta, Arupa</cp:lastModifiedBy>
  <cp:revision>53</cp:revision>
  <dcterms:created xsi:type="dcterms:W3CDTF">2015-12-30T22:16:24Z</dcterms:created>
  <dcterms:modified xsi:type="dcterms:W3CDTF">2016-01-03T19:15:31Z</dcterms:modified>
</cp:coreProperties>
</file>