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9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86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2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5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76C9B-6E75-4760-9E2A-B1ADB17335F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FF1B-1939-4CEE-9ADE-31D7D71E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58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6" t="680" r="-346" b="-681"/>
          <a:stretch/>
        </p:blipFill>
        <p:spPr>
          <a:xfrm>
            <a:off x="1574891" y="2377440"/>
            <a:ext cx="7826193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numeric and Categorical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predicted output is numeric use regression if it is categorical use classification.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92" y="3062678"/>
            <a:ext cx="7773352" cy="3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Feature Scaling is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range </a:t>
            </a:r>
            <a:r>
              <a:rPr lang="en-US" dirty="0" smtClean="0"/>
              <a:t>of all features are not same and Machine learning models work best when the range of the features are same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Basically we scale all the </a:t>
            </a:r>
            <a:r>
              <a:rPr lang="en-US" smtClean="0"/>
              <a:t>numeric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to encode Categorical features?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621654"/>
            <a:ext cx="9613900" cy="30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categories are nominal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City:[</a:t>
            </a:r>
            <a:r>
              <a:rPr lang="en-US" dirty="0" err="1" smtClean="0"/>
              <a:t>Mumbai,Kolkata,Pune,Banglore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773358"/>
            <a:ext cx="9134856" cy="329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Encoding vs One-Hot Encoding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360392"/>
            <a:ext cx="9613900" cy="355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9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Encoding vs One-Hot Encoding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3009948"/>
            <a:ext cx="9613900" cy="22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 of numerical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simplify the continuous data we often perform discretization or bucketing in our </a:t>
            </a:r>
            <a:r>
              <a:rPr lang="en-US" dirty="0" err="1" smtClean="0"/>
              <a:t>features,This</a:t>
            </a:r>
            <a:r>
              <a:rPr lang="en-US" dirty="0" smtClean="0"/>
              <a:t> process is called Discretization of Continuous features.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– we have a feature “Age” and we have values like (18,17,22,25,45,67) , now we want to divide these data into three categories “</a:t>
            </a:r>
            <a:r>
              <a:rPr lang="en-US" dirty="0" err="1" smtClean="0"/>
              <a:t>Teenager”,”Middle-aged”,”Old”.So</a:t>
            </a:r>
            <a:r>
              <a:rPr lang="en-US" dirty="0" smtClean="0"/>
              <a:t> to do that we need to use discretization.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718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5557</TotalTime>
  <Words>159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Data Transformation</vt:lpstr>
      <vt:lpstr>Types of Data</vt:lpstr>
      <vt:lpstr>Comparison between numeric and Categorical</vt:lpstr>
      <vt:lpstr>Why Feature Scaling is required?</vt:lpstr>
      <vt:lpstr>Why we need to encode Categorical features?</vt:lpstr>
      <vt:lpstr>When categories are nominal</vt:lpstr>
      <vt:lpstr>Label Encoding vs One-Hot Encoding</vt:lpstr>
      <vt:lpstr>Label Encoding vs One-Hot Encoding</vt:lpstr>
      <vt:lpstr>Discretization of numerical features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Bhunia, Arup</dc:creator>
  <cp:lastModifiedBy>Bhunia, Arup</cp:lastModifiedBy>
  <cp:revision>8</cp:revision>
  <dcterms:created xsi:type="dcterms:W3CDTF">2019-11-29T08:28:17Z</dcterms:created>
  <dcterms:modified xsi:type="dcterms:W3CDTF">2019-12-03T05:08:08Z</dcterms:modified>
</cp:coreProperties>
</file>