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7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05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22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49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2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15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0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979B-AABC-47EB-A09C-7D82C35204C6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31B05-627D-4E92-9424-7008A2959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72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Assumptions for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3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75" y="3040856"/>
            <a:ext cx="9115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3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Assumptions?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745342"/>
            <a:ext cx="9613900" cy="27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8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Assumptions?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sample should be normally distributed.</a:t>
            </a:r>
          </a:p>
          <a:p>
            <a:r>
              <a:rPr lang="en-US" dirty="0" smtClean="0"/>
              <a:t>Larger Sample Size </a:t>
            </a:r>
            <a:r>
              <a:rPr lang="en-US" dirty="0" smtClean="0">
                <a:sym typeface="Wingdings" panose="05000000000000000000" pitchFamily="2" charset="2"/>
              </a:rPr>
              <a:t> Better approximation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With confidence interval of a population proportion we need at least 10 responses of each </a:t>
            </a:r>
            <a:r>
              <a:rPr lang="en-US" dirty="0" smtClean="0">
                <a:sym typeface="Wingdings" panose="05000000000000000000" pitchFamily="2" charset="2"/>
              </a:rPr>
              <a:t>outcome(e.g. </a:t>
            </a:r>
            <a:r>
              <a:rPr lang="en-US" smtClean="0">
                <a:sym typeface="Wingdings" panose="05000000000000000000" pitchFamily="2" charset="2"/>
              </a:rPr>
              <a:t>Yes\No)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2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Standard error Vs Conservative 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p^ is not accurate because of poor random sampling then we maximized our standard error by Conservative approach.</a:t>
            </a:r>
          </a:p>
          <a:p>
            <a:r>
              <a:rPr lang="en-US" dirty="0" smtClean="0"/>
              <a:t>When p^ = 0.5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39" y="3190871"/>
            <a:ext cx="4970717" cy="27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473712"/>
            <a:ext cx="9613900" cy="33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0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Determination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46" y="2336800"/>
            <a:ext cx="8753484" cy="3598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41" y="3232404"/>
            <a:ext cx="28765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MOE 3% with 99% confidence?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698967"/>
            <a:ext cx="9613900" cy="2874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352" y="4597707"/>
            <a:ext cx="2709100" cy="7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02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</TotalTime>
  <Words>98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</vt:lpstr>
      <vt:lpstr>Berlin</vt:lpstr>
      <vt:lpstr>Assumptions for Confidence Interval</vt:lpstr>
      <vt:lpstr>Confidence Interval</vt:lpstr>
      <vt:lpstr>What are the Assumptions?</vt:lpstr>
      <vt:lpstr>What are the Assumptions?</vt:lpstr>
      <vt:lpstr>Estimated Standard error Vs Conservative Standard error</vt:lpstr>
      <vt:lpstr>Sample Size Determination</vt:lpstr>
      <vt:lpstr>Sample Size Determination</vt:lpstr>
      <vt:lpstr>What if MOE 3% with 99% confidence?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Assumptions for Confidence Interval</dc:title>
  <dc:creator>Bhunia, Arup</dc:creator>
  <cp:lastModifiedBy>Bhunia, Arup</cp:lastModifiedBy>
  <cp:revision>5</cp:revision>
  <dcterms:created xsi:type="dcterms:W3CDTF">2019-12-26T06:21:06Z</dcterms:created>
  <dcterms:modified xsi:type="dcterms:W3CDTF">2019-12-26T07:13:45Z</dcterms:modified>
</cp:coreProperties>
</file>