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04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649E-6080-450C-82ED-A04B1A4DC9F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76F4-44AD-4DF7-9F57-B8E20E88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Calculation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456" y="2336800"/>
            <a:ext cx="83350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95% Confidence </a:t>
            </a:r>
            <a:r>
              <a:rPr lang="en-US" dirty="0"/>
              <a:t>Interval Calculation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602" y="2336800"/>
            <a:ext cx="794677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 Calculation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242" y="2336800"/>
            <a:ext cx="732949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474810"/>
            <a:ext cx="9613900" cy="13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Z multipliers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1999"/>
            <a:ext cx="9613900" cy="34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126406"/>
            <a:ext cx="9613900" cy="20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Confidence Interval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confidence interval, in statistics, refers to the probability that a population parameter will fall between two set values for a certain proportion of times. Confidence intervals measure the degree of uncertainty or certainty in a sampling method. A confidence interval can take any number of probabilities, with the most common being a 95% or 99% confidence level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u="sng" dirty="0"/>
              <a:t>Confidence </a:t>
            </a:r>
            <a:r>
              <a:rPr lang="en-US" i="1" u="sng" dirty="0"/>
              <a:t>interval</a:t>
            </a:r>
            <a:r>
              <a:rPr lang="en-US" u="sng" dirty="0"/>
              <a:t> and confidence </a:t>
            </a:r>
            <a:r>
              <a:rPr lang="en-US" i="1" u="sng" dirty="0"/>
              <a:t>level </a:t>
            </a:r>
            <a:r>
              <a:rPr lang="en-US" u="sng" dirty="0"/>
              <a:t>are interrelated but are not exactly the same.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547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Confidence Interval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use confidence intervals to measure uncertainty.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researcher selects different samples randomly from the same population and computes a confidence interval for each sample. The resulting datasets are all different; some intervals include the true population parameter and others do not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Vs Confidence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i="1" u="sng" dirty="0"/>
              <a:t>Confidence interval</a:t>
            </a:r>
            <a:r>
              <a:rPr lang="en-US" b="1" i="1" dirty="0"/>
              <a:t> </a:t>
            </a:r>
            <a:r>
              <a:rPr lang="en-US" dirty="0"/>
              <a:t>is a range of values that likely would contain an unknown population parameter. </a:t>
            </a:r>
            <a:endParaRPr lang="en-US" dirty="0" smtClean="0"/>
          </a:p>
          <a:p>
            <a:r>
              <a:rPr lang="en-US" b="1" i="1" u="sng" dirty="0" smtClean="0"/>
              <a:t>Confidence </a:t>
            </a:r>
            <a:r>
              <a:rPr lang="en-US" b="1" i="1" u="sng" dirty="0"/>
              <a:t>level</a:t>
            </a:r>
            <a:r>
              <a:rPr lang="en-US" b="1" i="1" dirty="0"/>
              <a:t> </a:t>
            </a:r>
            <a:r>
              <a:rPr lang="en-US" dirty="0"/>
              <a:t>refers to the percentage of probability, or certainty, that the confidence interval would contain the true population parameter when you draw a random sample many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87" y="2336800"/>
            <a:ext cx="729340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074124"/>
            <a:ext cx="9613900" cy="21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 of the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75" y="2897981"/>
            <a:ext cx="9191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95% confidence interval for the population proportion of parents reporting they use a car seat for all travels with their toddler?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67354"/>
            <a:ext cx="9613900" cy="23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75</TotalTime>
  <Words>193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CONFIDENCE INTERVAL</vt:lpstr>
      <vt:lpstr>What Is Confidence Interval?</vt:lpstr>
      <vt:lpstr>Understanding Confidence Interval </vt:lpstr>
      <vt:lpstr>Confidence Interval Vs Confidence Level</vt:lpstr>
      <vt:lpstr>Key Terms</vt:lpstr>
      <vt:lpstr>Case Study Example</vt:lpstr>
      <vt:lpstr>Background Study of the case</vt:lpstr>
      <vt:lpstr>Example</vt:lpstr>
      <vt:lpstr>Background study report</vt:lpstr>
      <vt:lpstr>Confidence Interval Calculation</vt:lpstr>
      <vt:lpstr>95% Confidence Interval Calculation</vt:lpstr>
      <vt:lpstr>95% Confidence Interval Calculation</vt:lpstr>
      <vt:lpstr>Interpretation of CI</vt:lpstr>
      <vt:lpstr>Different Z multipliers</vt:lpstr>
      <vt:lpstr>Summary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</dc:title>
  <dc:creator>Bhunia, Arup</dc:creator>
  <cp:lastModifiedBy>Bhunia, Arup</cp:lastModifiedBy>
  <cp:revision>6</cp:revision>
  <dcterms:created xsi:type="dcterms:W3CDTF">2019-12-26T05:04:34Z</dcterms:created>
  <dcterms:modified xsi:type="dcterms:W3CDTF">2019-12-26T06:19:58Z</dcterms:modified>
</cp:coreProperties>
</file>