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A4C1-1FB9-4843-B532-BBA7A5B9098A}" type="datetimeFigureOut">
              <a:rPr lang="en-US" smtClean="0"/>
              <a:t>01/04/2020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8F0F-7883-4D0D-B5D8-F02095EC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5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A4C1-1FB9-4843-B532-BBA7A5B9098A}" type="datetimeFigureOut">
              <a:rPr lang="en-US" smtClean="0"/>
              <a:t>01/04/2020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8F0F-7883-4D0D-B5D8-F02095EC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9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A4C1-1FB9-4843-B532-BBA7A5B9098A}" type="datetimeFigureOut">
              <a:rPr lang="en-US" smtClean="0"/>
              <a:t>01/04/2020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8F0F-7883-4D0D-B5D8-F02095EC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37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A4C1-1FB9-4843-B532-BBA7A5B9098A}" type="datetimeFigureOut">
              <a:rPr lang="en-US" smtClean="0"/>
              <a:t>01/04/2020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8F0F-7883-4D0D-B5D8-F02095EC71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3330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A4C1-1FB9-4843-B532-BBA7A5B9098A}" type="datetimeFigureOut">
              <a:rPr lang="en-US" smtClean="0"/>
              <a:t>01/04/2020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8F0F-7883-4D0D-B5D8-F02095EC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34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A4C1-1FB9-4843-B532-BBA7A5B9098A}" type="datetimeFigureOut">
              <a:rPr lang="en-US" smtClean="0"/>
              <a:t>01/04/2020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8F0F-7883-4D0D-B5D8-F02095EC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57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A4C1-1FB9-4843-B532-BBA7A5B9098A}" type="datetimeFigureOut">
              <a:rPr lang="en-US" smtClean="0"/>
              <a:t>01/04/2020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8F0F-7883-4D0D-B5D8-F02095EC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43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A4C1-1FB9-4843-B532-BBA7A5B9098A}" type="datetimeFigureOut">
              <a:rPr lang="en-US" smtClean="0"/>
              <a:t>01/04/2020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8F0F-7883-4D0D-B5D8-F02095EC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45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A4C1-1FB9-4843-B532-BBA7A5B9098A}" type="datetimeFigureOut">
              <a:rPr lang="en-US" smtClean="0"/>
              <a:t>01/04/2020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8F0F-7883-4D0D-B5D8-F02095EC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A4C1-1FB9-4843-B532-BBA7A5B9098A}" type="datetimeFigureOut">
              <a:rPr lang="en-US" smtClean="0"/>
              <a:t>01/04/2020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8F0F-7883-4D0D-B5D8-F02095EC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6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A4C1-1FB9-4843-B532-BBA7A5B9098A}" type="datetimeFigureOut">
              <a:rPr lang="en-US" smtClean="0"/>
              <a:t>01/04/2020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8F0F-7883-4D0D-B5D8-F02095EC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A4C1-1FB9-4843-B532-BBA7A5B9098A}" type="datetimeFigureOut">
              <a:rPr lang="en-US" smtClean="0"/>
              <a:t>01/04/2020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8F0F-7883-4D0D-B5D8-F02095EC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7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A4C1-1FB9-4843-B532-BBA7A5B9098A}" type="datetimeFigureOut">
              <a:rPr lang="en-US" smtClean="0"/>
              <a:t>01/04/2020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8F0F-7883-4D0D-B5D8-F02095EC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2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A4C1-1FB9-4843-B532-BBA7A5B9098A}" type="datetimeFigureOut">
              <a:rPr lang="en-US" smtClean="0"/>
              <a:t>01/04/2020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8F0F-7883-4D0D-B5D8-F02095EC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2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A4C1-1FB9-4843-B532-BBA7A5B9098A}" type="datetimeFigureOut">
              <a:rPr lang="en-US" smtClean="0"/>
              <a:t>01/04/2020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8F0F-7883-4D0D-B5D8-F02095EC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3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A4C1-1FB9-4843-B532-BBA7A5B9098A}" type="datetimeFigureOut">
              <a:rPr lang="en-US" smtClean="0"/>
              <a:t>01/04/2020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8F0F-7883-4D0D-B5D8-F02095EC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A4C1-1FB9-4843-B532-BBA7A5B9098A}" type="datetimeFigureOut">
              <a:rPr lang="en-US" smtClean="0"/>
              <a:t>01/04/2020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8F0F-7883-4D0D-B5D8-F02095EC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2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6FA4C1-1FB9-4843-B532-BBA7A5B9098A}" type="datetimeFigureOut">
              <a:rPr lang="en-US" smtClean="0"/>
              <a:t>01/04/2020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78F0F-7883-4D0D-B5D8-F02095EC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90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5212" y="286604"/>
            <a:ext cx="8042631" cy="1596788"/>
          </a:xfrm>
        </p:spPr>
        <p:txBody>
          <a:bodyPr/>
          <a:lstStyle/>
          <a:p>
            <a:r>
              <a:rPr lang="en-US" sz="4800" b="1" i="1" dirty="0" err="1" smtClean="0"/>
              <a:t>RasPI</a:t>
            </a:r>
            <a:r>
              <a:rPr lang="en-US" sz="4800" b="1" i="1" dirty="0" smtClean="0"/>
              <a:t> Motion Activated Security  Camera</a:t>
            </a:r>
            <a:endParaRPr lang="en-US" sz="48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12" y="2283696"/>
            <a:ext cx="7920806" cy="39351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6450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213" y="1404937"/>
            <a:ext cx="6916737" cy="518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1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19250"/>
            <a:ext cx="8946541" cy="49720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It is a low cost surveillance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Anyone can access the camera from anywhere through internet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It has a instant notification system which is not available in the very costly camera.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0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 will </a:t>
            </a:r>
            <a:r>
              <a:rPr lang="en-US" sz="3200" dirty="0" err="1" smtClean="0"/>
              <a:t>inprove</a:t>
            </a:r>
            <a:r>
              <a:rPr lang="en-US" sz="3200" dirty="0" smtClean="0"/>
              <a:t> our motion detection algorithm and want to use the more efficient sensors .</a:t>
            </a:r>
          </a:p>
          <a:p>
            <a:r>
              <a:rPr lang="en-US" sz="3200" dirty="0"/>
              <a:t>we intend to provide a wireless relay connection and wireless sensors </a:t>
            </a:r>
            <a:endParaRPr lang="en-US" sz="3200" dirty="0" smtClean="0"/>
          </a:p>
          <a:p>
            <a:r>
              <a:rPr lang="en-US" sz="3200" dirty="0" smtClean="0"/>
              <a:t>We are trying to improve the UI design and picture quality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0007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Group Name</a:t>
            </a:r>
            <a:r>
              <a:rPr lang="en-US" dirty="0" smtClean="0"/>
              <a:t>: </a:t>
            </a:r>
            <a:r>
              <a:rPr lang="en-US" dirty="0" err="1" smtClean="0"/>
              <a:t>RasPI-Incubetor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99" y="1583141"/>
            <a:ext cx="8898339" cy="446281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Ibnul</a:t>
            </a:r>
            <a:r>
              <a:rPr lang="en-US" dirty="0" smtClean="0"/>
              <a:t> Hayat Khan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2017000000251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Arup </a:t>
            </a:r>
            <a:r>
              <a:rPr lang="en-US" dirty="0" err="1" smtClean="0"/>
              <a:t>Debnath</a:t>
            </a:r>
            <a:r>
              <a:rPr lang="en-US" dirty="0" smtClean="0"/>
              <a:t>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2017000000083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Md. </a:t>
            </a:r>
            <a:r>
              <a:rPr lang="en-US" dirty="0" err="1" smtClean="0"/>
              <a:t>Sazid</a:t>
            </a:r>
            <a:r>
              <a:rPr lang="en-US" dirty="0" smtClean="0"/>
              <a:t> </a:t>
            </a:r>
            <a:r>
              <a:rPr lang="en-US" dirty="0" smtClean="0"/>
              <a:t>Hasan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/>
              <a:t>2017000000203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Sadia </a:t>
            </a:r>
            <a:r>
              <a:rPr lang="en-US" dirty="0" err="1" smtClean="0"/>
              <a:t>Benta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endParaRPr lang="en-US" dirty="0" smtClean="0"/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</a:t>
            </a:r>
            <a:r>
              <a:rPr lang="en-US" smtClean="0"/>
              <a:t>201000000109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8115752" cy="843819"/>
          </a:xfrm>
        </p:spPr>
        <p:txBody>
          <a:bodyPr/>
          <a:lstStyle/>
          <a:p>
            <a:r>
              <a:rPr lang="en-US" b="1" i="1" dirty="0" smtClean="0"/>
              <a:t>Project Overview</a:t>
            </a:r>
            <a:endParaRPr lang="en-US" b="1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866" y="1446663"/>
            <a:ext cx="9230987" cy="5227091"/>
          </a:xfrm>
        </p:spPr>
        <p:txBody>
          <a:bodyPr/>
          <a:lstStyle/>
          <a:p>
            <a:r>
              <a:rPr lang="en-US" sz="2400" b="1" dirty="0" err="1" smtClean="0"/>
              <a:t>RaspberryPI</a:t>
            </a:r>
            <a:r>
              <a:rPr lang="en-US" sz="2400" b="1" dirty="0" smtClean="0"/>
              <a:t> Detects motion and make the PIR sensor pin HIGH using a python script.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32" y="2462427"/>
            <a:ext cx="5762625" cy="4086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0709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5386199" cy="775581"/>
          </a:xfrm>
        </p:spPr>
        <p:txBody>
          <a:bodyPr/>
          <a:lstStyle/>
          <a:p>
            <a:r>
              <a:rPr lang="en-US" b="1" i="1" dirty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Python script initialize the camera, capture one snap and save it in SD card.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531" y="2737512"/>
            <a:ext cx="4681182" cy="35108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7191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520" y="170663"/>
            <a:ext cx="5454438" cy="816524"/>
          </a:xfrm>
        </p:spPr>
        <p:txBody>
          <a:bodyPr/>
          <a:lstStyle/>
          <a:p>
            <a:r>
              <a:rPr lang="en-US" b="1" i="1" dirty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809" y="1132765"/>
            <a:ext cx="9108157" cy="4651611"/>
          </a:xfrm>
        </p:spPr>
        <p:txBody>
          <a:bodyPr/>
          <a:lstStyle/>
          <a:p>
            <a:r>
              <a:rPr lang="en-US" dirty="0" smtClean="0"/>
              <a:t>Send it the cloud server using server side language (PHP)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673" y="1704497"/>
            <a:ext cx="7014951" cy="49599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1694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84" y="504967"/>
            <a:ext cx="4749420" cy="791570"/>
          </a:xfrm>
        </p:spPr>
        <p:txBody>
          <a:bodyPr/>
          <a:lstStyle/>
          <a:p>
            <a:r>
              <a:rPr lang="en-US" b="1" i="1" dirty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96538"/>
            <a:ext cx="8946541" cy="4951862"/>
          </a:xfrm>
        </p:spPr>
        <p:txBody>
          <a:bodyPr/>
          <a:lstStyle/>
          <a:p>
            <a:r>
              <a:rPr lang="en-US" dirty="0" smtClean="0"/>
              <a:t>After that, By using ‘Smart Security’ app we can be notified when someone entered in our surveillance area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Home page 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142699"/>
            <a:ext cx="1926491" cy="39019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Left Arrow 4"/>
          <p:cNvSpPr/>
          <p:nvPr/>
        </p:nvSpPr>
        <p:spPr>
          <a:xfrm>
            <a:off x="3423430" y="3287837"/>
            <a:ext cx="1585297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928396" cy="884763"/>
          </a:xfrm>
        </p:spPr>
        <p:txBody>
          <a:bodyPr/>
          <a:lstStyle/>
          <a:p>
            <a:r>
              <a:rPr lang="en-US" dirty="0" smtClean="0"/>
              <a:t>Components Description: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426" y="1337481"/>
            <a:ext cx="8946541" cy="4569724"/>
          </a:xfrm>
        </p:spPr>
        <p:txBody>
          <a:bodyPr/>
          <a:lstStyle/>
          <a:p>
            <a:r>
              <a:rPr lang="en-US" dirty="0" smtClean="0"/>
              <a:t>Raspberry PI: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Model: </a:t>
            </a:r>
            <a:r>
              <a:rPr lang="en-US" dirty="0" err="1" smtClean="0"/>
              <a:t>Raspi</a:t>
            </a:r>
            <a:r>
              <a:rPr lang="en-US" dirty="0" smtClean="0"/>
              <a:t> 3 B+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40" y="2222244"/>
            <a:ext cx="5541676" cy="44587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696" y="2222244"/>
            <a:ext cx="6064434" cy="44587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0315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6948489" cy="842682"/>
          </a:xfrm>
        </p:spPr>
        <p:txBody>
          <a:bodyPr/>
          <a:lstStyle/>
          <a:p>
            <a:r>
              <a:rPr lang="en-US" dirty="0"/>
              <a:t>Components Description: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1295400"/>
            <a:ext cx="9275153" cy="4952999"/>
          </a:xfrm>
        </p:spPr>
        <p:txBody>
          <a:bodyPr/>
          <a:lstStyle/>
          <a:p>
            <a:r>
              <a:rPr lang="en-US" dirty="0" smtClean="0"/>
              <a:t>PIR(</a:t>
            </a:r>
            <a:r>
              <a:rPr lang="en-US" dirty="0"/>
              <a:t>Passive infrared </a:t>
            </a:r>
            <a:r>
              <a:rPr lang="en-US" dirty="0" smtClean="0"/>
              <a:t>sensor)sensor-for detect motion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12" y="1809750"/>
            <a:ext cx="47529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2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Description: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Camera: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05308" y="6324663"/>
            <a:ext cx="4316653" cy="12340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mtClean="0"/>
              <a:t>Raspi Camera Module: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7" name="Picture 2" descr="Image result for camera ras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599" y="2631510"/>
            <a:ext cx="6388101" cy="374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44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</TotalTime>
  <Words>221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Ion</vt:lpstr>
      <vt:lpstr>RasPI Motion Activated Security  Camera</vt:lpstr>
      <vt:lpstr>Group Name: RasPI-Incubetor </vt:lpstr>
      <vt:lpstr>Project Overview</vt:lpstr>
      <vt:lpstr>Project Overview</vt:lpstr>
      <vt:lpstr>Project Overview</vt:lpstr>
      <vt:lpstr>Project Overview</vt:lpstr>
      <vt:lpstr>Components Description:</vt:lpstr>
      <vt:lpstr>Components Description:</vt:lpstr>
      <vt:lpstr>Components Description:</vt:lpstr>
      <vt:lpstr>Block Diagram:</vt:lpstr>
      <vt:lpstr>Advantages:</vt:lpstr>
      <vt:lpstr>Future Work: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RasPI Motion Camera</dc:title>
  <dc:creator>Arup Nath</dc:creator>
  <cp:lastModifiedBy>Arup Nath</cp:lastModifiedBy>
  <cp:revision>12</cp:revision>
  <dcterms:created xsi:type="dcterms:W3CDTF">2020-01-03T23:58:59Z</dcterms:created>
  <dcterms:modified xsi:type="dcterms:W3CDTF">2020-01-04T09:34:27Z</dcterms:modified>
</cp:coreProperties>
</file>