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59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5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5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3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3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7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3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3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3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3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3726307"/>
            <a:ext cx="38538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place the </a:t>
            </a:r>
            <a:r>
              <a:rPr sz="1400" spc="-5" dirty="0">
                <a:latin typeface="Times New Roman"/>
                <a:cs typeface="Times New Roman"/>
              </a:rPr>
              <a:t>Pittsburgh kiosk, follow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steps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below: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4074287"/>
          <a:ext cx="593915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5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9850" marR="80010">
                        <a:lnSpc>
                          <a:spcPct val="957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Scan the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floor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you  would like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kiosk to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placed. Sweep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your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device around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collect  yellow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points.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852671" y="4284218"/>
            <a:ext cx="1615439" cy="2870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7176" y="1047119"/>
            <a:ext cx="2545128" cy="2156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400"/>
          <a:ext cx="5937250" cy="658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2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723265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1755" marR="16002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Once your device  collects enough feature  points, it will generate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blue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outline.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723265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1755" marR="89535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Touch 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screen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anywhere within this  blue outline to place the  Pittsburgh kiosk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space  and lock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 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floor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853940" y="1125219"/>
            <a:ext cx="1617980" cy="287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3940" y="4417060"/>
            <a:ext cx="1615313" cy="2870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400"/>
          <a:ext cx="5938519" cy="658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2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728345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1755" marR="104139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now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free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  walk around the kiosk  and view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 all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angles  through your device’s  camera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728345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1755" marR="119380">
                        <a:lnSpc>
                          <a:spcPct val="959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If at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any time you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get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stuck, hit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restart  button on the bottom  right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screen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  start again from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step 1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(note: blue planar  surface outline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not  be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generated but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you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will still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able to place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kiosk anywhere you  like after you scan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area)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852034" y="1125219"/>
            <a:ext cx="1613535" cy="28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2034" y="4417059"/>
            <a:ext cx="1615439" cy="2870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Rimington</dc:creator>
  <cp:lastModifiedBy>James Rimington</cp:lastModifiedBy>
  <cp:revision>1</cp:revision>
  <dcterms:created xsi:type="dcterms:W3CDTF">2018-07-25T19:07:54Z</dcterms:created>
  <dcterms:modified xsi:type="dcterms:W3CDTF">2018-07-25T19:08:50Z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2018-07-25T00:00:00Z</vt:filetime>
  </property>
</Properties>
</file>