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Roboto"/>
      <p:regular r:id="rId24"/>
      <p:bold r:id="rId25"/>
      <p:italic r:id="rId26"/>
      <p:boldItalic r:id="rId27"/>
    </p:embeddedFont>
    <p:embeddedFont>
      <p:font typeface="Lexend Deca"/>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Roboto-regular.fntdata"/><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LexendDeca-regular.fntdata"/><Relationship Id="rId27"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exendDeca-bold.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5" name="Shape 955"/>
        <p:cNvGrpSpPr/>
        <p:nvPr/>
      </p:nvGrpSpPr>
      <p:grpSpPr>
        <a:xfrm>
          <a:off x="0" y="0"/>
          <a:ext cx="0" cy="0"/>
          <a:chOff x="0" y="0"/>
          <a:chExt cx="0" cy="0"/>
        </a:xfrm>
      </p:grpSpPr>
      <p:sp>
        <p:nvSpPr>
          <p:cNvPr id="956" name="Google Shape;956;g259a0ab5b41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7" name="Google Shape;957;g259a0ab5b4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6" name="Shape 966"/>
        <p:cNvGrpSpPr/>
        <p:nvPr/>
      </p:nvGrpSpPr>
      <p:grpSpPr>
        <a:xfrm>
          <a:off x="0" y="0"/>
          <a:ext cx="0" cy="0"/>
          <a:chOff x="0" y="0"/>
          <a:chExt cx="0" cy="0"/>
        </a:xfrm>
      </p:grpSpPr>
      <p:sp>
        <p:nvSpPr>
          <p:cNvPr id="967" name="Google Shape;967;g259a0ab5b41_0_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8" name="Google Shape;968;g259a0ab5b41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8" name="Shape 978"/>
        <p:cNvGrpSpPr/>
        <p:nvPr/>
      </p:nvGrpSpPr>
      <p:grpSpPr>
        <a:xfrm>
          <a:off x="0" y="0"/>
          <a:ext cx="0" cy="0"/>
          <a:chOff x="0" y="0"/>
          <a:chExt cx="0" cy="0"/>
        </a:xfrm>
      </p:grpSpPr>
      <p:sp>
        <p:nvSpPr>
          <p:cNvPr id="979" name="Google Shape;979;g259a0ab5b41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0" name="Google Shape;980;g259a0ab5b4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6" name="Shape 986"/>
        <p:cNvGrpSpPr/>
        <p:nvPr/>
      </p:nvGrpSpPr>
      <p:grpSpPr>
        <a:xfrm>
          <a:off x="0" y="0"/>
          <a:ext cx="0" cy="0"/>
          <a:chOff x="0" y="0"/>
          <a:chExt cx="0" cy="0"/>
        </a:xfrm>
      </p:grpSpPr>
      <p:sp>
        <p:nvSpPr>
          <p:cNvPr id="987" name="Google Shape;987;g259a0ab5b41_0_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8" name="Google Shape;988;g259a0ab5b41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6" name="Shape 996"/>
        <p:cNvGrpSpPr/>
        <p:nvPr/>
      </p:nvGrpSpPr>
      <p:grpSpPr>
        <a:xfrm>
          <a:off x="0" y="0"/>
          <a:ext cx="0" cy="0"/>
          <a:chOff x="0" y="0"/>
          <a:chExt cx="0" cy="0"/>
        </a:xfrm>
      </p:grpSpPr>
      <p:sp>
        <p:nvSpPr>
          <p:cNvPr id="997" name="Google Shape;997;g259a0ab5b41_0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8" name="Google Shape;998;g259a0ab5b4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8" name="Shape 1008"/>
        <p:cNvGrpSpPr/>
        <p:nvPr/>
      </p:nvGrpSpPr>
      <p:grpSpPr>
        <a:xfrm>
          <a:off x="0" y="0"/>
          <a:ext cx="0" cy="0"/>
          <a:chOff x="0" y="0"/>
          <a:chExt cx="0" cy="0"/>
        </a:xfrm>
      </p:grpSpPr>
      <p:sp>
        <p:nvSpPr>
          <p:cNvPr id="1009" name="Google Shape;1009;g259a0ab5b41_0_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0" name="Google Shape;1010;g259a0ab5b4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5" name="Shape 1015"/>
        <p:cNvGrpSpPr/>
        <p:nvPr/>
      </p:nvGrpSpPr>
      <p:grpSpPr>
        <a:xfrm>
          <a:off x="0" y="0"/>
          <a:ext cx="0" cy="0"/>
          <a:chOff x="0" y="0"/>
          <a:chExt cx="0" cy="0"/>
        </a:xfrm>
      </p:grpSpPr>
      <p:sp>
        <p:nvSpPr>
          <p:cNvPr id="1016" name="Google Shape;1016;g259a0ab5b41_0_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7" name="Google Shape;1017;g259a0ab5b41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8" name="Google Shape;1028;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3" name="Shape 1033"/>
        <p:cNvGrpSpPr/>
        <p:nvPr/>
      </p:nvGrpSpPr>
      <p:grpSpPr>
        <a:xfrm>
          <a:off x="0" y="0"/>
          <a:ext cx="0" cy="0"/>
          <a:chOff x="0" y="0"/>
          <a:chExt cx="0" cy="0"/>
        </a:xfrm>
      </p:grpSpPr>
      <p:sp>
        <p:nvSpPr>
          <p:cNvPr id="1034" name="Google Shape;1034;g231869683ce_0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5" name="Google Shape;1035;g231869683c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9" name="Shape 1049"/>
        <p:cNvGrpSpPr/>
        <p:nvPr/>
      </p:nvGrpSpPr>
      <p:grpSpPr>
        <a:xfrm>
          <a:off x="0" y="0"/>
          <a:ext cx="0" cy="0"/>
          <a:chOff x="0" y="0"/>
          <a:chExt cx="0" cy="0"/>
        </a:xfrm>
      </p:grpSpPr>
      <p:sp>
        <p:nvSpPr>
          <p:cNvPr id="1050" name="Google Shape;1050;g259a0ab5b41_2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1" name="Google Shape;1051;g259a0ab5b41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598394cb97_0_19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2598394cb97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35ed75ccf_0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35ed75ccf_0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6" name="Shape 906"/>
        <p:cNvGrpSpPr/>
        <p:nvPr/>
      </p:nvGrpSpPr>
      <p:grpSpPr>
        <a:xfrm>
          <a:off x="0" y="0"/>
          <a:ext cx="0" cy="0"/>
          <a:chOff x="0" y="0"/>
          <a:chExt cx="0" cy="0"/>
        </a:xfrm>
      </p:grpSpPr>
      <p:sp>
        <p:nvSpPr>
          <p:cNvPr id="907" name="Google Shape;907;g35ed75ccf_0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8" name="Google Shape;908;g35ed75ccf_0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7" name="Shape 937"/>
        <p:cNvGrpSpPr/>
        <p:nvPr/>
      </p:nvGrpSpPr>
      <p:grpSpPr>
        <a:xfrm>
          <a:off x="0" y="0"/>
          <a:ext cx="0" cy="0"/>
          <a:chOff x="0" y="0"/>
          <a:chExt cx="0" cy="0"/>
        </a:xfrm>
      </p:grpSpPr>
      <p:sp>
        <p:nvSpPr>
          <p:cNvPr id="938" name="Google Shape;938;g35f391192_0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9" name="Google Shape;939;g35f391192_0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6" name="Shape 946"/>
        <p:cNvGrpSpPr/>
        <p:nvPr/>
      </p:nvGrpSpPr>
      <p:grpSpPr>
        <a:xfrm>
          <a:off x="0" y="0"/>
          <a:ext cx="0" cy="0"/>
          <a:chOff x="0" y="0"/>
          <a:chExt cx="0" cy="0"/>
        </a:xfrm>
      </p:grpSpPr>
      <p:sp>
        <p:nvSpPr>
          <p:cNvPr id="947" name="Google Shape;947;gbc98855ff3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8" name="Google Shape;948;gbc98855f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b="0" l="0" r="0" t="0"/>
          <a:stretch/>
        </p:blipFill>
        <p:spPr>
          <a:xfrm>
            <a:off x="0" y="-25"/>
            <a:ext cx="9143957" cy="5143500"/>
          </a:xfrm>
          <a:prstGeom prst="rect">
            <a:avLst/>
          </a:prstGeom>
          <a:noFill/>
          <a:ln>
            <a:noFill/>
          </a:ln>
        </p:spPr>
      </p:pic>
      <p:sp>
        <p:nvSpPr>
          <p:cNvPr id="11" name="Google Shape;11;p2"/>
          <p:cNvSpPr txBox="1"/>
          <p:nvPr>
            <p:ph type="ctrTitle"/>
          </p:nvPr>
        </p:nvSpPr>
        <p:spPr>
          <a:xfrm>
            <a:off x="685800" y="1991825"/>
            <a:ext cx="4539000" cy="1159800"/>
          </a:xfrm>
          <a:prstGeom prst="rect">
            <a:avLst/>
          </a:prstGeom>
        </p:spPr>
        <p:txBody>
          <a:bodyPr anchorCtr="0" anchor="ctr" bIns="0" lIns="0" spcFirstLastPara="1" rIns="0" wrap="square" tIns="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Big circuit">
  <p:cSld name="BLANK_1">
    <p:spTree>
      <p:nvGrpSpPr>
        <p:cNvPr id="51" name="Shape 51"/>
        <p:cNvGrpSpPr/>
        <p:nvPr/>
      </p:nvGrpSpPr>
      <p:grpSpPr>
        <a:xfrm>
          <a:off x="0" y="0"/>
          <a:ext cx="0" cy="0"/>
          <a:chOff x="0" y="0"/>
          <a:chExt cx="0" cy="0"/>
        </a:xfrm>
      </p:grpSpPr>
      <p:pic>
        <p:nvPicPr>
          <p:cNvPr id="52" name="Google Shape;52;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53" name="Google Shape;53;p1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1_1">
    <p:spTree>
      <p:nvGrpSpPr>
        <p:cNvPr id="54" name="Shape 54"/>
        <p:cNvGrpSpPr/>
        <p:nvPr/>
      </p:nvGrpSpPr>
      <p:grpSpPr>
        <a:xfrm>
          <a:off x="0" y="0"/>
          <a:ext cx="0" cy="0"/>
          <a:chOff x="0" y="0"/>
          <a:chExt cx="0" cy="0"/>
        </a:xfrm>
      </p:grpSpPr>
      <p:sp>
        <p:nvSpPr>
          <p:cNvPr id="55" name="Google Shape;55;p1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2"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p:nvPr>
            <p:ph type="ctrTitle"/>
          </p:nvPr>
        </p:nvSpPr>
        <p:spPr>
          <a:xfrm>
            <a:off x="685800" y="1659550"/>
            <a:ext cx="4263900" cy="1159800"/>
          </a:xfrm>
          <a:prstGeom prst="rect">
            <a:avLst/>
          </a:prstGeom>
        </p:spPr>
        <p:txBody>
          <a:bodyPr anchorCtr="0" anchor="b" bIns="0" lIns="0" spcFirstLastPara="1" rIns="0" wrap="square" tIns="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5" name="Google Shape;15;p3"/>
          <p:cNvSpPr txBox="1"/>
          <p:nvPr>
            <p:ph idx="1" type="subTitle"/>
          </p:nvPr>
        </p:nvSpPr>
        <p:spPr>
          <a:xfrm>
            <a:off x="685800" y="2916254"/>
            <a:ext cx="4263900" cy="784800"/>
          </a:xfrm>
          <a:prstGeom prst="rect">
            <a:avLst/>
          </a:prstGeom>
        </p:spPr>
        <p:txBody>
          <a:bodyPr anchorCtr="0" anchor="t" bIns="0" lIns="0" spcFirstLastPara="1" rIns="0" wrap="square" tIns="0">
            <a:noAutofit/>
          </a:bodyPr>
          <a:lstStyle>
            <a:lvl1pPr lvl="0" rtl="0">
              <a:spcBef>
                <a:spcPts val="0"/>
              </a:spcBef>
              <a:spcAft>
                <a:spcPts val="0"/>
              </a:spcAft>
              <a:buClr>
                <a:schemeClr val="accent4"/>
              </a:buClr>
              <a:buSzPts val="1800"/>
              <a:buNone/>
              <a:defRPr sz="1800">
                <a:solidFill>
                  <a:schemeClr val="accent4"/>
                </a:solidFill>
              </a:defRPr>
            </a:lvl1pPr>
            <a:lvl2pPr lvl="1" rtl="0">
              <a:spcBef>
                <a:spcPts val="0"/>
              </a:spcBef>
              <a:spcAft>
                <a:spcPts val="0"/>
              </a:spcAft>
              <a:buClr>
                <a:schemeClr val="accent4"/>
              </a:buClr>
              <a:buSzPts val="1800"/>
              <a:buNone/>
              <a:defRPr sz="1800">
                <a:solidFill>
                  <a:schemeClr val="accent4"/>
                </a:solidFill>
              </a:defRPr>
            </a:lvl2pPr>
            <a:lvl3pPr lvl="2" rtl="0">
              <a:spcBef>
                <a:spcPts val="0"/>
              </a:spcBef>
              <a:spcAft>
                <a:spcPts val="0"/>
              </a:spcAft>
              <a:buClr>
                <a:schemeClr val="accent4"/>
              </a:buClr>
              <a:buSzPts val="1800"/>
              <a:buNone/>
              <a:defRPr sz="1800">
                <a:solidFill>
                  <a:schemeClr val="accent4"/>
                </a:solidFill>
              </a:defRPr>
            </a:lvl3pPr>
            <a:lvl4pPr lvl="3" rtl="0">
              <a:spcBef>
                <a:spcPts val="0"/>
              </a:spcBef>
              <a:spcAft>
                <a:spcPts val="0"/>
              </a:spcAft>
              <a:buClr>
                <a:schemeClr val="accent4"/>
              </a:buClr>
              <a:buSzPts val="1800"/>
              <a:buNone/>
              <a:defRPr sz="1800">
                <a:solidFill>
                  <a:schemeClr val="accent4"/>
                </a:solidFill>
              </a:defRPr>
            </a:lvl4pPr>
            <a:lvl5pPr lvl="4" rtl="0">
              <a:spcBef>
                <a:spcPts val="0"/>
              </a:spcBef>
              <a:spcAft>
                <a:spcPts val="0"/>
              </a:spcAft>
              <a:buClr>
                <a:schemeClr val="accent4"/>
              </a:buClr>
              <a:buSzPts val="1800"/>
              <a:buNone/>
              <a:defRPr sz="1800">
                <a:solidFill>
                  <a:schemeClr val="accent4"/>
                </a:solidFill>
              </a:defRPr>
            </a:lvl5pPr>
            <a:lvl6pPr lvl="5" rtl="0">
              <a:spcBef>
                <a:spcPts val="0"/>
              </a:spcBef>
              <a:spcAft>
                <a:spcPts val="0"/>
              </a:spcAft>
              <a:buClr>
                <a:schemeClr val="accent4"/>
              </a:buClr>
              <a:buSzPts val="1800"/>
              <a:buNone/>
              <a:defRPr sz="1800">
                <a:solidFill>
                  <a:schemeClr val="accent4"/>
                </a:solidFill>
              </a:defRPr>
            </a:lvl6pPr>
            <a:lvl7pPr lvl="6" rtl="0">
              <a:spcBef>
                <a:spcPts val="0"/>
              </a:spcBef>
              <a:spcAft>
                <a:spcPts val="0"/>
              </a:spcAft>
              <a:buClr>
                <a:schemeClr val="accent4"/>
              </a:buClr>
              <a:buSzPts val="1800"/>
              <a:buNone/>
              <a:defRPr sz="1800">
                <a:solidFill>
                  <a:schemeClr val="accent4"/>
                </a:solidFill>
              </a:defRPr>
            </a:lvl7pPr>
            <a:lvl8pPr lvl="7" rtl="0">
              <a:spcBef>
                <a:spcPts val="0"/>
              </a:spcBef>
              <a:spcAft>
                <a:spcPts val="0"/>
              </a:spcAft>
              <a:buClr>
                <a:schemeClr val="accent4"/>
              </a:buClr>
              <a:buSzPts val="1800"/>
              <a:buNone/>
              <a:defRPr sz="1800">
                <a:solidFill>
                  <a:schemeClr val="accent4"/>
                </a:solidFill>
              </a:defRPr>
            </a:lvl8pPr>
            <a:lvl9pPr lvl="8" rtl="0">
              <a:spcBef>
                <a:spcPts val="0"/>
              </a:spcBef>
              <a:spcAft>
                <a:spcPts val="0"/>
              </a:spcAft>
              <a:buClr>
                <a:schemeClr val="accent4"/>
              </a:buClr>
              <a:buSzPts val="1800"/>
              <a:buNone/>
              <a:defRPr sz="1800">
                <a:solidFill>
                  <a:schemeClr val="accent4"/>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6" name="Shape 16"/>
        <p:cNvGrpSpPr/>
        <p:nvPr/>
      </p:nvGrpSpPr>
      <p:grpSpPr>
        <a:xfrm>
          <a:off x="0" y="0"/>
          <a:ext cx="0" cy="0"/>
          <a:chOff x="0" y="0"/>
          <a:chExt cx="0" cy="0"/>
        </a:xfrm>
      </p:grpSpPr>
      <p:pic>
        <p:nvPicPr>
          <p:cNvPr id="17" name="Google Shape;17;p4"/>
          <p:cNvPicPr preferRelativeResize="0"/>
          <p:nvPr/>
        </p:nvPicPr>
        <p:blipFill>
          <a:blip r:embed="rId2">
            <a:alphaModFix/>
          </a:blip>
          <a:stretch>
            <a:fillRect/>
          </a:stretch>
        </p:blipFill>
        <p:spPr>
          <a:xfrm>
            <a:off x="0" y="0"/>
            <a:ext cx="9144000" cy="5143500"/>
          </a:xfrm>
          <a:prstGeom prst="rect">
            <a:avLst/>
          </a:prstGeom>
          <a:noFill/>
          <a:ln>
            <a:noFill/>
          </a:ln>
        </p:spPr>
      </p:pic>
      <p:sp>
        <p:nvSpPr>
          <p:cNvPr id="18" name="Google Shape;18;p4"/>
          <p:cNvSpPr/>
          <p:nvPr/>
        </p:nvSpPr>
        <p:spPr>
          <a:xfrm>
            <a:off x="42525" y="42525"/>
            <a:ext cx="2000100" cy="2000100"/>
          </a:xfrm>
          <a:prstGeom prst="ellipse">
            <a:avLst/>
          </a:prstGeom>
          <a:gradFill>
            <a:gsLst>
              <a:gs pos="0">
                <a:srgbClr val="00FFFF">
                  <a:alpha val="54117"/>
                </a:srgbClr>
              </a:gs>
              <a:gs pos="73000">
                <a:srgbClr val="00FFFF">
                  <a:alpha val="0"/>
                </a:srgbClr>
              </a:gs>
              <a:gs pos="100000">
                <a:srgbClr val="00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idx="1" type="body"/>
          </p:nvPr>
        </p:nvSpPr>
        <p:spPr>
          <a:xfrm>
            <a:off x="1343850" y="866400"/>
            <a:ext cx="4185600" cy="3693600"/>
          </a:xfrm>
          <a:prstGeom prst="rect">
            <a:avLst/>
          </a:prstGeom>
        </p:spPr>
        <p:txBody>
          <a:bodyPr anchorCtr="0" anchor="t" bIns="0" lIns="0" spcFirstLastPara="1" rIns="0" wrap="square" tIns="0">
            <a:noAutofit/>
          </a:bodyPr>
          <a:lstStyle>
            <a:lvl1pPr indent="-419100" lvl="0" marL="457200" rtl="0">
              <a:spcBef>
                <a:spcPts val="600"/>
              </a:spcBef>
              <a:spcAft>
                <a:spcPts val="0"/>
              </a:spcAft>
              <a:buSzPts val="3000"/>
              <a:buFont typeface="Lexend Deca"/>
              <a:buChar char="⬡"/>
              <a:defRPr sz="3000">
                <a:latin typeface="Lexend Deca"/>
                <a:ea typeface="Lexend Deca"/>
                <a:cs typeface="Lexend Deca"/>
                <a:sym typeface="Lexend Deca"/>
              </a:defRPr>
            </a:lvl1pPr>
            <a:lvl2pPr indent="-419100" lvl="1" marL="914400" rtl="0">
              <a:spcBef>
                <a:spcPts val="0"/>
              </a:spcBef>
              <a:spcAft>
                <a:spcPts val="0"/>
              </a:spcAft>
              <a:buSzPts val="3000"/>
              <a:buFont typeface="Lexend Deca"/>
              <a:buChar char="∙"/>
              <a:defRPr sz="3000">
                <a:latin typeface="Lexend Deca"/>
                <a:ea typeface="Lexend Deca"/>
                <a:cs typeface="Lexend Deca"/>
                <a:sym typeface="Lexend Deca"/>
              </a:defRPr>
            </a:lvl2pPr>
            <a:lvl3pPr indent="-419100" lvl="2" marL="1371600" rtl="0">
              <a:spcBef>
                <a:spcPts val="0"/>
              </a:spcBef>
              <a:spcAft>
                <a:spcPts val="0"/>
              </a:spcAft>
              <a:buSzPts val="3000"/>
              <a:buFont typeface="Lexend Deca"/>
              <a:buChar char="∙"/>
              <a:defRPr sz="3000">
                <a:latin typeface="Lexend Deca"/>
                <a:ea typeface="Lexend Deca"/>
                <a:cs typeface="Lexend Deca"/>
                <a:sym typeface="Lexend Deca"/>
              </a:defRPr>
            </a:lvl3pPr>
            <a:lvl4pPr indent="-419100" lvl="3" marL="1828800" rtl="0">
              <a:spcBef>
                <a:spcPts val="0"/>
              </a:spcBef>
              <a:spcAft>
                <a:spcPts val="0"/>
              </a:spcAft>
              <a:buSzPts val="3000"/>
              <a:buFont typeface="Lexend Deca"/>
              <a:buChar char="●"/>
              <a:defRPr sz="3000">
                <a:latin typeface="Lexend Deca"/>
                <a:ea typeface="Lexend Deca"/>
                <a:cs typeface="Lexend Deca"/>
                <a:sym typeface="Lexend Deca"/>
              </a:defRPr>
            </a:lvl4pPr>
            <a:lvl5pPr indent="-419100" lvl="4" marL="2286000" rtl="0">
              <a:spcBef>
                <a:spcPts val="0"/>
              </a:spcBef>
              <a:spcAft>
                <a:spcPts val="0"/>
              </a:spcAft>
              <a:buSzPts val="3000"/>
              <a:buFont typeface="Lexend Deca"/>
              <a:buChar char="○"/>
              <a:defRPr sz="3000">
                <a:latin typeface="Lexend Deca"/>
                <a:ea typeface="Lexend Deca"/>
                <a:cs typeface="Lexend Deca"/>
                <a:sym typeface="Lexend Deca"/>
              </a:defRPr>
            </a:lvl5pPr>
            <a:lvl6pPr indent="-419100" lvl="5" marL="2743200" rtl="0">
              <a:spcBef>
                <a:spcPts val="0"/>
              </a:spcBef>
              <a:spcAft>
                <a:spcPts val="0"/>
              </a:spcAft>
              <a:buSzPts val="3000"/>
              <a:buFont typeface="Lexend Deca"/>
              <a:buChar char="■"/>
              <a:defRPr sz="3000">
                <a:latin typeface="Lexend Deca"/>
                <a:ea typeface="Lexend Deca"/>
                <a:cs typeface="Lexend Deca"/>
                <a:sym typeface="Lexend Deca"/>
              </a:defRPr>
            </a:lvl6pPr>
            <a:lvl7pPr indent="-419100" lvl="6" marL="3200400" rtl="0">
              <a:spcBef>
                <a:spcPts val="0"/>
              </a:spcBef>
              <a:spcAft>
                <a:spcPts val="0"/>
              </a:spcAft>
              <a:buSzPts val="3000"/>
              <a:buFont typeface="Lexend Deca"/>
              <a:buChar char="●"/>
              <a:defRPr sz="3000">
                <a:latin typeface="Lexend Deca"/>
                <a:ea typeface="Lexend Deca"/>
                <a:cs typeface="Lexend Deca"/>
                <a:sym typeface="Lexend Deca"/>
              </a:defRPr>
            </a:lvl7pPr>
            <a:lvl8pPr indent="-419100" lvl="7" marL="3657600" rtl="0">
              <a:spcBef>
                <a:spcPts val="0"/>
              </a:spcBef>
              <a:spcAft>
                <a:spcPts val="0"/>
              </a:spcAft>
              <a:buSzPts val="3000"/>
              <a:buFont typeface="Lexend Deca"/>
              <a:buChar char="○"/>
              <a:defRPr sz="3000">
                <a:latin typeface="Lexend Deca"/>
                <a:ea typeface="Lexend Deca"/>
                <a:cs typeface="Lexend Deca"/>
                <a:sym typeface="Lexend Deca"/>
              </a:defRPr>
            </a:lvl8pPr>
            <a:lvl9pPr indent="-419100" lvl="8" marL="4114800">
              <a:spcBef>
                <a:spcPts val="0"/>
              </a:spcBef>
              <a:spcAft>
                <a:spcPts val="0"/>
              </a:spcAft>
              <a:buSzPts val="3000"/>
              <a:buFont typeface="Lexend Deca"/>
              <a:buChar char="■"/>
              <a:defRPr sz="3000">
                <a:latin typeface="Lexend Deca"/>
                <a:ea typeface="Lexend Deca"/>
                <a:cs typeface="Lexend Deca"/>
                <a:sym typeface="Lexend Deca"/>
              </a:defRPr>
            </a:lvl9pPr>
          </a:lstStyle>
          <a:p/>
        </p:txBody>
      </p:sp>
      <p:sp>
        <p:nvSpPr>
          <p:cNvPr id="20" name="Google Shape;20;p4"/>
          <p:cNvSpPr txBox="1"/>
          <p:nvPr/>
        </p:nvSpPr>
        <p:spPr>
          <a:xfrm>
            <a:off x="826414" y="656117"/>
            <a:ext cx="613800" cy="653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7200">
                <a:solidFill>
                  <a:schemeClr val="lt1"/>
                </a:solidFill>
                <a:latin typeface="Muli"/>
                <a:ea typeface="Muli"/>
                <a:cs typeface="Muli"/>
                <a:sym typeface="Muli"/>
              </a:rPr>
              <a:t>“</a:t>
            </a:r>
            <a:endParaRPr sz="7200">
              <a:solidFill>
                <a:schemeClr val="lt1"/>
              </a:solidFill>
              <a:latin typeface="Muli"/>
              <a:ea typeface="Muli"/>
              <a:cs typeface="Muli"/>
              <a:sym typeface="Muli"/>
            </a:endParaRPr>
          </a:p>
        </p:txBody>
      </p:sp>
      <p:sp>
        <p:nvSpPr>
          <p:cNvPr id="21" name="Google Shape;21;p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2" name="Shape 22"/>
        <p:cNvGrpSpPr/>
        <p:nvPr/>
      </p:nvGrpSpPr>
      <p:grpSpPr>
        <a:xfrm>
          <a:off x="0" y="0"/>
          <a:ext cx="0" cy="0"/>
          <a:chOff x="0" y="0"/>
          <a:chExt cx="0" cy="0"/>
        </a:xfrm>
      </p:grpSpPr>
      <p:pic>
        <p:nvPicPr>
          <p:cNvPr id="23" name="Google Shape;23;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4" name="Google Shape;24;p5"/>
          <p:cNvSpPr txBox="1"/>
          <p:nvPr>
            <p:ph type="title"/>
          </p:nvPr>
        </p:nvSpPr>
        <p:spPr>
          <a:xfrm>
            <a:off x="580550" y="205975"/>
            <a:ext cx="6014400" cy="857400"/>
          </a:xfrm>
          <a:prstGeom prst="rect">
            <a:avLst/>
          </a:prstGeom>
        </p:spPr>
        <p:txBody>
          <a:bodyPr anchorCtr="0" anchor="b"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580550" y="1352550"/>
            <a:ext cx="6014400" cy="3161700"/>
          </a:xfrm>
          <a:prstGeom prst="rect">
            <a:avLst/>
          </a:prstGeom>
        </p:spPr>
        <p:txBody>
          <a:bodyPr anchorCtr="0" anchor="t" bIns="0" lIns="0" spcFirstLastPara="1" rIns="0" wrap="square" tIns="0">
            <a:noAutofit/>
          </a:bodyPr>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sp>
        <p:nvSpPr>
          <p:cNvPr id="26" name="Google Shape;26;p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7" name="Shape 27"/>
        <p:cNvGrpSpPr/>
        <p:nvPr/>
      </p:nvGrpSpPr>
      <p:grpSpPr>
        <a:xfrm>
          <a:off x="0" y="0"/>
          <a:ext cx="0" cy="0"/>
          <a:chOff x="0" y="0"/>
          <a:chExt cx="0" cy="0"/>
        </a:xfrm>
      </p:grpSpPr>
      <p:pic>
        <p:nvPicPr>
          <p:cNvPr id="28" name="Google Shape;28;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9" name="Google Shape;29;p6"/>
          <p:cNvSpPr txBox="1"/>
          <p:nvPr>
            <p:ph type="title"/>
          </p:nvPr>
        </p:nvSpPr>
        <p:spPr>
          <a:xfrm>
            <a:off x="580550" y="205975"/>
            <a:ext cx="6014400" cy="857400"/>
          </a:xfrm>
          <a:prstGeom prst="rect">
            <a:avLst/>
          </a:prstGeom>
        </p:spPr>
        <p:txBody>
          <a:bodyPr anchorCtr="0" anchor="b"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 type="body"/>
          </p:nvPr>
        </p:nvSpPr>
        <p:spPr>
          <a:xfrm>
            <a:off x="580550" y="1352550"/>
            <a:ext cx="2841000" cy="3155100"/>
          </a:xfrm>
          <a:prstGeom prst="rect">
            <a:avLst/>
          </a:prstGeom>
        </p:spPr>
        <p:txBody>
          <a:bodyPr anchorCtr="0" anchor="t" bIns="0" lIns="0" spcFirstLastPara="1" rIns="0" wrap="square" tIns="0">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1" name="Google Shape;31;p6"/>
          <p:cNvSpPr txBox="1"/>
          <p:nvPr>
            <p:ph idx="2" type="body"/>
          </p:nvPr>
        </p:nvSpPr>
        <p:spPr>
          <a:xfrm>
            <a:off x="3753943" y="1352550"/>
            <a:ext cx="2841000" cy="3155100"/>
          </a:xfrm>
          <a:prstGeom prst="rect">
            <a:avLst/>
          </a:prstGeom>
        </p:spPr>
        <p:txBody>
          <a:bodyPr anchorCtr="0" anchor="t" bIns="0" lIns="0" spcFirstLastPara="1" rIns="0" wrap="square" tIns="0">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2" name="Google Shape;32;p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3" name="Shape 33"/>
        <p:cNvGrpSpPr/>
        <p:nvPr/>
      </p:nvGrpSpPr>
      <p:grpSpPr>
        <a:xfrm>
          <a:off x="0" y="0"/>
          <a:ext cx="0" cy="0"/>
          <a:chOff x="0" y="0"/>
          <a:chExt cx="0" cy="0"/>
        </a:xfrm>
      </p:grpSpPr>
      <p:pic>
        <p:nvPicPr>
          <p:cNvPr id="34" name="Google Shape;34;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35" name="Google Shape;35;p7"/>
          <p:cNvSpPr txBox="1"/>
          <p:nvPr>
            <p:ph type="title"/>
          </p:nvPr>
        </p:nvSpPr>
        <p:spPr>
          <a:xfrm>
            <a:off x="580550" y="205975"/>
            <a:ext cx="6405600" cy="8574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6" name="Google Shape;36;p7"/>
          <p:cNvSpPr txBox="1"/>
          <p:nvPr>
            <p:ph idx="1" type="body"/>
          </p:nvPr>
        </p:nvSpPr>
        <p:spPr>
          <a:xfrm>
            <a:off x="580550" y="1352550"/>
            <a:ext cx="2005800" cy="32022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7" name="Google Shape;37;p7"/>
          <p:cNvSpPr txBox="1"/>
          <p:nvPr>
            <p:ph idx="2" type="body"/>
          </p:nvPr>
        </p:nvSpPr>
        <p:spPr>
          <a:xfrm>
            <a:off x="2780447" y="1352550"/>
            <a:ext cx="2005800" cy="32022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8" name="Google Shape;38;p7"/>
          <p:cNvSpPr txBox="1"/>
          <p:nvPr>
            <p:ph idx="3" type="body"/>
          </p:nvPr>
        </p:nvSpPr>
        <p:spPr>
          <a:xfrm>
            <a:off x="4980344" y="1352550"/>
            <a:ext cx="2005800" cy="32022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9" name="Google Shape;39;p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pic>
        <p:nvPicPr>
          <p:cNvPr id="41" name="Google Shape;41;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42" name="Google Shape;42;p8"/>
          <p:cNvSpPr txBox="1"/>
          <p:nvPr>
            <p:ph type="title"/>
          </p:nvPr>
        </p:nvSpPr>
        <p:spPr>
          <a:xfrm>
            <a:off x="580550" y="205975"/>
            <a:ext cx="6014400" cy="857400"/>
          </a:xfrm>
          <a:prstGeom prst="rect">
            <a:avLst/>
          </a:prstGeom>
        </p:spPr>
        <p:txBody>
          <a:bodyPr anchorCtr="0" anchor="b"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43" name="Google Shape;43;p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pic>
        <p:nvPicPr>
          <p:cNvPr id="45" name="Google Shape;45;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6" name="Google Shape;46;p9"/>
          <p:cNvSpPr txBox="1"/>
          <p:nvPr>
            <p:ph idx="1" type="body"/>
          </p:nvPr>
        </p:nvSpPr>
        <p:spPr>
          <a:xfrm>
            <a:off x="580550" y="4406300"/>
            <a:ext cx="6135900" cy="519600"/>
          </a:xfrm>
          <a:prstGeom prst="rect">
            <a:avLst/>
          </a:prstGeom>
        </p:spPr>
        <p:txBody>
          <a:bodyPr anchorCtr="0" anchor="t" bIns="0" lIns="0" spcFirstLastPara="1" rIns="0" wrap="square" tIns="0">
            <a:noAutofit/>
          </a:bodyPr>
          <a:lstStyle>
            <a:lvl1pPr indent="-228600" lvl="0" marL="457200">
              <a:spcBef>
                <a:spcPts val="360"/>
              </a:spcBef>
              <a:spcAft>
                <a:spcPts val="0"/>
              </a:spcAft>
              <a:buSzPts val="1400"/>
              <a:buNone/>
              <a:defRPr sz="1400"/>
            </a:lvl1pPr>
          </a:lstStyle>
          <a:p/>
        </p:txBody>
      </p:sp>
      <p:sp>
        <p:nvSpPr>
          <p:cNvPr id="47" name="Google Shape;47;p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Small circuit" type="blank">
  <p:cSld name="BLANK">
    <p:spTree>
      <p:nvGrpSpPr>
        <p:cNvPr id="48" name="Shape 48"/>
        <p:cNvGrpSpPr/>
        <p:nvPr/>
      </p:nvGrpSpPr>
      <p:grpSpPr>
        <a:xfrm>
          <a:off x="0" y="0"/>
          <a:ext cx="0" cy="0"/>
          <a:chOff x="0" y="0"/>
          <a:chExt cx="0" cy="0"/>
        </a:xfrm>
      </p:grpSpPr>
      <p:pic>
        <p:nvPicPr>
          <p:cNvPr id="49" name="Google Shape;49;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50" name="Google Shape;50;p1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rgbClr val="A458FF"/>
            </a:gs>
            <a:gs pos="39000">
              <a:srgbClr val="3544FF"/>
            </a:gs>
            <a:gs pos="100000">
              <a:srgbClr val="0A2F9E"/>
            </a:gs>
          </a:gsLst>
          <a:lin ang="8100019"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80550" y="205975"/>
            <a:ext cx="6014400" cy="857400"/>
          </a:xfrm>
          <a:prstGeom prst="rect">
            <a:avLst/>
          </a:prstGeom>
          <a:noFill/>
          <a:ln>
            <a:noFill/>
          </a:ln>
        </p:spPr>
        <p:txBody>
          <a:bodyPr anchorCtr="0" anchor="b" bIns="0" lIns="0" spcFirstLastPara="1" rIns="0" wrap="square" tIns="0">
            <a:noAutofit/>
          </a:bodyPr>
          <a:lstStyle>
            <a:lvl1pPr lvl="0">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1pPr>
            <a:lvl2pPr lvl="1">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2pPr>
            <a:lvl3pPr lvl="2">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3pPr>
            <a:lvl4pPr lvl="3">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4pPr>
            <a:lvl5pPr lvl="4">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5pPr>
            <a:lvl6pPr lvl="5">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6pPr>
            <a:lvl7pPr lvl="6">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7pPr>
            <a:lvl8pPr lvl="7">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8pPr>
            <a:lvl9pPr lvl="8">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9pPr>
          </a:lstStyle>
          <a:p/>
        </p:txBody>
      </p:sp>
      <p:sp>
        <p:nvSpPr>
          <p:cNvPr id="7" name="Google Shape;7;p1"/>
          <p:cNvSpPr txBox="1"/>
          <p:nvPr>
            <p:ph idx="1" type="body"/>
          </p:nvPr>
        </p:nvSpPr>
        <p:spPr>
          <a:xfrm>
            <a:off x="580550" y="1352550"/>
            <a:ext cx="6014400" cy="3161700"/>
          </a:xfrm>
          <a:prstGeom prst="rect">
            <a:avLst/>
          </a:prstGeom>
          <a:noFill/>
          <a:ln>
            <a:noFill/>
          </a:ln>
        </p:spPr>
        <p:txBody>
          <a:bodyPr anchorCtr="0" anchor="t" bIns="0" lIns="0" spcFirstLastPara="1" rIns="0" wrap="square" tIns="0">
            <a:noAutofit/>
          </a:bodyPr>
          <a:lstStyle>
            <a:lvl1pPr indent="-342900" lvl="0" marL="457200">
              <a:lnSpc>
                <a:spcPct val="115000"/>
              </a:lnSpc>
              <a:spcBef>
                <a:spcPts val="600"/>
              </a:spcBef>
              <a:spcAft>
                <a:spcPts val="0"/>
              </a:spcAft>
              <a:buClr>
                <a:schemeClr val="accent5"/>
              </a:buClr>
              <a:buSzPts val="1800"/>
              <a:buFont typeface="Muli"/>
              <a:buChar char="⬡"/>
              <a:defRPr sz="2400">
                <a:solidFill>
                  <a:schemeClr val="lt1"/>
                </a:solidFill>
                <a:latin typeface="Muli"/>
                <a:ea typeface="Muli"/>
                <a:cs typeface="Muli"/>
                <a:sym typeface="Muli"/>
              </a:defRPr>
            </a:lvl1pPr>
            <a:lvl2pPr indent="-381000" lvl="1" marL="9144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2pPr>
            <a:lvl3pPr indent="-381000" lvl="2" marL="13716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3pPr>
            <a:lvl4pPr indent="-381000" lvl="3" marL="18288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4pPr>
            <a:lvl5pPr indent="-381000" lvl="4" marL="2286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5pPr>
            <a:lvl6pPr indent="-381000" lvl="5" marL="27432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6pPr>
            <a:lvl7pPr indent="-381000" lvl="6" marL="32004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7pPr>
            <a:lvl8pPr indent="-381000" lvl="7" marL="36576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8pPr>
            <a:lvl9pPr indent="-381000" lvl="8" marL="41148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9pPr>
          </a:lstStyle>
          <a:p/>
        </p:txBody>
      </p:sp>
      <p:sp>
        <p:nvSpPr>
          <p:cNvPr id="8" name="Google Shape;8;p1"/>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lvl="0" algn="r">
              <a:buNone/>
              <a:defRPr sz="1300">
                <a:solidFill>
                  <a:schemeClr val="lt1"/>
                </a:solidFill>
                <a:latin typeface="Lexend Deca"/>
                <a:ea typeface="Lexend Deca"/>
                <a:cs typeface="Lexend Deca"/>
                <a:sym typeface="Lexend Deca"/>
              </a:defRPr>
            </a:lvl1pPr>
            <a:lvl2pPr lvl="1" algn="r">
              <a:buNone/>
              <a:defRPr sz="1300">
                <a:solidFill>
                  <a:schemeClr val="lt1"/>
                </a:solidFill>
                <a:latin typeface="Lexend Deca"/>
                <a:ea typeface="Lexend Deca"/>
                <a:cs typeface="Lexend Deca"/>
                <a:sym typeface="Lexend Deca"/>
              </a:defRPr>
            </a:lvl2pPr>
            <a:lvl3pPr lvl="2" algn="r">
              <a:buNone/>
              <a:defRPr sz="1300">
                <a:solidFill>
                  <a:schemeClr val="lt1"/>
                </a:solidFill>
                <a:latin typeface="Lexend Deca"/>
                <a:ea typeface="Lexend Deca"/>
                <a:cs typeface="Lexend Deca"/>
                <a:sym typeface="Lexend Deca"/>
              </a:defRPr>
            </a:lvl3pPr>
            <a:lvl4pPr lvl="3" algn="r">
              <a:buNone/>
              <a:defRPr sz="1300">
                <a:solidFill>
                  <a:schemeClr val="lt1"/>
                </a:solidFill>
                <a:latin typeface="Lexend Deca"/>
                <a:ea typeface="Lexend Deca"/>
                <a:cs typeface="Lexend Deca"/>
                <a:sym typeface="Lexend Deca"/>
              </a:defRPr>
            </a:lvl4pPr>
            <a:lvl5pPr lvl="4" algn="r">
              <a:buNone/>
              <a:defRPr sz="1300">
                <a:solidFill>
                  <a:schemeClr val="lt1"/>
                </a:solidFill>
                <a:latin typeface="Lexend Deca"/>
                <a:ea typeface="Lexend Deca"/>
                <a:cs typeface="Lexend Deca"/>
                <a:sym typeface="Lexend Deca"/>
              </a:defRPr>
            </a:lvl5pPr>
            <a:lvl6pPr lvl="5" algn="r">
              <a:buNone/>
              <a:defRPr sz="1300">
                <a:solidFill>
                  <a:schemeClr val="lt1"/>
                </a:solidFill>
                <a:latin typeface="Lexend Deca"/>
                <a:ea typeface="Lexend Deca"/>
                <a:cs typeface="Lexend Deca"/>
                <a:sym typeface="Lexend Deca"/>
              </a:defRPr>
            </a:lvl6pPr>
            <a:lvl7pPr lvl="6" algn="r">
              <a:buNone/>
              <a:defRPr sz="1300">
                <a:solidFill>
                  <a:schemeClr val="lt1"/>
                </a:solidFill>
                <a:latin typeface="Lexend Deca"/>
                <a:ea typeface="Lexend Deca"/>
                <a:cs typeface="Lexend Deca"/>
                <a:sym typeface="Lexend Deca"/>
              </a:defRPr>
            </a:lvl7pPr>
            <a:lvl8pPr lvl="7" algn="r">
              <a:buNone/>
              <a:defRPr sz="1300">
                <a:solidFill>
                  <a:schemeClr val="lt1"/>
                </a:solidFill>
                <a:latin typeface="Lexend Deca"/>
                <a:ea typeface="Lexend Deca"/>
                <a:cs typeface="Lexend Deca"/>
                <a:sym typeface="Lexend Deca"/>
              </a:defRPr>
            </a:lvl8pPr>
            <a:lvl9pPr lvl="8" algn="r">
              <a:buNone/>
              <a:defRPr sz="1300">
                <a:solidFill>
                  <a:schemeClr val="lt1"/>
                </a:solidFill>
                <a:latin typeface="Lexend Deca"/>
                <a:ea typeface="Lexend Deca"/>
                <a:cs typeface="Lexend Deca"/>
                <a:sym typeface="Lexend De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5.png"/><Relationship Id="rId7"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9.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24.png"/><Relationship Id="rId4" Type="http://schemas.openxmlformats.org/officeDocument/2006/relationships/image" Target="../media/image11.png"/><Relationship Id="rId5"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3"/>
          <p:cNvSpPr txBox="1"/>
          <p:nvPr>
            <p:ph type="ctrTitle"/>
          </p:nvPr>
        </p:nvSpPr>
        <p:spPr>
          <a:xfrm>
            <a:off x="685800" y="1991825"/>
            <a:ext cx="4992300" cy="1159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4100"/>
              <a:t>PS-1 ENDSEM Project Presentation</a:t>
            </a:r>
            <a:endParaRPr sz="4100"/>
          </a:p>
        </p:txBody>
      </p:sp>
      <p:pic>
        <p:nvPicPr>
          <p:cNvPr id="61" name="Google Shape;61;p13"/>
          <p:cNvPicPr preferRelativeResize="0"/>
          <p:nvPr/>
        </p:nvPicPr>
        <p:blipFill>
          <a:blip r:embed="rId3">
            <a:alphaModFix/>
          </a:blip>
          <a:stretch>
            <a:fillRect/>
          </a:stretch>
        </p:blipFill>
        <p:spPr>
          <a:xfrm>
            <a:off x="5320814" y="378324"/>
            <a:ext cx="662500" cy="726550"/>
          </a:xfrm>
          <a:prstGeom prst="rect">
            <a:avLst/>
          </a:prstGeom>
          <a:noFill/>
          <a:ln>
            <a:noFill/>
          </a:ln>
        </p:spPr>
      </p:pic>
      <p:pic>
        <p:nvPicPr>
          <p:cNvPr id="62" name="Google Shape;62;p13"/>
          <p:cNvPicPr preferRelativeResize="0"/>
          <p:nvPr/>
        </p:nvPicPr>
        <p:blipFill>
          <a:blip r:embed="rId4">
            <a:alphaModFix/>
          </a:blip>
          <a:stretch>
            <a:fillRect/>
          </a:stretch>
        </p:blipFill>
        <p:spPr>
          <a:xfrm>
            <a:off x="7593770" y="884611"/>
            <a:ext cx="482075" cy="525200"/>
          </a:xfrm>
          <a:prstGeom prst="rect">
            <a:avLst/>
          </a:prstGeom>
          <a:noFill/>
          <a:ln>
            <a:noFill/>
          </a:ln>
        </p:spPr>
      </p:pic>
      <p:pic>
        <p:nvPicPr>
          <p:cNvPr id="63" name="Google Shape;63;p13"/>
          <p:cNvPicPr preferRelativeResize="0"/>
          <p:nvPr/>
        </p:nvPicPr>
        <p:blipFill>
          <a:blip r:embed="rId5">
            <a:alphaModFix/>
          </a:blip>
          <a:stretch>
            <a:fillRect/>
          </a:stretch>
        </p:blipFill>
        <p:spPr>
          <a:xfrm>
            <a:off x="5621692" y="4034576"/>
            <a:ext cx="586165" cy="686300"/>
          </a:xfrm>
          <a:prstGeom prst="rect">
            <a:avLst/>
          </a:prstGeom>
          <a:noFill/>
          <a:ln>
            <a:noFill/>
          </a:ln>
        </p:spPr>
      </p:pic>
      <p:pic>
        <p:nvPicPr>
          <p:cNvPr id="64" name="Google Shape;64;p13"/>
          <p:cNvPicPr preferRelativeResize="0"/>
          <p:nvPr/>
        </p:nvPicPr>
        <p:blipFill>
          <a:blip r:embed="rId6">
            <a:alphaModFix/>
          </a:blip>
          <a:stretch>
            <a:fillRect/>
          </a:stretch>
        </p:blipFill>
        <p:spPr>
          <a:xfrm>
            <a:off x="8404399" y="3624439"/>
            <a:ext cx="321850" cy="448425"/>
          </a:xfrm>
          <a:prstGeom prst="rect">
            <a:avLst/>
          </a:prstGeom>
          <a:noFill/>
          <a:ln>
            <a:noFill/>
          </a:ln>
        </p:spPr>
      </p:pic>
      <p:pic>
        <p:nvPicPr>
          <p:cNvPr id="65" name="Google Shape;65;p13"/>
          <p:cNvPicPr preferRelativeResize="0"/>
          <p:nvPr/>
        </p:nvPicPr>
        <p:blipFill>
          <a:blip r:embed="rId6">
            <a:alphaModFix/>
          </a:blip>
          <a:stretch>
            <a:fillRect/>
          </a:stretch>
        </p:blipFill>
        <p:spPr>
          <a:xfrm>
            <a:off x="8664593" y="3757882"/>
            <a:ext cx="321850" cy="448425"/>
          </a:xfrm>
          <a:prstGeom prst="rect">
            <a:avLst/>
          </a:prstGeom>
          <a:noFill/>
          <a:ln>
            <a:noFill/>
          </a:ln>
        </p:spPr>
      </p:pic>
      <p:pic>
        <p:nvPicPr>
          <p:cNvPr id="66" name="Google Shape;66;p13"/>
          <p:cNvPicPr preferRelativeResize="0"/>
          <p:nvPr/>
        </p:nvPicPr>
        <p:blipFill rotWithShape="1">
          <a:blip r:embed="rId7">
            <a:alphaModFix/>
          </a:blip>
          <a:srcRect b="0" l="0" r="0" t="0"/>
          <a:stretch/>
        </p:blipFill>
        <p:spPr>
          <a:xfrm>
            <a:off x="5809832" y="1104884"/>
            <a:ext cx="1993900" cy="1866900"/>
          </a:xfrm>
          <a:prstGeom prst="rect">
            <a:avLst/>
          </a:prstGeom>
          <a:noFill/>
          <a:ln>
            <a:noFill/>
          </a:ln>
          <a:effectLst>
            <a:outerShdw blurRad="149987" algn="ctr" dir="8460000" dist="250190">
              <a:srgbClr val="000000">
                <a:alpha val="2784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8" name="Shape 958"/>
        <p:cNvGrpSpPr/>
        <p:nvPr/>
      </p:nvGrpSpPr>
      <p:grpSpPr>
        <a:xfrm>
          <a:off x="0" y="0"/>
          <a:ext cx="0" cy="0"/>
          <a:chOff x="0" y="0"/>
          <a:chExt cx="0" cy="0"/>
        </a:xfrm>
      </p:grpSpPr>
      <p:sp>
        <p:nvSpPr>
          <p:cNvPr id="959" name="Google Shape;959;p2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960" name="Google Shape;960;p22"/>
          <p:cNvSpPr txBox="1"/>
          <p:nvPr/>
        </p:nvSpPr>
        <p:spPr>
          <a:xfrm>
            <a:off x="562775" y="1369125"/>
            <a:ext cx="5758800" cy="2779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Muli"/>
              <a:buChar char="●"/>
            </a:pPr>
            <a:r>
              <a:t/>
            </a:r>
            <a:endParaRPr>
              <a:latin typeface="Muli"/>
              <a:ea typeface="Muli"/>
              <a:cs typeface="Muli"/>
              <a:sym typeface="Muli"/>
            </a:endParaRPr>
          </a:p>
        </p:txBody>
      </p:sp>
      <p:pic>
        <p:nvPicPr>
          <p:cNvPr id="961" name="Google Shape;961;p22"/>
          <p:cNvPicPr preferRelativeResize="0"/>
          <p:nvPr/>
        </p:nvPicPr>
        <p:blipFill>
          <a:blip r:embed="rId3">
            <a:alphaModFix/>
          </a:blip>
          <a:stretch>
            <a:fillRect/>
          </a:stretch>
        </p:blipFill>
        <p:spPr>
          <a:xfrm>
            <a:off x="135400" y="575750"/>
            <a:ext cx="8502151" cy="1422375"/>
          </a:xfrm>
          <a:prstGeom prst="rect">
            <a:avLst/>
          </a:prstGeom>
          <a:noFill/>
          <a:ln>
            <a:noFill/>
          </a:ln>
        </p:spPr>
      </p:pic>
      <p:sp>
        <p:nvSpPr>
          <p:cNvPr id="962" name="Google Shape;962;p22"/>
          <p:cNvSpPr txBox="1"/>
          <p:nvPr/>
        </p:nvSpPr>
        <p:spPr>
          <a:xfrm>
            <a:off x="652825" y="2053600"/>
            <a:ext cx="2114700" cy="25422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Clr>
                <a:schemeClr val="lt1"/>
              </a:buClr>
              <a:buSzPts val="1100"/>
              <a:buFont typeface="Muli"/>
              <a:buChar char="●"/>
            </a:pPr>
            <a:r>
              <a:rPr lang="en" sz="1100">
                <a:solidFill>
                  <a:schemeClr val="lt1"/>
                </a:solidFill>
                <a:latin typeface="Muli"/>
                <a:ea typeface="Muli"/>
                <a:cs typeface="Muli"/>
                <a:sym typeface="Muli"/>
              </a:rPr>
              <a:t>Converted the raw data into categorical data in which every variety,length and sold price was mentioned</a:t>
            </a:r>
            <a:endParaRPr sz="700">
              <a:latin typeface="Muli"/>
              <a:ea typeface="Muli"/>
              <a:cs typeface="Muli"/>
              <a:sym typeface="Muli"/>
            </a:endParaRPr>
          </a:p>
        </p:txBody>
      </p:sp>
      <p:pic>
        <p:nvPicPr>
          <p:cNvPr id="963" name="Google Shape;963;p22"/>
          <p:cNvPicPr preferRelativeResize="0"/>
          <p:nvPr/>
        </p:nvPicPr>
        <p:blipFill rotWithShape="1">
          <a:blip r:embed="rId4">
            <a:alphaModFix/>
          </a:blip>
          <a:srcRect b="0" l="4770" r="0" t="0"/>
          <a:stretch/>
        </p:blipFill>
        <p:spPr>
          <a:xfrm>
            <a:off x="218050" y="3060250"/>
            <a:ext cx="8707901" cy="2002050"/>
          </a:xfrm>
          <a:prstGeom prst="rect">
            <a:avLst/>
          </a:prstGeom>
          <a:noFill/>
          <a:ln>
            <a:noFill/>
          </a:ln>
        </p:spPr>
      </p:pic>
      <p:sp>
        <p:nvSpPr>
          <p:cNvPr id="964" name="Google Shape;964;p22"/>
          <p:cNvSpPr txBox="1"/>
          <p:nvPr/>
        </p:nvSpPr>
        <p:spPr>
          <a:xfrm>
            <a:off x="3142050" y="2053600"/>
            <a:ext cx="2114700" cy="25422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Clr>
                <a:schemeClr val="lt1"/>
              </a:buClr>
              <a:buSzPts val="1100"/>
              <a:buFont typeface="Muli"/>
              <a:buChar char="●"/>
            </a:pPr>
            <a:r>
              <a:rPr lang="en" sz="1100">
                <a:solidFill>
                  <a:schemeClr val="lt1"/>
                </a:solidFill>
                <a:latin typeface="Muli"/>
                <a:ea typeface="Muli"/>
                <a:cs typeface="Muli"/>
                <a:sym typeface="Muli"/>
              </a:rPr>
              <a:t>Required sorting and filtering the data multiple times in excel</a:t>
            </a:r>
            <a:endParaRPr sz="700">
              <a:latin typeface="Muli"/>
              <a:ea typeface="Muli"/>
              <a:cs typeface="Muli"/>
              <a:sym typeface="Muli"/>
            </a:endParaRPr>
          </a:p>
        </p:txBody>
      </p:sp>
      <p:sp>
        <p:nvSpPr>
          <p:cNvPr id="965" name="Google Shape;965;p22"/>
          <p:cNvSpPr txBox="1"/>
          <p:nvPr/>
        </p:nvSpPr>
        <p:spPr>
          <a:xfrm>
            <a:off x="5783225" y="2053600"/>
            <a:ext cx="3313200" cy="25422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Clr>
                <a:schemeClr val="lt1"/>
              </a:buClr>
              <a:buSzPts val="1100"/>
              <a:buFont typeface="Muli"/>
              <a:buChar char="●"/>
            </a:pPr>
            <a:r>
              <a:rPr lang="en" sz="1100">
                <a:solidFill>
                  <a:schemeClr val="lt1"/>
                </a:solidFill>
                <a:latin typeface="Muli"/>
                <a:ea typeface="Muli"/>
                <a:cs typeface="Muli"/>
                <a:sym typeface="Muli"/>
              </a:rPr>
              <a:t>Basically the input </a:t>
            </a:r>
            <a:r>
              <a:rPr lang="en" sz="1100">
                <a:solidFill>
                  <a:schemeClr val="lt1"/>
                </a:solidFill>
                <a:latin typeface="Muli"/>
                <a:ea typeface="Muli"/>
                <a:cs typeface="Muli"/>
                <a:sym typeface="Muli"/>
              </a:rPr>
              <a:t>features</a:t>
            </a:r>
            <a:r>
              <a:rPr lang="en" sz="1100">
                <a:solidFill>
                  <a:schemeClr val="lt1"/>
                </a:solidFill>
                <a:latin typeface="Muli"/>
                <a:ea typeface="Muli"/>
                <a:cs typeface="Muli"/>
                <a:sym typeface="Muli"/>
              </a:rPr>
              <a:t> were given in the LOT_MATERIAL_DESC column so i had to separate out the categories from this one column and create different columns</a:t>
            </a:r>
            <a:endParaRPr sz="700">
              <a:latin typeface="Muli"/>
              <a:ea typeface="Muli"/>
              <a:cs typeface="Muli"/>
              <a:sym typeface="Mul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9" name="Shape 969"/>
        <p:cNvGrpSpPr/>
        <p:nvPr/>
      </p:nvGrpSpPr>
      <p:grpSpPr>
        <a:xfrm>
          <a:off x="0" y="0"/>
          <a:ext cx="0" cy="0"/>
          <a:chOff x="0" y="0"/>
          <a:chExt cx="0" cy="0"/>
        </a:xfrm>
      </p:grpSpPr>
      <p:sp>
        <p:nvSpPr>
          <p:cNvPr id="970" name="Google Shape;970;p23"/>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Data Cleaning</a:t>
            </a:r>
            <a:endParaRPr/>
          </a:p>
        </p:txBody>
      </p:sp>
      <p:sp>
        <p:nvSpPr>
          <p:cNvPr id="971" name="Google Shape;971;p23"/>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972" name="Google Shape;972;p23"/>
          <p:cNvSpPr txBox="1"/>
          <p:nvPr/>
        </p:nvSpPr>
        <p:spPr>
          <a:xfrm>
            <a:off x="562775" y="1369125"/>
            <a:ext cx="7472400" cy="2779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Muli"/>
              <a:buChar char="●"/>
            </a:pPr>
            <a:r>
              <a:rPr lang="en">
                <a:solidFill>
                  <a:schemeClr val="lt1"/>
                </a:solidFill>
                <a:latin typeface="Muli"/>
                <a:ea typeface="Muli"/>
                <a:cs typeface="Muli"/>
                <a:sym typeface="Muli"/>
              </a:rPr>
              <a:t>Removed columns who had very less entries (variety 60bh and 80bh rails)</a:t>
            </a:r>
            <a:endParaRPr>
              <a:solidFill>
                <a:schemeClr val="lt1"/>
              </a:solidFill>
              <a:latin typeface="Muli"/>
              <a:ea typeface="Muli"/>
              <a:cs typeface="Muli"/>
              <a:sym typeface="Muli"/>
            </a:endParaRPr>
          </a:p>
          <a:p>
            <a:pPr indent="-317500" lvl="0" marL="457200" rtl="0" algn="l">
              <a:spcBef>
                <a:spcPts val="0"/>
              </a:spcBef>
              <a:spcAft>
                <a:spcPts val="0"/>
              </a:spcAft>
              <a:buClr>
                <a:schemeClr val="lt1"/>
              </a:buClr>
              <a:buSzPts val="1400"/>
              <a:buFont typeface="Muli"/>
              <a:buChar char="●"/>
            </a:pPr>
            <a:r>
              <a:rPr lang="en">
                <a:solidFill>
                  <a:schemeClr val="lt1"/>
                </a:solidFill>
                <a:latin typeface="Muli"/>
                <a:ea typeface="Muli"/>
                <a:cs typeface="Muli"/>
                <a:sym typeface="Muli"/>
              </a:rPr>
              <a:t>Removed ambiguous data from the excel file</a:t>
            </a:r>
            <a:endParaRPr>
              <a:solidFill>
                <a:schemeClr val="lt1"/>
              </a:solidFill>
              <a:latin typeface="Muli"/>
              <a:ea typeface="Muli"/>
              <a:cs typeface="Muli"/>
              <a:sym typeface="Muli"/>
            </a:endParaRPr>
          </a:p>
          <a:p>
            <a:pPr indent="-317500" lvl="0" marL="457200" rtl="0" algn="l">
              <a:spcBef>
                <a:spcPts val="0"/>
              </a:spcBef>
              <a:spcAft>
                <a:spcPts val="0"/>
              </a:spcAft>
              <a:buClr>
                <a:schemeClr val="lt1"/>
              </a:buClr>
              <a:buSzPts val="1400"/>
              <a:buFont typeface="Muli"/>
              <a:buChar char="●"/>
            </a:pPr>
            <a:r>
              <a:rPr lang="en">
                <a:solidFill>
                  <a:schemeClr val="lt1"/>
                </a:solidFill>
                <a:latin typeface="Muli"/>
                <a:ea typeface="Muli"/>
                <a:cs typeface="Muli"/>
                <a:sym typeface="Muli"/>
              </a:rPr>
              <a:t>Removed outliers especially in 52 kg and 60 kg rails, as these have many entries in jupyter notebook </a:t>
            </a:r>
            <a:endParaRPr>
              <a:solidFill>
                <a:schemeClr val="lt1"/>
              </a:solidFill>
              <a:latin typeface="Muli"/>
              <a:ea typeface="Muli"/>
              <a:cs typeface="Muli"/>
              <a:sym typeface="Muli"/>
            </a:endParaRPr>
          </a:p>
        </p:txBody>
      </p:sp>
      <p:pic>
        <p:nvPicPr>
          <p:cNvPr id="973" name="Google Shape;973;p23"/>
          <p:cNvPicPr preferRelativeResize="0"/>
          <p:nvPr/>
        </p:nvPicPr>
        <p:blipFill>
          <a:blip r:embed="rId3">
            <a:alphaModFix/>
          </a:blip>
          <a:stretch>
            <a:fillRect/>
          </a:stretch>
        </p:blipFill>
        <p:spPr>
          <a:xfrm>
            <a:off x="580550" y="2616300"/>
            <a:ext cx="6329701" cy="2174850"/>
          </a:xfrm>
          <a:prstGeom prst="rect">
            <a:avLst/>
          </a:prstGeom>
          <a:noFill/>
          <a:ln>
            <a:noFill/>
          </a:ln>
        </p:spPr>
      </p:pic>
      <p:cxnSp>
        <p:nvCxnSpPr>
          <p:cNvPr id="974" name="Google Shape;974;p23"/>
          <p:cNvCxnSpPr>
            <a:stCxn id="975" idx="1"/>
          </p:cNvCxnSpPr>
          <p:nvPr/>
        </p:nvCxnSpPr>
        <p:spPr>
          <a:xfrm flipH="1">
            <a:off x="3256076" y="2814550"/>
            <a:ext cx="3886200" cy="101700"/>
          </a:xfrm>
          <a:prstGeom prst="straightConnector1">
            <a:avLst/>
          </a:prstGeom>
          <a:noFill/>
          <a:ln cap="flat" cmpd="sng" w="76200">
            <a:solidFill>
              <a:srgbClr val="FF0000"/>
            </a:solidFill>
            <a:prstDash val="solid"/>
            <a:round/>
            <a:headEnd len="med" w="med" type="none"/>
            <a:tailEnd len="med" w="med" type="triangle"/>
          </a:ln>
        </p:spPr>
      </p:cxnSp>
      <p:cxnSp>
        <p:nvCxnSpPr>
          <p:cNvPr id="976" name="Google Shape;976;p23"/>
          <p:cNvCxnSpPr/>
          <p:nvPr/>
        </p:nvCxnSpPr>
        <p:spPr>
          <a:xfrm flipH="1">
            <a:off x="3199500" y="3499200"/>
            <a:ext cx="4066200" cy="534600"/>
          </a:xfrm>
          <a:prstGeom prst="straightConnector1">
            <a:avLst/>
          </a:prstGeom>
          <a:noFill/>
          <a:ln cap="flat" cmpd="sng" w="76200">
            <a:solidFill>
              <a:srgbClr val="FF0000"/>
            </a:solidFill>
            <a:prstDash val="solid"/>
            <a:round/>
            <a:headEnd len="med" w="med" type="none"/>
            <a:tailEnd len="med" w="med" type="triangle"/>
          </a:ln>
        </p:spPr>
      </p:cxnSp>
      <p:sp>
        <p:nvSpPr>
          <p:cNvPr id="977" name="Google Shape;977;p23"/>
          <p:cNvSpPr txBox="1"/>
          <p:nvPr/>
        </p:nvSpPr>
        <p:spPr>
          <a:xfrm>
            <a:off x="7233300" y="2511000"/>
            <a:ext cx="1871100" cy="162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Muli"/>
                <a:ea typeface="Muli"/>
                <a:cs typeface="Muli"/>
                <a:sym typeface="Muli"/>
              </a:rPr>
              <a:t>So 60bh and 80bh have only gotten 2 entries each !</a:t>
            </a:r>
            <a:endParaRPr>
              <a:solidFill>
                <a:schemeClr val="lt1"/>
              </a:solidFill>
              <a:latin typeface="Muli"/>
              <a:ea typeface="Muli"/>
              <a:cs typeface="Muli"/>
              <a:sym typeface="Muli"/>
            </a:endParaRPr>
          </a:p>
          <a:p>
            <a:pPr indent="0" lvl="0" marL="0" rtl="0" algn="l">
              <a:spcBef>
                <a:spcPts val="0"/>
              </a:spcBef>
              <a:spcAft>
                <a:spcPts val="0"/>
              </a:spcAft>
              <a:buNone/>
            </a:pPr>
            <a:r>
              <a:rPr lang="en">
                <a:solidFill>
                  <a:schemeClr val="lt1"/>
                </a:solidFill>
                <a:latin typeface="Muli"/>
                <a:ea typeface="Muli"/>
                <a:cs typeface="Muli"/>
                <a:sym typeface="Muli"/>
              </a:rPr>
              <a:t>Can remove them as they wont give accurate predictions</a:t>
            </a:r>
            <a:endParaRPr>
              <a:solidFill>
                <a:schemeClr val="lt1"/>
              </a:solidFill>
              <a:latin typeface="Muli"/>
              <a:ea typeface="Muli"/>
              <a:cs typeface="Muli"/>
              <a:sym typeface="Mul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1" name="Shape 981"/>
        <p:cNvGrpSpPr/>
        <p:nvPr/>
      </p:nvGrpSpPr>
      <p:grpSpPr>
        <a:xfrm>
          <a:off x="0" y="0"/>
          <a:ext cx="0" cy="0"/>
          <a:chOff x="0" y="0"/>
          <a:chExt cx="0" cy="0"/>
        </a:xfrm>
      </p:grpSpPr>
      <p:sp>
        <p:nvSpPr>
          <p:cNvPr id="982" name="Google Shape;982;p24"/>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431800" lvl="0" marL="457200" rtl="0" algn="l">
              <a:spcBef>
                <a:spcPts val="0"/>
              </a:spcBef>
              <a:spcAft>
                <a:spcPts val="0"/>
              </a:spcAft>
              <a:buSzPts val="3200"/>
              <a:buAutoNum type="romanUcPeriod"/>
            </a:pPr>
            <a:r>
              <a:rPr lang="en"/>
              <a:t>Removing inconsistencies in data</a:t>
            </a:r>
            <a:endParaRPr/>
          </a:p>
        </p:txBody>
      </p:sp>
      <p:sp>
        <p:nvSpPr>
          <p:cNvPr id="983" name="Google Shape;983;p2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984" name="Google Shape;984;p24"/>
          <p:cNvSpPr txBox="1"/>
          <p:nvPr/>
        </p:nvSpPr>
        <p:spPr>
          <a:xfrm>
            <a:off x="5453100" y="1108050"/>
            <a:ext cx="3690900" cy="1424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Muli"/>
              <a:buChar char="●"/>
            </a:pPr>
            <a:r>
              <a:rPr lang="en">
                <a:solidFill>
                  <a:schemeClr val="lt1"/>
                </a:solidFill>
                <a:latin typeface="Muli"/>
                <a:ea typeface="Muli"/>
                <a:cs typeface="Muli"/>
                <a:sym typeface="Muli"/>
              </a:rPr>
              <a:t>Here 52kg rails are being used but the length and the weight are not mentioned and hence cannot be used for data analysis</a:t>
            </a:r>
            <a:endParaRPr>
              <a:solidFill>
                <a:schemeClr val="lt1"/>
              </a:solidFill>
              <a:latin typeface="Muli"/>
              <a:ea typeface="Muli"/>
              <a:cs typeface="Muli"/>
              <a:sym typeface="Muli"/>
            </a:endParaRPr>
          </a:p>
          <a:p>
            <a:pPr indent="0" lvl="0" marL="457200" rtl="0" algn="l">
              <a:spcBef>
                <a:spcPts val="0"/>
              </a:spcBef>
              <a:spcAft>
                <a:spcPts val="0"/>
              </a:spcAft>
              <a:buNone/>
            </a:pPr>
            <a:r>
              <a:t/>
            </a:r>
            <a:endParaRPr>
              <a:solidFill>
                <a:schemeClr val="lt1"/>
              </a:solidFill>
              <a:latin typeface="Muli"/>
              <a:ea typeface="Muli"/>
              <a:cs typeface="Muli"/>
              <a:sym typeface="Muli"/>
            </a:endParaRPr>
          </a:p>
          <a:p>
            <a:pPr indent="-317500" lvl="0" marL="457200" rtl="0" algn="l">
              <a:spcBef>
                <a:spcPts val="0"/>
              </a:spcBef>
              <a:spcAft>
                <a:spcPts val="0"/>
              </a:spcAft>
              <a:buClr>
                <a:schemeClr val="lt1"/>
              </a:buClr>
              <a:buSzPts val="1400"/>
              <a:buFont typeface="Muli"/>
              <a:buChar char="●"/>
            </a:pPr>
            <a:r>
              <a:rPr lang="en">
                <a:solidFill>
                  <a:schemeClr val="lt1"/>
                </a:solidFill>
                <a:latin typeface="Muli"/>
                <a:ea typeface="Muli"/>
                <a:cs typeface="Muli"/>
                <a:sym typeface="Muli"/>
              </a:rPr>
              <a:t>Similarly there were many rails whose variety was given but their length and the weight were completely missing without which the data analysis would become an impossible task</a:t>
            </a:r>
            <a:endParaRPr>
              <a:solidFill>
                <a:schemeClr val="lt1"/>
              </a:solidFill>
              <a:latin typeface="Muli"/>
              <a:ea typeface="Muli"/>
              <a:cs typeface="Muli"/>
              <a:sym typeface="Muli"/>
            </a:endParaRPr>
          </a:p>
        </p:txBody>
      </p:sp>
      <p:pic>
        <p:nvPicPr>
          <p:cNvPr id="985" name="Google Shape;985;p24"/>
          <p:cNvPicPr preferRelativeResize="0"/>
          <p:nvPr/>
        </p:nvPicPr>
        <p:blipFill rotWithShape="1">
          <a:blip r:embed="rId3">
            <a:alphaModFix/>
          </a:blip>
          <a:srcRect b="42025" l="0" r="47649" t="0"/>
          <a:stretch/>
        </p:blipFill>
        <p:spPr>
          <a:xfrm>
            <a:off x="48600" y="1620000"/>
            <a:ext cx="5404501" cy="1077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9" name="Shape 989"/>
        <p:cNvGrpSpPr/>
        <p:nvPr/>
      </p:nvGrpSpPr>
      <p:grpSpPr>
        <a:xfrm>
          <a:off x="0" y="0"/>
          <a:ext cx="0" cy="0"/>
          <a:chOff x="0" y="0"/>
          <a:chExt cx="0" cy="0"/>
        </a:xfrm>
      </p:grpSpPr>
      <p:sp>
        <p:nvSpPr>
          <p:cNvPr id="990" name="Google Shape;990;p25"/>
          <p:cNvSpPr txBox="1"/>
          <p:nvPr>
            <p:ph type="title"/>
          </p:nvPr>
        </p:nvSpPr>
        <p:spPr>
          <a:xfrm>
            <a:off x="593875" y="-193150"/>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600"/>
              <a:t>II. </a:t>
            </a:r>
            <a:r>
              <a:rPr lang="en" sz="1600"/>
              <a:t>Removing the </a:t>
            </a:r>
            <a:r>
              <a:rPr lang="en" sz="1600"/>
              <a:t>outliers</a:t>
            </a:r>
            <a:r>
              <a:rPr lang="en" sz="1600"/>
              <a:t>. For eg here even when the length is so less the price is extremely high</a:t>
            </a:r>
            <a:endParaRPr sz="1600"/>
          </a:p>
        </p:txBody>
      </p:sp>
      <p:sp>
        <p:nvSpPr>
          <p:cNvPr id="991" name="Google Shape;991;p2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992" name="Google Shape;992;p25"/>
          <p:cNvPicPr preferRelativeResize="0"/>
          <p:nvPr/>
        </p:nvPicPr>
        <p:blipFill rotWithShape="1">
          <a:blip r:embed="rId3">
            <a:alphaModFix/>
          </a:blip>
          <a:srcRect b="0" l="0" r="0" t="21636"/>
          <a:stretch/>
        </p:blipFill>
        <p:spPr>
          <a:xfrm>
            <a:off x="125500" y="878350"/>
            <a:ext cx="3742750" cy="2069400"/>
          </a:xfrm>
          <a:prstGeom prst="rect">
            <a:avLst/>
          </a:prstGeom>
          <a:noFill/>
          <a:ln>
            <a:noFill/>
          </a:ln>
        </p:spPr>
      </p:pic>
      <p:pic>
        <p:nvPicPr>
          <p:cNvPr id="993" name="Google Shape;993;p25"/>
          <p:cNvPicPr preferRelativeResize="0"/>
          <p:nvPr/>
        </p:nvPicPr>
        <p:blipFill>
          <a:blip r:embed="rId4">
            <a:alphaModFix/>
          </a:blip>
          <a:stretch>
            <a:fillRect/>
          </a:stretch>
        </p:blipFill>
        <p:spPr>
          <a:xfrm>
            <a:off x="4306350" y="878346"/>
            <a:ext cx="4786925" cy="2015325"/>
          </a:xfrm>
          <a:prstGeom prst="rect">
            <a:avLst/>
          </a:prstGeom>
          <a:noFill/>
          <a:ln>
            <a:noFill/>
          </a:ln>
        </p:spPr>
      </p:pic>
      <p:pic>
        <p:nvPicPr>
          <p:cNvPr id="994" name="Google Shape;994;p25"/>
          <p:cNvPicPr preferRelativeResize="0"/>
          <p:nvPr/>
        </p:nvPicPr>
        <p:blipFill rotWithShape="1">
          <a:blip r:embed="rId5">
            <a:alphaModFix/>
          </a:blip>
          <a:srcRect b="10274" l="3479" r="2216" t="19878"/>
          <a:stretch/>
        </p:blipFill>
        <p:spPr>
          <a:xfrm>
            <a:off x="851825" y="3187875"/>
            <a:ext cx="7033401" cy="1709075"/>
          </a:xfrm>
          <a:prstGeom prst="rect">
            <a:avLst/>
          </a:prstGeom>
          <a:noFill/>
          <a:ln>
            <a:noFill/>
          </a:ln>
        </p:spPr>
      </p:pic>
      <p:cxnSp>
        <p:nvCxnSpPr>
          <p:cNvPr id="995" name="Google Shape;995;p25"/>
          <p:cNvCxnSpPr/>
          <p:nvPr/>
        </p:nvCxnSpPr>
        <p:spPr>
          <a:xfrm flipH="1">
            <a:off x="1059325" y="664250"/>
            <a:ext cx="1513500" cy="567000"/>
          </a:xfrm>
          <a:prstGeom prst="straightConnector1">
            <a:avLst/>
          </a:prstGeom>
          <a:noFill/>
          <a:ln cap="flat" cmpd="sng" w="76200">
            <a:solidFill>
              <a:srgbClr val="FF0000"/>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9" name="Shape 999"/>
        <p:cNvGrpSpPr/>
        <p:nvPr/>
      </p:nvGrpSpPr>
      <p:grpSpPr>
        <a:xfrm>
          <a:off x="0" y="0"/>
          <a:ext cx="0" cy="0"/>
          <a:chOff x="0" y="0"/>
          <a:chExt cx="0" cy="0"/>
        </a:xfrm>
      </p:grpSpPr>
      <p:sp>
        <p:nvSpPr>
          <p:cNvPr id="1000" name="Google Shape;1000;p26"/>
          <p:cNvSpPr txBox="1"/>
          <p:nvPr>
            <p:ph type="title"/>
          </p:nvPr>
        </p:nvSpPr>
        <p:spPr>
          <a:xfrm>
            <a:off x="580550" y="205975"/>
            <a:ext cx="78012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Same process done for 60kg variety rails also</a:t>
            </a:r>
            <a:endParaRPr/>
          </a:p>
        </p:txBody>
      </p:sp>
      <p:sp>
        <p:nvSpPr>
          <p:cNvPr id="1001" name="Google Shape;1001;p2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002" name="Google Shape;1002;p26"/>
          <p:cNvSpPr txBox="1"/>
          <p:nvPr/>
        </p:nvSpPr>
        <p:spPr>
          <a:xfrm>
            <a:off x="1109700" y="1563300"/>
            <a:ext cx="5211900" cy="258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Muli"/>
              <a:ea typeface="Muli"/>
              <a:cs typeface="Muli"/>
              <a:sym typeface="Muli"/>
            </a:endParaRPr>
          </a:p>
        </p:txBody>
      </p:sp>
      <p:pic>
        <p:nvPicPr>
          <p:cNvPr id="1003" name="Google Shape;1003;p26"/>
          <p:cNvPicPr preferRelativeResize="0"/>
          <p:nvPr/>
        </p:nvPicPr>
        <p:blipFill rotWithShape="1">
          <a:blip r:embed="rId3">
            <a:alphaModFix/>
          </a:blip>
          <a:srcRect b="0" l="5247" r="25438" t="18347"/>
          <a:stretch/>
        </p:blipFill>
        <p:spPr>
          <a:xfrm>
            <a:off x="184575" y="1748775"/>
            <a:ext cx="3724951" cy="2214149"/>
          </a:xfrm>
          <a:prstGeom prst="rect">
            <a:avLst/>
          </a:prstGeom>
          <a:noFill/>
          <a:ln>
            <a:noFill/>
          </a:ln>
        </p:spPr>
      </p:pic>
      <p:pic>
        <p:nvPicPr>
          <p:cNvPr id="1004" name="Google Shape;1004;p26"/>
          <p:cNvPicPr preferRelativeResize="0"/>
          <p:nvPr/>
        </p:nvPicPr>
        <p:blipFill rotWithShape="1">
          <a:blip r:embed="rId4">
            <a:alphaModFix/>
          </a:blip>
          <a:srcRect b="0" l="0" r="24834" t="43753"/>
          <a:stretch/>
        </p:blipFill>
        <p:spPr>
          <a:xfrm>
            <a:off x="5181075" y="1918550"/>
            <a:ext cx="3777651" cy="2140575"/>
          </a:xfrm>
          <a:prstGeom prst="rect">
            <a:avLst/>
          </a:prstGeom>
          <a:noFill/>
          <a:ln>
            <a:noFill/>
          </a:ln>
        </p:spPr>
      </p:pic>
      <p:cxnSp>
        <p:nvCxnSpPr>
          <p:cNvPr id="1005" name="Google Shape;1005;p26"/>
          <p:cNvCxnSpPr/>
          <p:nvPr/>
        </p:nvCxnSpPr>
        <p:spPr>
          <a:xfrm flipH="1">
            <a:off x="3149275" y="1702650"/>
            <a:ext cx="1134000" cy="1296900"/>
          </a:xfrm>
          <a:prstGeom prst="straightConnector1">
            <a:avLst/>
          </a:prstGeom>
          <a:noFill/>
          <a:ln cap="flat" cmpd="sng" w="76200">
            <a:solidFill>
              <a:srgbClr val="FF0000"/>
            </a:solidFill>
            <a:prstDash val="solid"/>
            <a:round/>
            <a:headEnd len="med" w="med" type="none"/>
            <a:tailEnd len="med" w="med" type="triangle"/>
          </a:ln>
        </p:spPr>
      </p:cxnSp>
      <p:cxnSp>
        <p:nvCxnSpPr>
          <p:cNvPr id="1006" name="Google Shape;1006;p26"/>
          <p:cNvCxnSpPr/>
          <p:nvPr/>
        </p:nvCxnSpPr>
        <p:spPr>
          <a:xfrm flipH="1" rot="10800000">
            <a:off x="4009075" y="3073775"/>
            <a:ext cx="911700" cy="22200"/>
          </a:xfrm>
          <a:prstGeom prst="straightConnector1">
            <a:avLst/>
          </a:prstGeom>
          <a:noFill/>
          <a:ln cap="flat" cmpd="sng" w="76200">
            <a:solidFill>
              <a:srgbClr val="FFFFFF"/>
            </a:solidFill>
            <a:prstDash val="solid"/>
            <a:round/>
            <a:headEnd len="med" w="med" type="none"/>
            <a:tailEnd len="med" w="med" type="triangle"/>
          </a:ln>
        </p:spPr>
      </p:cxnSp>
      <p:sp>
        <p:nvSpPr>
          <p:cNvPr id="1007" name="Google Shape;1007;p26"/>
          <p:cNvSpPr txBox="1"/>
          <p:nvPr/>
        </p:nvSpPr>
        <p:spPr>
          <a:xfrm>
            <a:off x="4079400" y="1163250"/>
            <a:ext cx="2418300" cy="53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Muli"/>
                <a:ea typeface="Muli"/>
                <a:cs typeface="Muli"/>
                <a:sym typeface="Muli"/>
              </a:rPr>
              <a:t>Length is very high but still the price is very low</a:t>
            </a:r>
            <a:endParaRPr>
              <a:solidFill>
                <a:schemeClr val="lt1"/>
              </a:solidFill>
              <a:latin typeface="Muli"/>
              <a:ea typeface="Muli"/>
              <a:cs typeface="Muli"/>
              <a:sym typeface="Mul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1" name="Shape 1011"/>
        <p:cNvGrpSpPr/>
        <p:nvPr/>
      </p:nvGrpSpPr>
      <p:grpSpPr>
        <a:xfrm>
          <a:off x="0" y="0"/>
          <a:ext cx="0" cy="0"/>
          <a:chOff x="0" y="0"/>
          <a:chExt cx="0" cy="0"/>
        </a:xfrm>
      </p:grpSpPr>
      <p:sp>
        <p:nvSpPr>
          <p:cNvPr id="1012" name="Google Shape;1012;p27"/>
          <p:cNvSpPr txBox="1"/>
          <p:nvPr>
            <p:ph type="title"/>
          </p:nvPr>
        </p:nvSpPr>
        <p:spPr>
          <a:xfrm>
            <a:off x="1039650" y="3142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2000">
                <a:latin typeface="Muli"/>
                <a:ea typeface="Muli"/>
                <a:cs typeface="Muli"/>
                <a:sym typeface="Muli"/>
              </a:rPr>
              <a:t>Statistical analysis and modeling:</a:t>
            </a:r>
            <a:endParaRPr sz="4200"/>
          </a:p>
        </p:txBody>
      </p:sp>
      <p:sp>
        <p:nvSpPr>
          <p:cNvPr id="1013" name="Google Shape;1013;p2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014" name="Google Shape;1014;p27"/>
          <p:cNvSpPr txBox="1"/>
          <p:nvPr/>
        </p:nvSpPr>
        <p:spPr>
          <a:xfrm>
            <a:off x="562775" y="1369125"/>
            <a:ext cx="5758800" cy="27792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lt1"/>
              </a:buClr>
              <a:buSzPts val="1200"/>
              <a:buFont typeface="Muli"/>
              <a:buChar char="●"/>
            </a:pPr>
            <a:r>
              <a:rPr lang="en" sz="1200">
                <a:solidFill>
                  <a:schemeClr val="lt1"/>
                </a:solidFill>
                <a:latin typeface="Muli"/>
                <a:ea typeface="Muli"/>
                <a:cs typeface="Muli"/>
                <a:sym typeface="Muli"/>
              </a:rPr>
              <a:t>In my project, I aimed to minimize error by exploring different models and selecting the best one for my analysis. I initially tried using the K-Nearest Neighbors (KNN) regression and Linear Regression, and found that Linear Regression yielded a lower error rate.</a:t>
            </a:r>
            <a:endParaRPr sz="1600">
              <a:latin typeface="Muli"/>
              <a:ea typeface="Muli"/>
              <a:cs typeface="Muli"/>
              <a:sym typeface="Mul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8" name="Shape 1018"/>
        <p:cNvGrpSpPr/>
        <p:nvPr/>
      </p:nvGrpSpPr>
      <p:grpSpPr>
        <a:xfrm>
          <a:off x="0" y="0"/>
          <a:ext cx="0" cy="0"/>
          <a:chOff x="0" y="0"/>
          <a:chExt cx="0" cy="0"/>
        </a:xfrm>
      </p:grpSpPr>
      <p:sp>
        <p:nvSpPr>
          <p:cNvPr id="1019" name="Google Shape;1019;p2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020" name="Google Shape;1020;p28"/>
          <p:cNvPicPr preferRelativeResize="0"/>
          <p:nvPr/>
        </p:nvPicPr>
        <p:blipFill>
          <a:blip r:embed="rId3">
            <a:alphaModFix/>
          </a:blip>
          <a:stretch>
            <a:fillRect/>
          </a:stretch>
        </p:blipFill>
        <p:spPr>
          <a:xfrm>
            <a:off x="116475" y="602550"/>
            <a:ext cx="5354349" cy="2698275"/>
          </a:xfrm>
          <a:prstGeom prst="rect">
            <a:avLst/>
          </a:prstGeom>
          <a:noFill/>
          <a:ln>
            <a:noFill/>
          </a:ln>
        </p:spPr>
      </p:pic>
      <p:pic>
        <p:nvPicPr>
          <p:cNvPr id="1021" name="Google Shape;1021;p28"/>
          <p:cNvPicPr preferRelativeResize="0"/>
          <p:nvPr/>
        </p:nvPicPr>
        <p:blipFill rotWithShape="1">
          <a:blip r:embed="rId4">
            <a:alphaModFix/>
          </a:blip>
          <a:srcRect b="0" l="0" r="36784" t="0"/>
          <a:stretch/>
        </p:blipFill>
        <p:spPr>
          <a:xfrm>
            <a:off x="5814175" y="602550"/>
            <a:ext cx="3003574" cy="2617375"/>
          </a:xfrm>
          <a:prstGeom prst="rect">
            <a:avLst/>
          </a:prstGeom>
          <a:noFill/>
          <a:ln>
            <a:noFill/>
          </a:ln>
        </p:spPr>
      </p:pic>
      <p:cxnSp>
        <p:nvCxnSpPr>
          <p:cNvPr id="1022" name="Google Shape;1022;p28"/>
          <p:cNvCxnSpPr/>
          <p:nvPr/>
        </p:nvCxnSpPr>
        <p:spPr>
          <a:xfrm flipH="1" rot="10800000">
            <a:off x="5298100" y="3188025"/>
            <a:ext cx="1276200" cy="777300"/>
          </a:xfrm>
          <a:prstGeom prst="straightConnector1">
            <a:avLst/>
          </a:prstGeom>
          <a:noFill/>
          <a:ln cap="flat" cmpd="sng" w="38100">
            <a:solidFill>
              <a:srgbClr val="E26161"/>
            </a:solidFill>
            <a:prstDash val="solid"/>
            <a:round/>
            <a:headEnd len="med" w="med" type="none"/>
            <a:tailEnd len="med" w="med" type="triangle"/>
          </a:ln>
        </p:spPr>
      </p:cxnSp>
      <p:sp>
        <p:nvSpPr>
          <p:cNvPr id="1023" name="Google Shape;1023;p28"/>
          <p:cNvSpPr txBox="1"/>
          <p:nvPr/>
        </p:nvSpPr>
        <p:spPr>
          <a:xfrm>
            <a:off x="3636875" y="3914950"/>
            <a:ext cx="2130300" cy="83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Muli"/>
                <a:ea typeface="Muli"/>
                <a:cs typeface="Muli"/>
                <a:sym typeface="Muli"/>
              </a:rPr>
              <a:t>Much higher error</a:t>
            </a:r>
            <a:endParaRPr>
              <a:solidFill>
                <a:schemeClr val="lt1"/>
              </a:solidFill>
              <a:latin typeface="Muli"/>
              <a:ea typeface="Muli"/>
              <a:cs typeface="Muli"/>
              <a:sym typeface="Muli"/>
            </a:endParaRPr>
          </a:p>
        </p:txBody>
      </p:sp>
      <p:sp>
        <p:nvSpPr>
          <p:cNvPr id="1024" name="Google Shape;1024;p28"/>
          <p:cNvSpPr txBox="1"/>
          <p:nvPr/>
        </p:nvSpPr>
        <p:spPr>
          <a:xfrm>
            <a:off x="778350" y="184450"/>
            <a:ext cx="3003600" cy="30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Muli"/>
                <a:ea typeface="Muli"/>
                <a:cs typeface="Muli"/>
                <a:sym typeface="Muli"/>
              </a:rPr>
              <a:t>Linear Regression</a:t>
            </a:r>
            <a:endParaRPr>
              <a:solidFill>
                <a:schemeClr val="lt1"/>
              </a:solidFill>
              <a:latin typeface="Muli"/>
              <a:ea typeface="Muli"/>
              <a:cs typeface="Muli"/>
              <a:sym typeface="Muli"/>
            </a:endParaRPr>
          </a:p>
        </p:txBody>
      </p:sp>
      <p:sp>
        <p:nvSpPr>
          <p:cNvPr id="1025" name="Google Shape;1025;p28"/>
          <p:cNvSpPr txBox="1"/>
          <p:nvPr/>
        </p:nvSpPr>
        <p:spPr>
          <a:xfrm>
            <a:off x="5767175" y="184450"/>
            <a:ext cx="3003600" cy="30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Muli"/>
                <a:ea typeface="Muli"/>
                <a:cs typeface="Muli"/>
                <a:sym typeface="Muli"/>
              </a:rPr>
              <a:t>KNN Regression</a:t>
            </a:r>
            <a:endParaRPr>
              <a:solidFill>
                <a:schemeClr val="lt1"/>
              </a:solidFill>
              <a:latin typeface="Muli"/>
              <a:ea typeface="Muli"/>
              <a:cs typeface="Muli"/>
              <a:sym typeface="Mul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9" name="Shape 1029"/>
        <p:cNvGrpSpPr/>
        <p:nvPr/>
      </p:nvGrpSpPr>
      <p:grpSpPr>
        <a:xfrm>
          <a:off x="0" y="0"/>
          <a:ext cx="0" cy="0"/>
          <a:chOff x="0" y="0"/>
          <a:chExt cx="0" cy="0"/>
        </a:xfrm>
      </p:grpSpPr>
      <p:sp>
        <p:nvSpPr>
          <p:cNvPr id="1030" name="Google Shape;1030;p2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031" name="Google Shape;1031;p29"/>
          <p:cNvSpPr txBox="1"/>
          <p:nvPr>
            <p:ph idx="4294967295" type="ctrTitle"/>
          </p:nvPr>
        </p:nvSpPr>
        <p:spPr>
          <a:xfrm>
            <a:off x="217350" y="173975"/>
            <a:ext cx="4197900" cy="928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Working of the Model</a:t>
            </a:r>
            <a:endParaRPr/>
          </a:p>
        </p:txBody>
      </p:sp>
      <p:sp>
        <p:nvSpPr>
          <p:cNvPr id="1032" name="Google Shape;1032;p29"/>
          <p:cNvSpPr txBox="1"/>
          <p:nvPr/>
        </p:nvSpPr>
        <p:spPr>
          <a:xfrm>
            <a:off x="283500" y="1328400"/>
            <a:ext cx="8691300" cy="2259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Muli"/>
              <a:buChar char="●"/>
            </a:pPr>
            <a:r>
              <a:rPr lang="en">
                <a:solidFill>
                  <a:schemeClr val="lt1"/>
                </a:solidFill>
                <a:latin typeface="Muli"/>
                <a:ea typeface="Muli"/>
                <a:cs typeface="Muli"/>
                <a:sym typeface="Muli"/>
              </a:rPr>
              <a:t>Lets take up an example of a lot which only contains the 52kg variety rails</a:t>
            </a:r>
            <a:endParaRPr>
              <a:solidFill>
                <a:schemeClr val="lt1"/>
              </a:solidFill>
              <a:latin typeface="Muli"/>
              <a:ea typeface="Muli"/>
              <a:cs typeface="Muli"/>
              <a:sym typeface="Muli"/>
            </a:endParaRPr>
          </a:p>
          <a:p>
            <a:pPr indent="-317500" lvl="0" marL="457200" rtl="0" algn="l">
              <a:spcBef>
                <a:spcPts val="0"/>
              </a:spcBef>
              <a:spcAft>
                <a:spcPts val="0"/>
              </a:spcAft>
              <a:buClr>
                <a:schemeClr val="lt1"/>
              </a:buClr>
              <a:buSzPts val="1400"/>
              <a:buFont typeface="Muli"/>
              <a:buChar char="●"/>
            </a:pPr>
            <a:r>
              <a:rPr lang="en">
                <a:solidFill>
                  <a:schemeClr val="lt1"/>
                </a:solidFill>
                <a:latin typeface="Muli"/>
                <a:ea typeface="Muli"/>
                <a:cs typeface="Muli"/>
                <a:sym typeface="Muli"/>
              </a:rPr>
              <a:t>Let its length be 378.2mtr and qty be 18.18MT </a:t>
            </a:r>
            <a:endParaRPr>
              <a:solidFill>
                <a:schemeClr val="lt1"/>
              </a:solidFill>
              <a:latin typeface="Muli"/>
              <a:ea typeface="Muli"/>
              <a:cs typeface="Muli"/>
              <a:sym typeface="Muli"/>
            </a:endParaRPr>
          </a:p>
          <a:p>
            <a:pPr indent="-317500" lvl="0" marL="457200" rtl="0" algn="l">
              <a:spcBef>
                <a:spcPts val="0"/>
              </a:spcBef>
              <a:spcAft>
                <a:spcPts val="0"/>
              </a:spcAft>
              <a:buClr>
                <a:schemeClr val="lt1"/>
              </a:buClr>
              <a:buSzPts val="1400"/>
              <a:buFont typeface="Muli"/>
              <a:buChar char="●"/>
            </a:pPr>
            <a:r>
              <a:rPr lang="en">
                <a:solidFill>
                  <a:schemeClr val="lt1"/>
                </a:solidFill>
                <a:latin typeface="Muli"/>
                <a:ea typeface="Muli"/>
                <a:cs typeface="Muli"/>
                <a:sym typeface="Muli"/>
              </a:rPr>
              <a:t>So we need to </a:t>
            </a:r>
            <a:r>
              <a:rPr lang="en">
                <a:solidFill>
                  <a:schemeClr val="lt1"/>
                </a:solidFill>
                <a:latin typeface="Muli"/>
                <a:ea typeface="Muli"/>
                <a:cs typeface="Muli"/>
                <a:sym typeface="Muli"/>
              </a:rPr>
              <a:t>follow</a:t>
            </a:r>
            <a:r>
              <a:rPr lang="en">
                <a:solidFill>
                  <a:schemeClr val="lt1"/>
                </a:solidFill>
                <a:latin typeface="Muli"/>
                <a:ea typeface="Muli"/>
                <a:cs typeface="Muli"/>
                <a:sym typeface="Muli"/>
              </a:rPr>
              <a:t> this </a:t>
            </a:r>
            <a:r>
              <a:rPr lang="en">
                <a:solidFill>
                  <a:schemeClr val="lt1"/>
                </a:solidFill>
                <a:latin typeface="Muli"/>
                <a:ea typeface="Muli"/>
                <a:cs typeface="Muli"/>
                <a:sym typeface="Muli"/>
              </a:rPr>
              <a:t>particular</a:t>
            </a:r>
            <a:r>
              <a:rPr lang="en">
                <a:solidFill>
                  <a:schemeClr val="lt1"/>
                </a:solidFill>
                <a:latin typeface="Muli"/>
                <a:ea typeface="Muli"/>
                <a:cs typeface="Muli"/>
                <a:sym typeface="Muli"/>
              </a:rPr>
              <a:t> way of writing the inputs</a:t>
            </a:r>
            <a:endParaRPr>
              <a:solidFill>
                <a:schemeClr val="lt1"/>
              </a:solidFill>
              <a:latin typeface="Muli"/>
              <a:ea typeface="Muli"/>
              <a:cs typeface="Muli"/>
              <a:sym typeface="Muli"/>
            </a:endParaRPr>
          </a:p>
          <a:p>
            <a:pPr indent="-336550" lvl="0" marL="457200" rtl="0" algn="l">
              <a:spcBef>
                <a:spcPts val="0"/>
              </a:spcBef>
              <a:spcAft>
                <a:spcPts val="0"/>
              </a:spcAft>
              <a:buClr>
                <a:schemeClr val="lt1"/>
              </a:buClr>
              <a:buSzPts val="1700"/>
              <a:buFont typeface="Muli"/>
              <a:buChar char="●"/>
            </a:pPr>
            <a:r>
              <a:rPr lang="en" sz="1000">
                <a:solidFill>
                  <a:schemeClr val="lt1"/>
                </a:solidFill>
                <a:latin typeface="Muli"/>
                <a:ea typeface="Muli"/>
                <a:cs typeface="Muli"/>
                <a:sym typeface="Muli"/>
              </a:rPr>
              <a:t>[ 52kg, Length_52kg, QTY_52kg, 60kg, Length_60kg, QTY_60kg, 50r, Length_50r, QTY_50r, 60r, Length_60r, QTY_60r, 75r, Length_75r, QTY_75r ,90r, Length_90r, QTY_90r , 50bh, Length_50bh, QTY_50bh     ]</a:t>
            </a:r>
            <a:endParaRPr sz="1000">
              <a:solidFill>
                <a:schemeClr val="lt1"/>
              </a:solidFill>
              <a:latin typeface="Muli"/>
              <a:ea typeface="Muli"/>
              <a:cs typeface="Muli"/>
              <a:sym typeface="Muli"/>
            </a:endParaRPr>
          </a:p>
          <a:p>
            <a:pPr indent="-317500" lvl="0" marL="457200" rtl="0" algn="l">
              <a:spcBef>
                <a:spcPts val="0"/>
              </a:spcBef>
              <a:spcAft>
                <a:spcPts val="0"/>
              </a:spcAft>
              <a:buClr>
                <a:schemeClr val="lt1"/>
              </a:buClr>
              <a:buSzPts val="1400"/>
              <a:buFont typeface="Muli"/>
              <a:buChar char="●"/>
            </a:pPr>
            <a:r>
              <a:rPr lang="en">
                <a:solidFill>
                  <a:schemeClr val="lt1"/>
                </a:solidFill>
                <a:latin typeface="Muli"/>
                <a:ea typeface="Muli"/>
                <a:cs typeface="Muli"/>
                <a:sym typeface="Muli"/>
              </a:rPr>
              <a:t>According to this our data the input must be in the format of</a:t>
            </a:r>
            <a:endParaRPr>
              <a:solidFill>
                <a:schemeClr val="lt1"/>
              </a:solidFill>
              <a:latin typeface="Muli"/>
              <a:ea typeface="Muli"/>
              <a:cs typeface="Muli"/>
              <a:sym typeface="Muli"/>
            </a:endParaRPr>
          </a:p>
          <a:p>
            <a:pPr indent="-317500" lvl="0" marL="457200" rtl="0" algn="l">
              <a:spcBef>
                <a:spcPts val="0"/>
              </a:spcBef>
              <a:spcAft>
                <a:spcPts val="0"/>
              </a:spcAft>
              <a:buClr>
                <a:schemeClr val="lt1"/>
              </a:buClr>
              <a:buSzPts val="1400"/>
              <a:buFont typeface="Muli"/>
              <a:buChar char="●"/>
            </a:pPr>
            <a:r>
              <a:rPr lang="en">
                <a:solidFill>
                  <a:schemeClr val="lt1"/>
                </a:solidFill>
                <a:latin typeface="Muli"/>
                <a:ea typeface="Muli"/>
                <a:cs typeface="Muli"/>
                <a:sym typeface="Muli"/>
              </a:rPr>
              <a:t>[1,378.2,18.18,0,0,0,0,0,0,0,0,0,0,0,0,0,0,0,0,0,0]</a:t>
            </a:r>
            <a:endParaRPr>
              <a:solidFill>
                <a:schemeClr val="lt1"/>
              </a:solidFill>
              <a:latin typeface="Muli"/>
              <a:ea typeface="Muli"/>
              <a:cs typeface="Muli"/>
              <a:sym typeface="Mul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6" name="Shape 1036"/>
        <p:cNvGrpSpPr/>
        <p:nvPr/>
      </p:nvGrpSpPr>
      <p:grpSpPr>
        <a:xfrm>
          <a:off x="0" y="0"/>
          <a:ext cx="0" cy="0"/>
          <a:chOff x="0" y="0"/>
          <a:chExt cx="0" cy="0"/>
        </a:xfrm>
      </p:grpSpPr>
      <p:sp>
        <p:nvSpPr>
          <p:cNvPr id="1037" name="Google Shape;1037;p3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038" name="Google Shape;1038;p30"/>
          <p:cNvSpPr txBox="1"/>
          <p:nvPr>
            <p:ph idx="4294967295" type="ctrTitle"/>
          </p:nvPr>
        </p:nvSpPr>
        <p:spPr>
          <a:xfrm>
            <a:off x="217350" y="173975"/>
            <a:ext cx="4197900" cy="928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Working of the Model</a:t>
            </a:r>
            <a:endParaRPr/>
          </a:p>
        </p:txBody>
      </p:sp>
      <p:pic>
        <p:nvPicPr>
          <p:cNvPr id="1039" name="Google Shape;1039;p30"/>
          <p:cNvPicPr preferRelativeResize="0"/>
          <p:nvPr/>
        </p:nvPicPr>
        <p:blipFill rotWithShape="1">
          <a:blip r:embed="rId3">
            <a:alphaModFix/>
          </a:blip>
          <a:srcRect b="44625" l="1813" r="37525" t="40787"/>
          <a:stretch/>
        </p:blipFill>
        <p:spPr>
          <a:xfrm>
            <a:off x="217350" y="1392750"/>
            <a:ext cx="4649401" cy="928501"/>
          </a:xfrm>
          <a:prstGeom prst="rect">
            <a:avLst/>
          </a:prstGeom>
          <a:noFill/>
          <a:ln>
            <a:noFill/>
          </a:ln>
        </p:spPr>
      </p:pic>
      <p:pic>
        <p:nvPicPr>
          <p:cNvPr id="1040" name="Google Shape;1040;p30"/>
          <p:cNvPicPr preferRelativeResize="0"/>
          <p:nvPr/>
        </p:nvPicPr>
        <p:blipFill rotWithShape="1">
          <a:blip r:embed="rId3">
            <a:alphaModFix/>
          </a:blip>
          <a:srcRect b="24797" l="0" r="69733" t="65623"/>
          <a:stretch/>
        </p:blipFill>
        <p:spPr>
          <a:xfrm>
            <a:off x="6155450" y="1620000"/>
            <a:ext cx="2746450" cy="769500"/>
          </a:xfrm>
          <a:prstGeom prst="rect">
            <a:avLst/>
          </a:prstGeom>
          <a:noFill/>
          <a:ln>
            <a:noFill/>
          </a:ln>
        </p:spPr>
      </p:pic>
      <p:cxnSp>
        <p:nvCxnSpPr>
          <p:cNvPr id="1041" name="Google Shape;1041;p30"/>
          <p:cNvCxnSpPr/>
          <p:nvPr/>
        </p:nvCxnSpPr>
        <p:spPr>
          <a:xfrm flipH="1" rot="10800000">
            <a:off x="1231200" y="2154600"/>
            <a:ext cx="688500" cy="1053000"/>
          </a:xfrm>
          <a:prstGeom prst="straightConnector1">
            <a:avLst/>
          </a:prstGeom>
          <a:noFill/>
          <a:ln cap="flat" cmpd="sng" w="28575">
            <a:solidFill>
              <a:srgbClr val="5FCBEF"/>
            </a:solidFill>
            <a:prstDash val="solid"/>
            <a:round/>
            <a:headEnd len="med" w="med" type="none"/>
            <a:tailEnd len="med" w="med" type="triangle"/>
          </a:ln>
        </p:spPr>
      </p:cxnSp>
      <p:cxnSp>
        <p:nvCxnSpPr>
          <p:cNvPr id="1042" name="Google Shape;1042;p30"/>
          <p:cNvCxnSpPr/>
          <p:nvPr/>
        </p:nvCxnSpPr>
        <p:spPr>
          <a:xfrm rot="10800000">
            <a:off x="2162700" y="2130300"/>
            <a:ext cx="129600" cy="1109700"/>
          </a:xfrm>
          <a:prstGeom prst="straightConnector1">
            <a:avLst/>
          </a:prstGeom>
          <a:noFill/>
          <a:ln cap="flat" cmpd="sng" w="28575">
            <a:solidFill>
              <a:srgbClr val="5FCBEF"/>
            </a:solidFill>
            <a:prstDash val="solid"/>
            <a:round/>
            <a:headEnd len="med" w="med" type="none"/>
            <a:tailEnd len="med" w="med" type="triangle"/>
          </a:ln>
        </p:spPr>
      </p:cxnSp>
      <p:cxnSp>
        <p:nvCxnSpPr>
          <p:cNvPr id="1043" name="Google Shape;1043;p30"/>
          <p:cNvCxnSpPr/>
          <p:nvPr/>
        </p:nvCxnSpPr>
        <p:spPr>
          <a:xfrm rot="10800000">
            <a:off x="2470500" y="2138400"/>
            <a:ext cx="810000" cy="1174500"/>
          </a:xfrm>
          <a:prstGeom prst="straightConnector1">
            <a:avLst/>
          </a:prstGeom>
          <a:noFill/>
          <a:ln cap="flat" cmpd="sng" w="28575">
            <a:solidFill>
              <a:srgbClr val="5FCBEF"/>
            </a:solidFill>
            <a:prstDash val="solid"/>
            <a:round/>
            <a:headEnd len="med" w="med" type="none"/>
            <a:tailEnd len="med" w="med" type="triangle"/>
          </a:ln>
        </p:spPr>
      </p:cxnSp>
      <p:sp>
        <p:nvSpPr>
          <p:cNvPr id="1044" name="Google Shape;1044;p30"/>
          <p:cNvSpPr txBox="1"/>
          <p:nvPr/>
        </p:nvSpPr>
        <p:spPr>
          <a:xfrm>
            <a:off x="664200" y="3312900"/>
            <a:ext cx="923400" cy="86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lt1"/>
                </a:solidFill>
                <a:latin typeface="Muli"/>
                <a:ea typeface="Muli"/>
                <a:cs typeface="Muli"/>
                <a:sym typeface="Muli"/>
              </a:rPr>
              <a:t>1 represents that 52kg rail is present</a:t>
            </a:r>
            <a:endParaRPr sz="900">
              <a:solidFill>
                <a:schemeClr val="lt1"/>
              </a:solidFill>
              <a:latin typeface="Muli"/>
              <a:ea typeface="Muli"/>
              <a:cs typeface="Muli"/>
              <a:sym typeface="Muli"/>
            </a:endParaRPr>
          </a:p>
        </p:txBody>
      </p:sp>
      <p:sp>
        <p:nvSpPr>
          <p:cNvPr id="1045" name="Google Shape;1045;p30"/>
          <p:cNvSpPr txBox="1"/>
          <p:nvPr/>
        </p:nvSpPr>
        <p:spPr>
          <a:xfrm>
            <a:off x="2033100" y="3312900"/>
            <a:ext cx="923400" cy="86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lt1"/>
                </a:solidFill>
                <a:latin typeface="Muli"/>
                <a:ea typeface="Muli"/>
                <a:cs typeface="Muli"/>
                <a:sym typeface="Muli"/>
              </a:rPr>
              <a:t>378.2 is the length of the rail</a:t>
            </a:r>
            <a:endParaRPr sz="900">
              <a:solidFill>
                <a:schemeClr val="lt1"/>
              </a:solidFill>
              <a:latin typeface="Muli"/>
              <a:ea typeface="Muli"/>
              <a:cs typeface="Muli"/>
              <a:sym typeface="Muli"/>
            </a:endParaRPr>
          </a:p>
        </p:txBody>
      </p:sp>
      <p:sp>
        <p:nvSpPr>
          <p:cNvPr id="1046" name="Google Shape;1046;p30"/>
          <p:cNvSpPr txBox="1"/>
          <p:nvPr/>
        </p:nvSpPr>
        <p:spPr>
          <a:xfrm>
            <a:off x="3050700" y="3439500"/>
            <a:ext cx="1279800" cy="86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lt1"/>
                </a:solidFill>
                <a:latin typeface="Muli"/>
                <a:ea typeface="Muli"/>
                <a:cs typeface="Muli"/>
                <a:sym typeface="Muli"/>
              </a:rPr>
              <a:t>18.18 is the weight of the rails in MT(Mega Tone)</a:t>
            </a:r>
            <a:endParaRPr sz="900">
              <a:solidFill>
                <a:schemeClr val="lt1"/>
              </a:solidFill>
              <a:latin typeface="Muli"/>
              <a:ea typeface="Muli"/>
              <a:cs typeface="Muli"/>
              <a:sym typeface="Muli"/>
            </a:endParaRPr>
          </a:p>
        </p:txBody>
      </p:sp>
      <p:sp>
        <p:nvSpPr>
          <p:cNvPr id="1047" name="Google Shape;1047;p30"/>
          <p:cNvSpPr txBox="1"/>
          <p:nvPr/>
        </p:nvSpPr>
        <p:spPr>
          <a:xfrm>
            <a:off x="6115500" y="607050"/>
            <a:ext cx="2511000" cy="86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latin typeface="Muli"/>
                <a:ea typeface="Muli"/>
                <a:cs typeface="Muli"/>
                <a:sym typeface="Muli"/>
              </a:rPr>
              <a:t>The output price for such a lot is predicted out by the linear regression model which is used</a:t>
            </a:r>
            <a:endParaRPr sz="1100">
              <a:solidFill>
                <a:schemeClr val="lt1"/>
              </a:solidFill>
              <a:latin typeface="Muli"/>
              <a:ea typeface="Muli"/>
              <a:cs typeface="Muli"/>
              <a:sym typeface="Muli"/>
            </a:endParaRPr>
          </a:p>
        </p:txBody>
      </p:sp>
      <p:cxnSp>
        <p:nvCxnSpPr>
          <p:cNvPr id="1048" name="Google Shape;1048;p30"/>
          <p:cNvCxnSpPr>
            <a:endCxn id="1040" idx="1"/>
          </p:cNvCxnSpPr>
          <p:nvPr/>
        </p:nvCxnSpPr>
        <p:spPr>
          <a:xfrm>
            <a:off x="4866650" y="1974450"/>
            <a:ext cx="1288800" cy="30300"/>
          </a:xfrm>
          <a:prstGeom prst="straightConnector1">
            <a:avLst/>
          </a:prstGeom>
          <a:noFill/>
          <a:ln cap="flat" cmpd="sng" w="38100">
            <a:solidFill>
              <a:schemeClr val="lt1"/>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2" name="Shape 1052"/>
        <p:cNvGrpSpPr/>
        <p:nvPr/>
      </p:nvGrpSpPr>
      <p:grpSpPr>
        <a:xfrm>
          <a:off x="0" y="0"/>
          <a:ext cx="0" cy="0"/>
          <a:chOff x="0" y="0"/>
          <a:chExt cx="0" cy="0"/>
        </a:xfrm>
      </p:grpSpPr>
      <p:sp>
        <p:nvSpPr>
          <p:cNvPr id="1053" name="Google Shape;1053;p3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054" name="Google Shape;1054;p31"/>
          <p:cNvSpPr txBox="1"/>
          <p:nvPr>
            <p:ph idx="4294967295" type="ctrTitle"/>
          </p:nvPr>
        </p:nvSpPr>
        <p:spPr>
          <a:xfrm>
            <a:off x="685800" y="1341750"/>
            <a:ext cx="4197900" cy="928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7200"/>
              <a:t>Thanks!</a:t>
            </a:r>
            <a:endParaRPr sz="7200"/>
          </a:p>
        </p:txBody>
      </p:sp>
      <p:sp>
        <p:nvSpPr>
          <p:cNvPr id="1055" name="Google Shape;1055;p31"/>
          <p:cNvSpPr txBox="1"/>
          <p:nvPr>
            <p:ph idx="4294967295" type="subTitle"/>
          </p:nvPr>
        </p:nvSpPr>
        <p:spPr>
          <a:xfrm>
            <a:off x="685800" y="2302047"/>
            <a:ext cx="3617400" cy="1499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t/>
            </a:r>
            <a:endParaRPr sz="1800"/>
          </a:p>
        </p:txBody>
      </p:sp>
      <p:pic>
        <p:nvPicPr>
          <p:cNvPr id="1056" name="Google Shape;1056;p31"/>
          <p:cNvPicPr preferRelativeResize="0"/>
          <p:nvPr/>
        </p:nvPicPr>
        <p:blipFill>
          <a:blip r:embed="rId3">
            <a:alphaModFix/>
          </a:blip>
          <a:stretch>
            <a:fillRect/>
          </a:stretch>
        </p:blipFill>
        <p:spPr>
          <a:xfrm>
            <a:off x="5975275" y="1954700"/>
            <a:ext cx="3171324" cy="1889775"/>
          </a:xfrm>
          <a:prstGeom prst="rect">
            <a:avLst/>
          </a:prstGeom>
          <a:noFill/>
          <a:ln>
            <a:noFill/>
          </a:ln>
        </p:spPr>
      </p:pic>
      <p:pic>
        <p:nvPicPr>
          <p:cNvPr id="1057" name="Google Shape;1057;p31"/>
          <p:cNvPicPr preferRelativeResize="0"/>
          <p:nvPr/>
        </p:nvPicPr>
        <p:blipFill>
          <a:blip r:embed="rId4">
            <a:alphaModFix/>
          </a:blip>
          <a:stretch>
            <a:fillRect/>
          </a:stretch>
        </p:blipFill>
        <p:spPr>
          <a:xfrm>
            <a:off x="7286576" y="1341755"/>
            <a:ext cx="548700" cy="1597701"/>
          </a:xfrm>
          <a:prstGeom prst="rect">
            <a:avLst/>
          </a:prstGeom>
          <a:noFill/>
          <a:ln>
            <a:noFill/>
          </a:ln>
        </p:spPr>
      </p:pic>
      <p:pic>
        <p:nvPicPr>
          <p:cNvPr id="1058" name="Google Shape;1058;p31"/>
          <p:cNvPicPr preferRelativeResize="0"/>
          <p:nvPr/>
        </p:nvPicPr>
        <p:blipFill>
          <a:blip r:embed="rId5">
            <a:alphaModFix/>
          </a:blip>
          <a:stretch>
            <a:fillRect/>
          </a:stretch>
        </p:blipFill>
        <p:spPr>
          <a:xfrm>
            <a:off x="7518659" y="173975"/>
            <a:ext cx="1279700" cy="1498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661950" y="754988"/>
            <a:ext cx="8093700" cy="1063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b="0" lang="en" sz="2900">
                <a:latin typeface="Arial"/>
                <a:ea typeface="Arial"/>
                <a:cs typeface="Arial"/>
                <a:sym typeface="Arial"/>
              </a:rPr>
              <a:t>Rate Reasonability for Scrap Disposal and Price Prediction  of lot</a:t>
            </a:r>
            <a:endParaRPr sz="4700"/>
          </a:p>
        </p:txBody>
      </p:sp>
      <p:sp>
        <p:nvSpPr>
          <p:cNvPr id="72" name="Google Shape;72;p14"/>
          <p:cNvSpPr txBox="1"/>
          <p:nvPr>
            <p:ph idx="2" type="body"/>
          </p:nvPr>
        </p:nvSpPr>
        <p:spPr>
          <a:xfrm>
            <a:off x="580550" y="4025075"/>
            <a:ext cx="6014400" cy="598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sz="1000">
              <a:solidFill>
                <a:schemeClr val="accent4"/>
              </a:solidFill>
            </a:endParaRPr>
          </a:p>
        </p:txBody>
      </p:sp>
      <p:sp>
        <p:nvSpPr>
          <p:cNvPr id="73" name="Google Shape;73;p1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74" name="Google Shape;74;p14"/>
          <p:cNvSpPr txBox="1"/>
          <p:nvPr/>
        </p:nvSpPr>
        <p:spPr>
          <a:xfrm>
            <a:off x="872550" y="1923783"/>
            <a:ext cx="7398900" cy="354000"/>
          </a:xfrm>
          <a:prstGeom prst="rect">
            <a:avLst/>
          </a:prstGeom>
          <a:noFill/>
          <a:ln>
            <a:noFill/>
          </a:ln>
        </p:spPr>
        <p:txBody>
          <a:bodyPr anchorCtr="0" anchor="t" bIns="45700" lIns="91425" spcFirstLastPara="1" rIns="91425" wrap="square" tIns="45700">
            <a:spAutoFit/>
          </a:bodyPr>
          <a:lstStyle/>
          <a:p>
            <a:pPr indent="-6350" lvl="0" marL="6350" marR="0" rtl="0" algn="l">
              <a:lnSpc>
                <a:spcPct val="115000"/>
              </a:lnSpc>
              <a:spcBef>
                <a:spcPts val="0"/>
              </a:spcBef>
              <a:spcAft>
                <a:spcPts val="0"/>
              </a:spcAft>
              <a:buNone/>
            </a:pPr>
            <a:r>
              <a:rPr b="1" i="0" lang="en" sz="1700" u="none" cap="none" strike="noStrike">
                <a:solidFill>
                  <a:srgbClr val="FFFFFF"/>
                </a:solidFill>
              </a:rPr>
              <a:t>Submitted By:</a:t>
            </a:r>
            <a:endParaRPr b="1" i="0" sz="1500" u="none" cap="none" strike="noStrike">
              <a:solidFill>
                <a:srgbClr val="FFFFFF"/>
              </a:solidFill>
              <a:latin typeface="Calibri"/>
              <a:ea typeface="Calibri"/>
              <a:cs typeface="Calibri"/>
              <a:sym typeface="Calibri"/>
            </a:endParaRPr>
          </a:p>
        </p:txBody>
      </p:sp>
      <p:sp>
        <p:nvSpPr>
          <p:cNvPr id="75" name="Google Shape;75;p14"/>
          <p:cNvSpPr txBox="1"/>
          <p:nvPr/>
        </p:nvSpPr>
        <p:spPr>
          <a:xfrm>
            <a:off x="809279" y="2277782"/>
            <a:ext cx="7398900" cy="1207500"/>
          </a:xfrm>
          <a:prstGeom prst="rect">
            <a:avLst/>
          </a:prstGeom>
          <a:noFill/>
          <a:ln>
            <a:noFill/>
          </a:ln>
        </p:spPr>
        <p:txBody>
          <a:bodyPr anchorCtr="0" anchor="t" bIns="45700" lIns="91425" spcFirstLastPara="1" rIns="91425" wrap="square" tIns="45700">
            <a:spAutoFit/>
          </a:bodyPr>
          <a:lstStyle/>
          <a:p>
            <a:pPr indent="-336550" lvl="0" marL="342900" marR="0" rtl="0" algn="l">
              <a:lnSpc>
                <a:spcPct val="107000"/>
              </a:lnSpc>
              <a:spcBef>
                <a:spcPts val="0"/>
              </a:spcBef>
              <a:spcAft>
                <a:spcPts val="0"/>
              </a:spcAft>
              <a:buClr>
                <a:schemeClr val="lt1"/>
              </a:buClr>
              <a:buSzPts val="1200"/>
              <a:buFont typeface="Arial"/>
              <a:buChar char="●"/>
            </a:pPr>
            <a:r>
              <a:rPr b="0" i="0" lang="en" sz="1700" u="none" cap="none" strike="noStrike">
                <a:solidFill>
                  <a:schemeClr val="lt1"/>
                </a:solidFill>
                <a:latin typeface="Arial"/>
                <a:ea typeface="Arial"/>
                <a:cs typeface="Arial"/>
                <a:sym typeface="Arial"/>
              </a:rPr>
              <a:t>Name: Arush Shetty</a:t>
            </a:r>
            <a:endParaRPr b="0" i="0" sz="1500" u="none" cap="none" strike="noStrike">
              <a:solidFill>
                <a:schemeClr val="lt1"/>
              </a:solidFill>
              <a:latin typeface="Arial"/>
              <a:ea typeface="Arial"/>
              <a:cs typeface="Arial"/>
              <a:sym typeface="Arial"/>
            </a:endParaRPr>
          </a:p>
          <a:p>
            <a:pPr indent="-336550" lvl="0" marL="342900" marR="0" rtl="0" algn="l">
              <a:lnSpc>
                <a:spcPct val="107000"/>
              </a:lnSpc>
              <a:spcBef>
                <a:spcPts val="35"/>
              </a:spcBef>
              <a:spcAft>
                <a:spcPts val="0"/>
              </a:spcAft>
              <a:buClr>
                <a:schemeClr val="lt1"/>
              </a:buClr>
              <a:buSzPts val="1200"/>
              <a:buFont typeface="Arial"/>
              <a:buChar char="●"/>
            </a:pPr>
            <a:r>
              <a:rPr b="0" i="0" lang="en" sz="1700" u="none" cap="none" strike="noStrike">
                <a:solidFill>
                  <a:schemeClr val="lt1"/>
                </a:solidFill>
                <a:latin typeface="Arial"/>
                <a:ea typeface="Arial"/>
                <a:cs typeface="Arial"/>
                <a:sym typeface="Arial"/>
              </a:rPr>
              <a:t>BITS ID: 2021A3PS2661P</a:t>
            </a:r>
            <a:endParaRPr b="0" i="0" sz="1500" u="none" cap="none" strike="noStrike">
              <a:solidFill>
                <a:schemeClr val="lt1"/>
              </a:solidFill>
              <a:latin typeface="Arial"/>
              <a:ea typeface="Arial"/>
              <a:cs typeface="Arial"/>
              <a:sym typeface="Arial"/>
            </a:endParaRPr>
          </a:p>
          <a:p>
            <a:pPr indent="-342900" lvl="0" marL="342900" marR="0" rtl="0" algn="l">
              <a:lnSpc>
                <a:spcPct val="107000"/>
              </a:lnSpc>
              <a:spcBef>
                <a:spcPts val="35"/>
              </a:spcBef>
              <a:spcAft>
                <a:spcPts val="0"/>
              </a:spcAft>
              <a:buClr>
                <a:schemeClr val="lt1"/>
              </a:buClr>
              <a:buSzPts val="1300"/>
              <a:buFont typeface="Arial"/>
              <a:buChar char="●"/>
            </a:pPr>
            <a:r>
              <a:rPr b="0" i="0" lang="en" sz="1700" u="none" cap="none" strike="noStrike">
                <a:solidFill>
                  <a:schemeClr val="lt1"/>
                </a:solidFill>
                <a:latin typeface="Arial"/>
                <a:ea typeface="Arial"/>
                <a:cs typeface="Arial"/>
                <a:sym typeface="Arial"/>
              </a:rPr>
              <a:t>Faculty in charge: </a:t>
            </a:r>
            <a:r>
              <a:rPr b="1" i="0" lang="en" sz="1500" u="none" cap="none" strike="noStrike">
                <a:solidFill>
                  <a:schemeClr val="lt1"/>
                </a:solidFill>
                <a:latin typeface="Arial"/>
                <a:ea typeface="Arial"/>
                <a:cs typeface="Arial"/>
                <a:sym typeface="Arial"/>
              </a:rPr>
              <a:t>Ashish Narang</a:t>
            </a:r>
            <a:endParaRPr b="0" i="0" sz="1500" u="none" cap="none" strike="noStrike">
              <a:solidFill>
                <a:schemeClr val="lt1"/>
              </a:solidFill>
              <a:latin typeface="Arial"/>
              <a:ea typeface="Arial"/>
              <a:cs typeface="Arial"/>
              <a:sym typeface="Arial"/>
            </a:endParaRPr>
          </a:p>
          <a:p>
            <a:pPr indent="0" lvl="0" marL="0" marR="0" rtl="0" algn="l">
              <a:spcBef>
                <a:spcPts val="35"/>
              </a:spcBef>
              <a:spcAft>
                <a:spcPts val="0"/>
              </a:spcAft>
              <a:buNone/>
            </a:pPr>
            <a:r>
              <a:rPr b="0" i="0" lang="en" sz="1700" u="none" cap="none" strike="noStrike">
                <a:solidFill>
                  <a:schemeClr val="lt1"/>
                </a:solidFill>
                <a:latin typeface="Arial"/>
                <a:ea typeface="Arial"/>
                <a:cs typeface="Arial"/>
                <a:sym typeface="Arial"/>
              </a:rPr>
              <a:t>Name of Organization: </a:t>
            </a:r>
            <a:r>
              <a:rPr b="1" i="0" lang="en" sz="1500" u="none" cap="none" strike="noStrike">
                <a:solidFill>
                  <a:schemeClr val="lt1"/>
                </a:solidFill>
                <a:latin typeface="Calibri"/>
                <a:ea typeface="Calibri"/>
                <a:cs typeface="Calibri"/>
                <a:sym typeface="Calibri"/>
              </a:rPr>
              <a:t>Centre For Railway Information Systems</a:t>
            </a:r>
            <a:r>
              <a:rPr b="0" i="0" lang="en" sz="1500" u="none" cap="none" strike="noStrike">
                <a:solidFill>
                  <a:schemeClr val="lt1"/>
                </a:solidFill>
                <a:latin typeface="Calibri"/>
                <a:ea typeface="Calibri"/>
                <a:cs typeface="Calibri"/>
                <a:sym typeface="Calibri"/>
              </a:rPr>
              <a:t> </a:t>
            </a:r>
            <a:endParaRPr sz="1700">
              <a:solidFill>
                <a:schemeClr val="lt1"/>
              </a:solidFill>
              <a:latin typeface="Trebuchet MS"/>
              <a:ea typeface="Trebuchet MS"/>
              <a:cs typeface="Trebuchet MS"/>
              <a:sym typeface="Trebuchet MS"/>
            </a:endParaRPr>
          </a:p>
        </p:txBody>
      </p:sp>
      <p:sp>
        <p:nvSpPr>
          <p:cNvPr id="76" name="Google Shape;76;p14"/>
          <p:cNvSpPr txBox="1"/>
          <p:nvPr/>
        </p:nvSpPr>
        <p:spPr>
          <a:xfrm>
            <a:off x="1134410" y="3324749"/>
            <a:ext cx="73989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solidFill>
                  <a:srgbClr val="0000FF"/>
                </a:solidFill>
                <a:latin typeface="Calibri"/>
                <a:ea typeface="Calibri"/>
                <a:cs typeface="Calibri"/>
                <a:sym typeface="Calibri"/>
              </a:rPr>
              <a:t>Birla Institute of Technology and Science, Pilani </a:t>
            </a:r>
            <a:endParaRPr sz="1800">
              <a:solidFill>
                <a:srgbClr val="000000"/>
              </a:solidFill>
              <a:latin typeface="Trebuchet MS"/>
              <a:ea typeface="Trebuchet MS"/>
              <a:cs typeface="Trebuchet MS"/>
              <a:sym typeface="Trebuchet MS"/>
            </a:endParaRPr>
          </a:p>
        </p:txBody>
      </p:sp>
      <p:pic>
        <p:nvPicPr>
          <p:cNvPr id="77" name="Google Shape;77;p14"/>
          <p:cNvPicPr preferRelativeResize="0"/>
          <p:nvPr/>
        </p:nvPicPr>
        <p:blipFill>
          <a:blip r:embed="rId3">
            <a:alphaModFix/>
          </a:blip>
          <a:stretch>
            <a:fillRect/>
          </a:stretch>
        </p:blipFill>
        <p:spPr>
          <a:xfrm>
            <a:off x="6713646" y="2277775"/>
            <a:ext cx="1310142" cy="857400"/>
          </a:xfrm>
          <a:prstGeom prst="rect">
            <a:avLst/>
          </a:prstGeom>
          <a:noFill/>
          <a:ln>
            <a:noFill/>
          </a:ln>
        </p:spPr>
      </p:pic>
      <p:sp>
        <p:nvSpPr>
          <p:cNvPr id="78" name="Google Shape;78;p14"/>
          <p:cNvSpPr txBox="1"/>
          <p:nvPr>
            <p:ph idx="4294967295" type="ctrTitle"/>
          </p:nvPr>
        </p:nvSpPr>
        <p:spPr>
          <a:xfrm>
            <a:off x="2332125" y="-278500"/>
            <a:ext cx="3617400" cy="928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3300"/>
              <a:t>Project Title</a:t>
            </a:r>
            <a:endParaRPr sz="3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5"/>
          <p:cNvSpPr txBox="1"/>
          <p:nvPr>
            <p:ph idx="1" type="body"/>
          </p:nvPr>
        </p:nvSpPr>
        <p:spPr>
          <a:xfrm>
            <a:off x="1343850" y="866400"/>
            <a:ext cx="4185600" cy="3693600"/>
          </a:xfrm>
          <a:prstGeom prst="rect">
            <a:avLst/>
          </a:prstGeom>
        </p:spPr>
        <p:txBody>
          <a:bodyPr anchorCtr="0" anchor="t" bIns="0" lIns="0" spcFirstLastPara="1" rIns="0" wrap="square" tIns="0">
            <a:noAutofit/>
          </a:bodyPr>
          <a:lstStyle/>
          <a:p>
            <a:pPr indent="-336550" lvl="0" marL="457200" rtl="0" algn="l">
              <a:lnSpc>
                <a:spcPct val="100000"/>
              </a:lnSpc>
              <a:spcBef>
                <a:spcPts val="0"/>
              </a:spcBef>
              <a:spcAft>
                <a:spcPts val="0"/>
              </a:spcAft>
              <a:buSzPts val="1700"/>
              <a:buFont typeface="Arial"/>
              <a:buChar char="⬡"/>
            </a:pPr>
            <a:r>
              <a:rPr lang="en" sz="1700">
                <a:latin typeface="Arial"/>
                <a:ea typeface="Arial"/>
                <a:cs typeface="Arial"/>
                <a:sym typeface="Arial"/>
              </a:rPr>
              <a:t>In this comparative study, we will explore three key aspects of a commodity: analyzing auction prices, predicting future prices, and assessing the reasonability of scrap disposal. </a:t>
            </a:r>
            <a:endParaRPr sz="1700">
              <a:latin typeface="Arial"/>
              <a:ea typeface="Arial"/>
              <a:cs typeface="Arial"/>
              <a:sym typeface="Arial"/>
            </a:endParaRPr>
          </a:p>
          <a:p>
            <a:pPr indent="0" lvl="0" marL="457200" rtl="0" algn="l">
              <a:lnSpc>
                <a:spcPct val="100000"/>
              </a:lnSpc>
              <a:spcBef>
                <a:spcPts val="0"/>
              </a:spcBef>
              <a:spcAft>
                <a:spcPts val="0"/>
              </a:spcAft>
              <a:buNone/>
            </a:pPr>
            <a:r>
              <a:t/>
            </a:r>
            <a:endParaRPr sz="1700">
              <a:latin typeface="Arial"/>
              <a:ea typeface="Arial"/>
              <a:cs typeface="Arial"/>
              <a:sym typeface="Arial"/>
            </a:endParaRPr>
          </a:p>
          <a:p>
            <a:pPr indent="0" lvl="0" marL="457200" rtl="0" algn="l">
              <a:lnSpc>
                <a:spcPct val="100000"/>
              </a:lnSpc>
              <a:spcBef>
                <a:spcPts val="0"/>
              </a:spcBef>
              <a:spcAft>
                <a:spcPts val="0"/>
              </a:spcAft>
              <a:buNone/>
            </a:pPr>
            <a:r>
              <a:t/>
            </a:r>
            <a:endParaRPr/>
          </a:p>
        </p:txBody>
      </p:sp>
      <p:sp>
        <p:nvSpPr>
          <p:cNvPr id="84" name="Google Shape;84;p1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85" name="Google Shape;85;p15"/>
          <p:cNvGrpSpPr/>
          <p:nvPr/>
        </p:nvGrpSpPr>
        <p:grpSpPr>
          <a:xfrm>
            <a:off x="5710531" y="753955"/>
            <a:ext cx="3318748" cy="3229106"/>
            <a:chOff x="5122427" y="668001"/>
            <a:chExt cx="3841143" cy="3893303"/>
          </a:xfrm>
        </p:grpSpPr>
        <p:grpSp>
          <p:nvGrpSpPr>
            <p:cNvPr id="86" name="Google Shape;86;p15"/>
            <p:cNvGrpSpPr/>
            <p:nvPr/>
          </p:nvGrpSpPr>
          <p:grpSpPr>
            <a:xfrm>
              <a:off x="5144045" y="893590"/>
              <a:ext cx="2833667" cy="2964311"/>
              <a:chOff x="3860721" y="1330073"/>
              <a:chExt cx="3544299" cy="3707706"/>
            </a:xfrm>
          </p:grpSpPr>
          <p:sp>
            <p:nvSpPr>
              <p:cNvPr id="87" name="Google Shape;87;p15"/>
              <p:cNvSpPr/>
              <p:nvPr/>
            </p:nvSpPr>
            <p:spPr>
              <a:xfrm>
                <a:off x="5336000" y="1330073"/>
                <a:ext cx="2069020" cy="2805419"/>
              </a:xfrm>
              <a:custGeom>
                <a:rect b="b" l="l" r="r" t="t"/>
                <a:pathLst>
                  <a:path extrusionOk="0" h="2805419" w="206902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 name="Google Shape;88;p15"/>
              <p:cNvSpPr/>
              <p:nvPr/>
            </p:nvSpPr>
            <p:spPr>
              <a:xfrm>
                <a:off x="7365110" y="4067936"/>
                <a:ext cx="21907" cy="77247"/>
              </a:xfrm>
              <a:custGeom>
                <a:rect b="b" l="l" r="r" t="t"/>
                <a:pathLst>
                  <a:path extrusionOk="0" h="77247" w="21907">
                    <a:moveTo>
                      <a:pt x="0" y="77248"/>
                    </a:moveTo>
                    <a:lnTo>
                      <a:pt x="21908" y="64675"/>
                    </a:lnTo>
                    <a:lnTo>
                      <a:pt x="12383" y="0"/>
                    </a:lnTo>
                    <a:lnTo>
                      <a:pt x="0" y="77248"/>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 name="Google Shape;89;p15"/>
              <p:cNvSpPr/>
              <p:nvPr/>
            </p:nvSpPr>
            <p:spPr>
              <a:xfrm>
                <a:off x="5332475" y="1333214"/>
                <a:ext cx="52292" cy="22389"/>
              </a:xfrm>
              <a:custGeom>
                <a:rect b="b" l="l" r="r" t="t"/>
                <a:pathLst>
                  <a:path extrusionOk="0" h="22389" w="52292">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 name="Google Shape;90;p15"/>
              <p:cNvSpPr/>
              <p:nvPr/>
            </p:nvSpPr>
            <p:spPr>
              <a:xfrm>
                <a:off x="5317902" y="1340537"/>
                <a:ext cx="2069115" cy="2805383"/>
              </a:xfrm>
              <a:custGeom>
                <a:rect b="b" l="l" r="r" t="t"/>
                <a:pathLst>
                  <a:path extrusionOk="0" h="2805383" w="2069115">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 name="Google Shape;91;p15"/>
              <p:cNvSpPr/>
              <p:nvPr/>
            </p:nvSpPr>
            <p:spPr>
              <a:xfrm>
                <a:off x="5314473" y="1342497"/>
                <a:ext cx="2069020" cy="2805423"/>
              </a:xfrm>
              <a:custGeom>
                <a:rect b="b" l="l" r="r" t="t"/>
                <a:pathLst>
                  <a:path extrusionOk="0" h="2805423" w="206902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 name="Google Shape;92;p15"/>
              <p:cNvSpPr/>
              <p:nvPr/>
            </p:nvSpPr>
            <p:spPr>
              <a:xfrm>
                <a:off x="5339429" y="1375389"/>
                <a:ext cx="2018061" cy="2673878"/>
              </a:xfrm>
              <a:custGeom>
                <a:rect b="b" l="l" r="r" t="t"/>
                <a:pathLst>
                  <a:path extrusionOk="0" h="2673878" w="2018061">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 name="Google Shape;93;p15"/>
              <p:cNvSpPr/>
              <p:nvPr/>
            </p:nvSpPr>
            <p:spPr>
              <a:xfrm>
                <a:off x="5339238" y="1374339"/>
                <a:ext cx="2018061" cy="2673785"/>
              </a:xfrm>
              <a:custGeom>
                <a:rect b="b" l="l" r="r" t="t"/>
                <a:pathLst>
                  <a:path extrusionOk="0" h="2673785" w="2018061">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 name="Google Shape;94;p15"/>
              <p:cNvSpPr/>
              <p:nvPr/>
            </p:nvSpPr>
            <p:spPr>
              <a:xfrm>
                <a:off x="3860721" y="3051171"/>
                <a:ext cx="3440851" cy="1986608"/>
              </a:xfrm>
              <a:custGeom>
                <a:rect b="b" l="l" r="r" t="t"/>
                <a:pathLst>
                  <a:path extrusionOk="0" h="1986608" w="3440851">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 name="Google Shape;95;p15"/>
              <p:cNvSpPr/>
              <p:nvPr/>
            </p:nvSpPr>
            <p:spPr>
              <a:xfrm>
                <a:off x="3903733" y="3024882"/>
                <a:ext cx="3440892" cy="1987084"/>
              </a:xfrm>
              <a:custGeom>
                <a:rect b="b" l="l" r="r" t="t"/>
                <a:pathLst>
                  <a:path extrusionOk="0" h="1987084" w="3440892">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 name="Google Shape;96;p15"/>
              <p:cNvSpPr/>
              <p:nvPr/>
            </p:nvSpPr>
            <p:spPr>
              <a:xfrm>
                <a:off x="3903726" y="3801522"/>
                <a:ext cx="41719" cy="37052"/>
              </a:xfrm>
              <a:custGeom>
                <a:rect b="b" l="l" r="r" t="t"/>
                <a:pathLst>
                  <a:path extrusionOk="0" h="37052" w="41719">
                    <a:moveTo>
                      <a:pt x="0" y="37052"/>
                    </a:moveTo>
                    <a:lnTo>
                      <a:pt x="0" y="0"/>
                    </a:lnTo>
                    <a:lnTo>
                      <a:pt x="41719" y="17431"/>
                    </a:lnTo>
                    <a:lnTo>
                      <a:pt x="0" y="37052"/>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 name="Google Shape;97;p15"/>
              <p:cNvSpPr/>
              <p:nvPr/>
            </p:nvSpPr>
            <p:spPr>
              <a:xfrm>
                <a:off x="7313771" y="4164425"/>
                <a:ext cx="30860" cy="40671"/>
              </a:xfrm>
              <a:custGeom>
                <a:rect b="b" l="l" r="r" t="t"/>
                <a:pathLst>
                  <a:path extrusionOk="0" h="40671" w="30860">
                    <a:moveTo>
                      <a:pt x="30861" y="36290"/>
                    </a:moveTo>
                    <a:lnTo>
                      <a:pt x="30861" y="0"/>
                    </a:lnTo>
                    <a:lnTo>
                      <a:pt x="0" y="10573"/>
                    </a:lnTo>
                    <a:lnTo>
                      <a:pt x="20479" y="40672"/>
                    </a:lnTo>
                    <a:lnTo>
                      <a:pt x="30861" y="3629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 name="Google Shape;98;p15"/>
              <p:cNvSpPr/>
              <p:nvPr/>
            </p:nvSpPr>
            <p:spPr>
              <a:xfrm>
                <a:off x="3903733" y="2994046"/>
                <a:ext cx="3440892" cy="1986618"/>
              </a:xfrm>
              <a:custGeom>
                <a:rect b="b" l="l" r="r" t="t"/>
                <a:pathLst>
                  <a:path extrusionOk="0" h="1986618" w="3440892">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 name="Google Shape;99;p15"/>
              <p:cNvSpPr/>
              <p:nvPr/>
            </p:nvSpPr>
            <p:spPr>
              <a:xfrm>
                <a:off x="3903733" y="2989259"/>
                <a:ext cx="3440892" cy="1986608"/>
              </a:xfrm>
              <a:custGeom>
                <a:rect b="b" l="l" r="r" t="t"/>
                <a:pathLst>
                  <a:path extrusionOk="0" h="1986608" w="3440892">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 name="Google Shape;100;p15"/>
              <p:cNvSpPr/>
              <p:nvPr/>
            </p:nvSpPr>
            <p:spPr>
              <a:xfrm>
                <a:off x="5115918" y="3136967"/>
                <a:ext cx="220549" cy="127281"/>
              </a:xfrm>
              <a:custGeom>
                <a:rect b="b" l="l" r="r" t="t"/>
                <a:pathLst>
                  <a:path extrusionOk="0" h="127281" w="220549">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 name="Google Shape;101;p15"/>
              <p:cNvSpPr/>
              <p:nvPr/>
            </p:nvSpPr>
            <p:spPr>
              <a:xfrm>
                <a:off x="5245712" y="3211893"/>
                <a:ext cx="220524" cy="127281"/>
              </a:xfrm>
              <a:custGeom>
                <a:rect b="b" l="l" r="r" t="t"/>
                <a:pathLst>
                  <a:path extrusionOk="0" h="127281" w="220524">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 name="Google Shape;102;p15"/>
              <p:cNvSpPr/>
              <p:nvPr/>
            </p:nvSpPr>
            <p:spPr>
              <a:xfrm>
                <a:off x="5376617" y="3287669"/>
                <a:ext cx="220517" cy="127212"/>
              </a:xfrm>
              <a:custGeom>
                <a:rect b="b" l="l" r="r" t="t"/>
                <a:pathLst>
                  <a:path extrusionOk="0" h="127212" w="220517">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 name="Google Shape;103;p15"/>
              <p:cNvSpPr/>
              <p:nvPr/>
            </p:nvSpPr>
            <p:spPr>
              <a:xfrm>
                <a:off x="5505300" y="3361757"/>
                <a:ext cx="220517" cy="127281"/>
              </a:xfrm>
              <a:custGeom>
                <a:rect b="b" l="l" r="r" t="t"/>
                <a:pathLst>
                  <a:path extrusionOk="0" h="127281" w="220517">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 name="Google Shape;104;p15"/>
              <p:cNvSpPr/>
              <p:nvPr/>
            </p:nvSpPr>
            <p:spPr>
              <a:xfrm>
                <a:off x="5635055" y="3436683"/>
                <a:ext cx="220563" cy="127281"/>
              </a:xfrm>
              <a:custGeom>
                <a:rect b="b" l="l" r="r" t="t"/>
                <a:pathLst>
                  <a:path extrusionOk="0" h="127281" w="220563">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 name="Google Shape;105;p15"/>
              <p:cNvSpPr/>
              <p:nvPr/>
            </p:nvSpPr>
            <p:spPr>
              <a:xfrm>
                <a:off x="5764856" y="3511602"/>
                <a:ext cx="220517" cy="127307"/>
              </a:xfrm>
              <a:custGeom>
                <a:rect b="b" l="l" r="r" t="t"/>
                <a:pathLst>
                  <a:path extrusionOk="0" h="127307" w="22051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 name="Google Shape;106;p15"/>
              <p:cNvSpPr/>
              <p:nvPr/>
            </p:nvSpPr>
            <p:spPr>
              <a:xfrm>
                <a:off x="5894611" y="3586162"/>
                <a:ext cx="220563" cy="127549"/>
              </a:xfrm>
              <a:custGeom>
                <a:rect b="b" l="l" r="r" t="t"/>
                <a:pathLst>
                  <a:path extrusionOk="0" h="127549" w="220563">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 name="Google Shape;107;p15"/>
              <p:cNvSpPr/>
              <p:nvPr/>
            </p:nvSpPr>
            <p:spPr>
              <a:xfrm>
                <a:off x="6024246" y="3661473"/>
                <a:ext cx="220563" cy="127238"/>
              </a:xfrm>
              <a:custGeom>
                <a:rect b="b" l="l" r="r" t="t"/>
                <a:pathLst>
                  <a:path extrusionOk="0" h="127238" w="220563">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 name="Google Shape;108;p15"/>
              <p:cNvSpPr/>
              <p:nvPr/>
            </p:nvSpPr>
            <p:spPr>
              <a:xfrm>
                <a:off x="6154238" y="3736400"/>
                <a:ext cx="220517" cy="127300"/>
              </a:xfrm>
              <a:custGeom>
                <a:rect b="b" l="l" r="r" t="t"/>
                <a:pathLst>
                  <a:path extrusionOk="0" h="127300" w="220517">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 name="Google Shape;109;p15"/>
              <p:cNvSpPr/>
              <p:nvPr/>
            </p:nvSpPr>
            <p:spPr>
              <a:xfrm>
                <a:off x="6283993" y="3811354"/>
                <a:ext cx="220563" cy="127264"/>
              </a:xfrm>
              <a:custGeom>
                <a:rect b="b" l="l" r="r" t="t"/>
                <a:pathLst>
                  <a:path extrusionOk="0" h="127264" w="220563">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 name="Google Shape;110;p15"/>
              <p:cNvSpPr/>
              <p:nvPr/>
            </p:nvSpPr>
            <p:spPr>
              <a:xfrm>
                <a:off x="6413794" y="3886299"/>
                <a:ext cx="220517" cy="127246"/>
              </a:xfrm>
              <a:custGeom>
                <a:rect b="b" l="l" r="r" t="t"/>
                <a:pathLst>
                  <a:path extrusionOk="0" h="127246" w="220517">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 name="Google Shape;111;p15"/>
              <p:cNvSpPr/>
              <p:nvPr/>
            </p:nvSpPr>
            <p:spPr>
              <a:xfrm>
                <a:off x="6543549" y="3961225"/>
                <a:ext cx="220563" cy="127264"/>
              </a:xfrm>
              <a:custGeom>
                <a:rect b="b" l="l" r="r" t="t"/>
                <a:pathLst>
                  <a:path extrusionOk="0" h="127264" w="220563">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 name="Google Shape;112;p15"/>
              <p:cNvSpPr/>
              <p:nvPr/>
            </p:nvSpPr>
            <p:spPr>
              <a:xfrm>
                <a:off x="6673375" y="4036144"/>
                <a:ext cx="220524" cy="127300"/>
              </a:xfrm>
              <a:custGeom>
                <a:rect b="b" l="l" r="r" t="t"/>
                <a:pathLst>
                  <a:path extrusionOk="0" h="127300" w="220524">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 name="Google Shape;113;p15"/>
              <p:cNvSpPr/>
              <p:nvPr/>
            </p:nvSpPr>
            <p:spPr>
              <a:xfrm>
                <a:off x="6803525" y="4111089"/>
                <a:ext cx="283033" cy="163345"/>
              </a:xfrm>
              <a:custGeom>
                <a:rect b="b" l="l" r="r" t="t"/>
                <a:pathLst>
                  <a:path extrusionOk="0" h="163345" w="283033">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 name="Google Shape;114;p15"/>
              <p:cNvSpPr/>
              <p:nvPr/>
            </p:nvSpPr>
            <p:spPr>
              <a:xfrm>
                <a:off x="5182617" y="3320721"/>
                <a:ext cx="220563" cy="127308"/>
              </a:xfrm>
              <a:custGeom>
                <a:rect b="b" l="l" r="r" t="t"/>
                <a:pathLst>
                  <a:path extrusionOk="0" h="127308" w="220563">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 name="Google Shape;115;p15"/>
              <p:cNvSpPr/>
              <p:nvPr/>
            </p:nvSpPr>
            <p:spPr>
              <a:xfrm>
                <a:off x="5312634" y="3395587"/>
                <a:ext cx="220563" cy="127548"/>
              </a:xfrm>
              <a:custGeom>
                <a:rect b="b" l="l" r="r" t="t"/>
                <a:pathLst>
                  <a:path extrusionOk="0" h="127548" w="220563">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 name="Google Shape;116;p15"/>
              <p:cNvSpPr/>
              <p:nvPr/>
            </p:nvSpPr>
            <p:spPr>
              <a:xfrm>
                <a:off x="5442650" y="3470843"/>
                <a:ext cx="220563" cy="127300"/>
              </a:xfrm>
              <a:custGeom>
                <a:rect b="b" l="l" r="r" t="t"/>
                <a:pathLst>
                  <a:path extrusionOk="0" h="127300" w="220563">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 name="Google Shape;117;p15"/>
              <p:cNvSpPr/>
              <p:nvPr/>
            </p:nvSpPr>
            <p:spPr>
              <a:xfrm>
                <a:off x="5572666" y="3545935"/>
                <a:ext cx="220563" cy="127264"/>
              </a:xfrm>
              <a:custGeom>
                <a:rect b="b" l="l" r="r" t="t"/>
                <a:pathLst>
                  <a:path extrusionOk="0" h="127264" w="220563">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 name="Google Shape;118;p15"/>
              <p:cNvSpPr/>
              <p:nvPr/>
            </p:nvSpPr>
            <p:spPr>
              <a:xfrm>
                <a:off x="5701635" y="3620377"/>
                <a:ext cx="220563" cy="127300"/>
              </a:xfrm>
              <a:custGeom>
                <a:rect b="b" l="l" r="r" t="t"/>
                <a:pathLst>
                  <a:path extrusionOk="0" h="127300" w="220563">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 name="Google Shape;119;p15"/>
              <p:cNvSpPr/>
              <p:nvPr/>
            </p:nvSpPr>
            <p:spPr>
              <a:xfrm>
                <a:off x="5831651" y="3695149"/>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 name="Google Shape;120;p15"/>
              <p:cNvSpPr/>
              <p:nvPr/>
            </p:nvSpPr>
            <p:spPr>
              <a:xfrm>
                <a:off x="5961667" y="3770491"/>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 name="Google Shape;121;p15"/>
              <p:cNvSpPr/>
              <p:nvPr/>
            </p:nvSpPr>
            <p:spPr>
              <a:xfrm>
                <a:off x="6091683" y="3845548"/>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 name="Google Shape;122;p15"/>
              <p:cNvSpPr/>
              <p:nvPr/>
            </p:nvSpPr>
            <p:spPr>
              <a:xfrm>
                <a:off x="6221700" y="3920605"/>
                <a:ext cx="220524" cy="127307"/>
              </a:xfrm>
              <a:custGeom>
                <a:rect b="b" l="l" r="r" t="t"/>
                <a:pathLst>
                  <a:path extrusionOk="0" h="127307" w="220524">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 name="Google Shape;123;p15"/>
              <p:cNvSpPr/>
              <p:nvPr/>
            </p:nvSpPr>
            <p:spPr>
              <a:xfrm>
                <a:off x="6351691" y="3995706"/>
                <a:ext cx="220549" cy="127264"/>
              </a:xfrm>
              <a:custGeom>
                <a:rect b="b" l="l" r="r" t="t"/>
                <a:pathLst>
                  <a:path extrusionOk="0" h="127264" w="220549">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 name="Google Shape;124;p15"/>
              <p:cNvSpPr/>
              <p:nvPr/>
            </p:nvSpPr>
            <p:spPr>
              <a:xfrm>
                <a:off x="6481517" y="4070763"/>
                <a:ext cx="220517" cy="127215"/>
              </a:xfrm>
              <a:custGeom>
                <a:rect b="b" l="l" r="r" t="t"/>
                <a:pathLst>
                  <a:path extrusionOk="0" h="127215" w="220517">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 name="Google Shape;125;p15"/>
              <p:cNvSpPr/>
              <p:nvPr/>
            </p:nvSpPr>
            <p:spPr>
              <a:xfrm>
                <a:off x="6611724" y="4145820"/>
                <a:ext cx="220517" cy="127281"/>
              </a:xfrm>
              <a:custGeom>
                <a:rect b="b" l="l" r="r" t="t"/>
                <a:pathLst>
                  <a:path extrusionOk="0" h="127281" w="220517">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 name="Google Shape;126;p15"/>
              <p:cNvSpPr/>
              <p:nvPr/>
            </p:nvSpPr>
            <p:spPr>
              <a:xfrm>
                <a:off x="4990117" y="3209572"/>
                <a:ext cx="283047" cy="163399"/>
              </a:xfrm>
              <a:custGeom>
                <a:rect b="b" l="l" r="r" t="t"/>
                <a:pathLst>
                  <a:path extrusionOk="0" h="163399" w="283047">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 name="Google Shape;127;p15"/>
              <p:cNvSpPr/>
              <p:nvPr/>
            </p:nvSpPr>
            <p:spPr>
              <a:xfrm>
                <a:off x="6648640" y="4220618"/>
                <a:ext cx="313122" cy="199558"/>
              </a:xfrm>
              <a:custGeom>
                <a:rect b="b" l="l" r="r" t="t"/>
                <a:pathLst>
                  <a:path extrusionOk="0" h="199558" w="313122">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 name="Google Shape;128;p15"/>
              <p:cNvSpPr/>
              <p:nvPr/>
            </p:nvSpPr>
            <p:spPr>
              <a:xfrm>
                <a:off x="4613284" y="3427765"/>
                <a:ext cx="220517" cy="127281"/>
              </a:xfrm>
              <a:custGeom>
                <a:rect b="b" l="l" r="r" t="t"/>
                <a:pathLst>
                  <a:path extrusionOk="0" h="127281" w="220517">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 name="Google Shape;129;p15"/>
              <p:cNvSpPr/>
              <p:nvPr/>
            </p:nvSpPr>
            <p:spPr>
              <a:xfrm>
                <a:off x="4742658" y="3502501"/>
                <a:ext cx="220563" cy="127281"/>
              </a:xfrm>
              <a:custGeom>
                <a:rect b="b" l="l" r="r" t="t"/>
                <a:pathLst>
                  <a:path extrusionOk="0" h="127281" w="220563">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 name="Google Shape;130;p15"/>
              <p:cNvSpPr/>
              <p:nvPr/>
            </p:nvSpPr>
            <p:spPr>
              <a:xfrm>
                <a:off x="4871721" y="3577213"/>
                <a:ext cx="220563" cy="127189"/>
              </a:xfrm>
              <a:custGeom>
                <a:rect b="b" l="l" r="r" t="t"/>
                <a:pathLst>
                  <a:path extrusionOk="0" h="127189" w="220563">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 name="Google Shape;131;p15"/>
              <p:cNvSpPr/>
              <p:nvPr/>
            </p:nvSpPr>
            <p:spPr>
              <a:xfrm>
                <a:off x="5974216" y="4213507"/>
                <a:ext cx="220549" cy="127300"/>
              </a:xfrm>
              <a:custGeom>
                <a:rect b="b" l="l" r="r" t="t"/>
                <a:pathLst>
                  <a:path extrusionOk="0" h="127300" w="220549">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 name="Google Shape;132;p15"/>
              <p:cNvSpPr/>
              <p:nvPr/>
            </p:nvSpPr>
            <p:spPr>
              <a:xfrm>
                <a:off x="6104041" y="4288254"/>
                <a:ext cx="220517" cy="127281"/>
              </a:xfrm>
              <a:custGeom>
                <a:rect b="b" l="l" r="r" t="t"/>
                <a:pathLst>
                  <a:path extrusionOk="0" h="127281" w="220517">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 name="Google Shape;133;p15"/>
              <p:cNvSpPr/>
              <p:nvPr/>
            </p:nvSpPr>
            <p:spPr>
              <a:xfrm>
                <a:off x="6233034" y="4362946"/>
                <a:ext cx="220563" cy="127351"/>
              </a:xfrm>
              <a:custGeom>
                <a:rect b="b" l="l" r="r" t="t"/>
                <a:pathLst>
                  <a:path extrusionOk="0" h="127351" w="220563">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 name="Google Shape;134;p15"/>
              <p:cNvSpPr/>
              <p:nvPr/>
            </p:nvSpPr>
            <p:spPr>
              <a:xfrm>
                <a:off x="6362479" y="4438082"/>
                <a:ext cx="220563" cy="127246"/>
              </a:xfrm>
              <a:custGeom>
                <a:rect b="b" l="l" r="r" t="t"/>
                <a:pathLst>
                  <a:path extrusionOk="0" h="127246" w="220563">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 name="Google Shape;135;p15"/>
              <p:cNvSpPr/>
              <p:nvPr/>
            </p:nvSpPr>
            <p:spPr>
              <a:xfrm>
                <a:off x="5001523" y="3651913"/>
                <a:ext cx="253854" cy="146540"/>
              </a:xfrm>
              <a:custGeom>
                <a:rect b="b" l="l" r="r" t="t"/>
                <a:pathLst>
                  <a:path extrusionOk="0" h="146540" w="253854">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 name="Google Shape;136;p15"/>
              <p:cNvSpPr/>
              <p:nvPr/>
            </p:nvSpPr>
            <p:spPr>
              <a:xfrm>
                <a:off x="5811458" y="4119562"/>
                <a:ext cx="253901" cy="146525"/>
              </a:xfrm>
              <a:custGeom>
                <a:rect b="b" l="l" r="r" t="t"/>
                <a:pathLst>
                  <a:path extrusionOk="0" h="146525" w="253901">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 name="Google Shape;137;p15"/>
              <p:cNvSpPr/>
              <p:nvPr/>
            </p:nvSpPr>
            <p:spPr>
              <a:xfrm>
                <a:off x="5164178" y="3745900"/>
                <a:ext cx="738494" cy="426244"/>
              </a:xfrm>
              <a:custGeom>
                <a:rect b="b" l="l" r="r" t="t"/>
                <a:pathLst>
                  <a:path extrusionOk="0" h="426244" w="738494">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 name="Google Shape;138;p15"/>
              <p:cNvSpPr/>
              <p:nvPr/>
            </p:nvSpPr>
            <p:spPr>
              <a:xfrm>
                <a:off x="5092169" y="3413764"/>
                <a:ext cx="220524" cy="127281"/>
              </a:xfrm>
              <a:custGeom>
                <a:rect b="b" l="l" r="r" t="t"/>
                <a:pathLst>
                  <a:path extrusionOk="0" h="127281" w="220524">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 name="Google Shape;139;p15"/>
              <p:cNvSpPr/>
              <p:nvPr/>
            </p:nvSpPr>
            <p:spPr>
              <a:xfrm>
                <a:off x="5221804" y="3488595"/>
                <a:ext cx="220524" cy="127281"/>
              </a:xfrm>
              <a:custGeom>
                <a:rect b="b" l="l" r="r" t="t"/>
                <a:pathLst>
                  <a:path extrusionOk="0" h="127281" w="220524">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 name="Google Shape;140;p15"/>
              <p:cNvSpPr/>
              <p:nvPr/>
            </p:nvSpPr>
            <p:spPr>
              <a:xfrm>
                <a:off x="5351534" y="3563461"/>
                <a:ext cx="220549" cy="127264"/>
              </a:xfrm>
              <a:custGeom>
                <a:rect b="b" l="l" r="r" t="t"/>
                <a:pathLst>
                  <a:path extrusionOk="0" h="127264" w="220549">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 name="Google Shape;141;p15"/>
              <p:cNvSpPr/>
              <p:nvPr/>
            </p:nvSpPr>
            <p:spPr>
              <a:xfrm>
                <a:off x="5481392" y="3638284"/>
                <a:ext cx="220517" cy="127225"/>
              </a:xfrm>
              <a:custGeom>
                <a:rect b="b" l="l" r="r" t="t"/>
                <a:pathLst>
                  <a:path extrusionOk="0" h="127225" w="220517">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 name="Google Shape;142;p15"/>
              <p:cNvSpPr/>
              <p:nvPr/>
            </p:nvSpPr>
            <p:spPr>
              <a:xfrm>
                <a:off x="5610742" y="3713151"/>
                <a:ext cx="220517" cy="127264"/>
              </a:xfrm>
              <a:custGeom>
                <a:rect b="b" l="l" r="r" t="t"/>
                <a:pathLst>
                  <a:path extrusionOk="0" h="127264" w="220517">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 name="Google Shape;143;p15"/>
              <p:cNvSpPr/>
              <p:nvPr/>
            </p:nvSpPr>
            <p:spPr>
              <a:xfrm>
                <a:off x="5740377" y="3788001"/>
                <a:ext cx="220517" cy="127281"/>
              </a:xfrm>
              <a:custGeom>
                <a:rect b="b" l="l" r="r" t="t"/>
                <a:pathLst>
                  <a:path extrusionOk="0" h="127281" w="220517">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 name="Google Shape;144;p15"/>
              <p:cNvSpPr/>
              <p:nvPr/>
            </p:nvSpPr>
            <p:spPr>
              <a:xfrm>
                <a:off x="5870012" y="3862832"/>
                <a:ext cx="220517" cy="127281"/>
              </a:xfrm>
              <a:custGeom>
                <a:rect b="b" l="l" r="r" t="t"/>
                <a:pathLst>
                  <a:path extrusionOk="0" h="127281" w="220517">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 name="Google Shape;145;p15"/>
              <p:cNvSpPr/>
              <p:nvPr/>
            </p:nvSpPr>
            <p:spPr>
              <a:xfrm>
                <a:off x="5999266" y="3937698"/>
                <a:ext cx="220549" cy="127281"/>
              </a:xfrm>
              <a:custGeom>
                <a:rect b="b" l="l" r="r" t="t"/>
                <a:pathLst>
                  <a:path extrusionOk="0" h="127281" w="220549">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 name="Google Shape;146;p15"/>
              <p:cNvSpPr/>
              <p:nvPr/>
            </p:nvSpPr>
            <p:spPr>
              <a:xfrm>
                <a:off x="6129021" y="4012522"/>
                <a:ext cx="220524" cy="127237"/>
              </a:xfrm>
              <a:custGeom>
                <a:rect b="b" l="l" r="r" t="t"/>
                <a:pathLst>
                  <a:path extrusionOk="0" h="127237" w="220524">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 name="Google Shape;147;p15"/>
              <p:cNvSpPr/>
              <p:nvPr/>
            </p:nvSpPr>
            <p:spPr>
              <a:xfrm>
                <a:off x="6258942" y="4087388"/>
                <a:ext cx="220563" cy="127300"/>
              </a:xfrm>
              <a:custGeom>
                <a:rect b="b" l="l" r="r" t="t"/>
                <a:pathLst>
                  <a:path extrusionOk="0" h="127300" w="220563">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 name="Google Shape;148;p15"/>
              <p:cNvSpPr/>
              <p:nvPr/>
            </p:nvSpPr>
            <p:spPr>
              <a:xfrm>
                <a:off x="6388578" y="4161853"/>
                <a:ext cx="220563" cy="127285"/>
              </a:xfrm>
              <a:custGeom>
                <a:rect b="b" l="l" r="r" t="t"/>
                <a:pathLst>
                  <a:path extrusionOk="0" h="127285" w="220563">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 name="Google Shape;149;p15"/>
              <p:cNvSpPr/>
              <p:nvPr/>
            </p:nvSpPr>
            <p:spPr>
              <a:xfrm>
                <a:off x="6518213" y="4237101"/>
                <a:ext cx="221039" cy="127370"/>
              </a:xfrm>
              <a:custGeom>
                <a:rect b="b" l="l" r="r" t="t"/>
                <a:pathLst>
                  <a:path extrusionOk="0" h="127370" w="221039">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 name="Google Shape;150;p15"/>
              <p:cNvSpPr/>
              <p:nvPr/>
            </p:nvSpPr>
            <p:spPr>
              <a:xfrm>
                <a:off x="4864578" y="3282378"/>
                <a:ext cx="318480" cy="183800"/>
              </a:xfrm>
              <a:custGeom>
                <a:rect b="b" l="l" r="r" t="t"/>
                <a:pathLst>
                  <a:path extrusionOk="0" h="183800" w="31848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 name="Google Shape;151;p15"/>
              <p:cNvSpPr/>
              <p:nvPr/>
            </p:nvSpPr>
            <p:spPr>
              <a:xfrm>
                <a:off x="4902011" y="3449213"/>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 name="Google Shape;152;p15"/>
              <p:cNvSpPr/>
              <p:nvPr/>
            </p:nvSpPr>
            <p:spPr>
              <a:xfrm>
                <a:off x="5031646" y="3523682"/>
                <a:ext cx="220524" cy="127281"/>
              </a:xfrm>
              <a:custGeom>
                <a:rect b="b" l="l" r="r" t="t"/>
                <a:pathLst>
                  <a:path extrusionOk="0" h="127281" w="220524">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 name="Google Shape;153;p15"/>
              <p:cNvSpPr/>
              <p:nvPr/>
            </p:nvSpPr>
            <p:spPr>
              <a:xfrm>
                <a:off x="5161066" y="3598894"/>
                <a:ext cx="220517" cy="127281"/>
              </a:xfrm>
              <a:custGeom>
                <a:rect b="b" l="l" r="r" t="t"/>
                <a:pathLst>
                  <a:path extrusionOk="0" h="127281" w="220517">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 name="Google Shape;154;p15"/>
              <p:cNvSpPr/>
              <p:nvPr/>
            </p:nvSpPr>
            <p:spPr>
              <a:xfrm>
                <a:off x="5290892" y="3673717"/>
                <a:ext cx="220517" cy="127308"/>
              </a:xfrm>
              <a:custGeom>
                <a:rect b="b" l="l" r="r" t="t"/>
                <a:pathLst>
                  <a:path extrusionOk="0" h="127308" w="22051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 name="Google Shape;155;p15"/>
              <p:cNvSpPr/>
              <p:nvPr/>
            </p:nvSpPr>
            <p:spPr>
              <a:xfrm>
                <a:off x="5420495" y="3748758"/>
                <a:ext cx="220334" cy="127131"/>
              </a:xfrm>
              <a:custGeom>
                <a:rect b="b" l="l" r="r" t="t"/>
                <a:pathLst>
                  <a:path extrusionOk="0" h="127131" w="220334">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 name="Google Shape;156;p15"/>
              <p:cNvSpPr/>
              <p:nvPr/>
            </p:nvSpPr>
            <p:spPr>
              <a:xfrm>
                <a:off x="5550092" y="3823398"/>
                <a:ext cx="220563" cy="127281"/>
              </a:xfrm>
              <a:custGeom>
                <a:rect b="b" l="l" r="r" t="t"/>
                <a:pathLst>
                  <a:path extrusionOk="0" h="127281" w="220563">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 name="Google Shape;157;p15"/>
              <p:cNvSpPr/>
              <p:nvPr/>
            </p:nvSpPr>
            <p:spPr>
              <a:xfrm>
                <a:off x="5679727" y="3898222"/>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 name="Google Shape;158;p15"/>
              <p:cNvSpPr/>
              <p:nvPr/>
            </p:nvSpPr>
            <p:spPr>
              <a:xfrm>
                <a:off x="5809362" y="3973072"/>
                <a:ext cx="220524" cy="127281"/>
              </a:xfrm>
              <a:custGeom>
                <a:rect b="b" l="l" r="r" t="t"/>
                <a:pathLst>
                  <a:path extrusionOk="0" h="127281" w="220524">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 name="Google Shape;159;p15"/>
              <p:cNvSpPr/>
              <p:nvPr/>
            </p:nvSpPr>
            <p:spPr>
              <a:xfrm>
                <a:off x="5938592" y="4047903"/>
                <a:ext cx="220517" cy="126979"/>
              </a:xfrm>
              <a:custGeom>
                <a:rect b="b" l="l" r="r" t="t"/>
                <a:pathLst>
                  <a:path extrusionOk="0" h="126979" w="220517">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 name="Google Shape;160;p15"/>
              <p:cNvSpPr/>
              <p:nvPr/>
            </p:nvSpPr>
            <p:spPr>
              <a:xfrm>
                <a:off x="6068608" y="4122734"/>
                <a:ext cx="220517" cy="127300"/>
              </a:xfrm>
              <a:custGeom>
                <a:rect b="b" l="l" r="r" t="t"/>
                <a:pathLst>
                  <a:path extrusionOk="0" h="127300" w="220517">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 name="Google Shape;161;p15"/>
              <p:cNvSpPr/>
              <p:nvPr/>
            </p:nvSpPr>
            <p:spPr>
              <a:xfrm>
                <a:off x="6198212" y="4197576"/>
                <a:ext cx="220524" cy="127281"/>
              </a:xfrm>
              <a:custGeom>
                <a:rect b="b" l="l" r="r" t="t"/>
                <a:pathLst>
                  <a:path extrusionOk="0" h="127281" w="220524">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 name="Google Shape;162;p15"/>
              <p:cNvSpPr/>
              <p:nvPr/>
            </p:nvSpPr>
            <p:spPr>
              <a:xfrm>
                <a:off x="6327808" y="4272442"/>
                <a:ext cx="380989" cy="219907"/>
              </a:xfrm>
              <a:custGeom>
                <a:rect b="b" l="l" r="r" t="t"/>
                <a:pathLst>
                  <a:path extrusionOk="0" h="219907" w="380989">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 name="Google Shape;163;p15"/>
              <p:cNvSpPr/>
              <p:nvPr/>
            </p:nvSpPr>
            <p:spPr>
              <a:xfrm>
                <a:off x="4739038" y="3355149"/>
                <a:ext cx="253901" cy="146525"/>
              </a:xfrm>
              <a:custGeom>
                <a:rect b="b" l="l" r="r" t="t"/>
                <a:pathLst>
                  <a:path extrusionOk="0" h="146525" w="253901">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 name="Google Shape;164;p15"/>
              <p:cNvSpPr/>
              <p:nvPr/>
            </p:nvSpPr>
            <p:spPr>
              <a:xfrm>
                <a:off x="5246664" y="3087528"/>
                <a:ext cx="1926000" cy="1111651"/>
              </a:xfrm>
              <a:custGeom>
                <a:rect b="b" l="l" r="r" t="t"/>
                <a:pathLst>
                  <a:path extrusionOk="0" h="1111651" w="192600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 name="Google Shape;165;p15"/>
              <p:cNvSpPr/>
              <p:nvPr/>
            </p:nvSpPr>
            <p:spPr>
              <a:xfrm>
                <a:off x="4501288" y="3792632"/>
                <a:ext cx="1451798" cy="838156"/>
              </a:xfrm>
              <a:custGeom>
                <a:rect b="b" l="l" r="r" t="t"/>
                <a:pathLst>
                  <a:path extrusionOk="0" h="838156" w="1451798">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 name="Google Shape;166;p15"/>
              <p:cNvSpPr/>
              <p:nvPr/>
            </p:nvSpPr>
            <p:spPr>
              <a:xfrm>
                <a:off x="4502277" y="3802740"/>
                <a:ext cx="1449895" cy="828048"/>
              </a:xfrm>
              <a:custGeom>
                <a:rect b="b" l="l" r="r" t="t"/>
                <a:pathLst>
                  <a:path extrusionOk="0" h="828048" w="1449895">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 name="Google Shape;167;p15"/>
              <p:cNvSpPr/>
              <p:nvPr/>
            </p:nvSpPr>
            <p:spPr>
              <a:xfrm>
                <a:off x="5378291" y="2993528"/>
                <a:ext cx="1867947" cy="1123828"/>
              </a:xfrm>
              <a:custGeom>
                <a:rect b="b" l="l" r="r" t="t"/>
                <a:pathLst>
                  <a:path extrusionOk="0" h="1123828" w="1867947">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 name="Google Shape;168;p15"/>
              <p:cNvSpPr/>
              <p:nvPr/>
            </p:nvSpPr>
            <p:spPr>
              <a:xfrm>
                <a:off x="5482399" y="1596347"/>
                <a:ext cx="657230" cy="440903"/>
              </a:xfrm>
              <a:custGeom>
                <a:rect b="b" l="l" r="r" t="t"/>
                <a:pathLst>
                  <a:path extrusionOk="0" h="440903" w="65723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 name="Google Shape;169;p15"/>
              <p:cNvSpPr/>
              <p:nvPr/>
            </p:nvSpPr>
            <p:spPr>
              <a:xfrm>
                <a:off x="5485731" y="1725601"/>
                <a:ext cx="490070" cy="322282"/>
              </a:xfrm>
              <a:custGeom>
                <a:rect b="b" l="l" r="r" t="t"/>
                <a:pathLst>
                  <a:path extrusionOk="0" h="322282" w="49007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 name="Google Shape;170;p15"/>
              <p:cNvSpPr/>
              <p:nvPr/>
            </p:nvSpPr>
            <p:spPr>
              <a:xfrm>
                <a:off x="5485731" y="1809557"/>
                <a:ext cx="490070" cy="322194"/>
              </a:xfrm>
              <a:custGeom>
                <a:rect b="b" l="l" r="r" t="t"/>
                <a:pathLst>
                  <a:path extrusionOk="0" h="322194" w="49007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 name="Google Shape;171;p15"/>
              <p:cNvSpPr/>
              <p:nvPr/>
            </p:nvSpPr>
            <p:spPr>
              <a:xfrm>
                <a:off x="5485733" y="1893472"/>
                <a:ext cx="401289" cy="270998"/>
              </a:xfrm>
              <a:custGeom>
                <a:rect b="b" l="l" r="r" t="t"/>
                <a:pathLst>
                  <a:path extrusionOk="0" h="270998" w="401289">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 name="Google Shape;172;p15"/>
              <p:cNvSpPr/>
              <p:nvPr/>
            </p:nvSpPr>
            <p:spPr>
              <a:xfrm>
                <a:off x="5482398" y="2477545"/>
                <a:ext cx="657231" cy="440923"/>
              </a:xfrm>
              <a:custGeom>
                <a:rect b="b" l="l" r="r" t="t"/>
                <a:pathLst>
                  <a:path extrusionOk="0" h="440923" w="657231">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 name="Google Shape;173;p15"/>
              <p:cNvSpPr/>
              <p:nvPr/>
            </p:nvSpPr>
            <p:spPr>
              <a:xfrm>
                <a:off x="5485733" y="2606854"/>
                <a:ext cx="490068" cy="322274"/>
              </a:xfrm>
              <a:custGeom>
                <a:rect b="b" l="l" r="r" t="t"/>
                <a:pathLst>
                  <a:path extrusionOk="0" h="322274" w="490068">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 name="Google Shape;174;p15"/>
              <p:cNvSpPr/>
              <p:nvPr/>
            </p:nvSpPr>
            <p:spPr>
              <a:xfrm>
                <a:off x="5485733" y="2690770"/>
                <a:ext cx="490068" cy="322283"/>
              </a:xfrm>
              <a:custGeom>
                <a:rect b="b" l="l" r="r" t="t"/>
                <a:pathLst>
                  <a:path extrusionOk="0" h="322283" w="490068">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 name="Google Shape;175;p15"/>
              <p:cNvSpPr/>
              <p:nvPr/>
            </p:nvSpPr>
            <p:spPr>
              <a:xfrm>
                <a:off x="5485733" y="2774725"/>
                <a:ext cx="401289" cy="271152"/>
              </a:xfrm>
              <a:custGeom>
                <a:rect b="b" l="l" r="r" t="t"/>
                <a:pathLst>
                  <a:path extrusionOk="0" h="271152" w="401289">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 name="Google Shape;176;p15"/>
              <p:cNvSpPr/>
              <p:nvPr/>
            </p:nvSpPr>
            <p:spPr>
              <a:xfrm>
                <a:off x="6293929" y="2971606"/>
                <a:ext cx="893444" cy="828868"/>
              </a:xfrm>
              <a:custGeom>
                <a:rect b="b" l="l" r="r" t="t"/>
                <a:pathLst>
                  <a:path extrusionOk="0" h="828868" w="893444">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 name="Google Shape;177;p15"/>
              <p:cNvSpPr/>
              <p:nvPr/>
            </p:nvSpPr>
            <p:spPr>
              <a:xfrm>
                <a:off x="5485733" y="2024441"/>
                <a:ext cx="630461" cy="733619"/>
              </a:xfrm>
              <a:custGeom>
                <a:rect b="b" l="l" r="r" t="t"/>
                <a:pathLst>
                  <a:path extrusionOk="0" h="733619" w="630461">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 name="Google Shape;178;p15"/>
              <p:cNvSpPr/>
              <p:nvPr/>
            </p:nvSpPr>
            <p:spPr>
              <a:xfrm>
                <a:off x="6293834" y="3011804"/>
                <a:ext cx="893445" cy="788955"/>
              </a:xfrm>
              <a:custGeom>
                <a:rect b="b" l="l" r="r" t="t"/>
                <a:pathLst>
                  <a:path extrusionOk="0" h="788955" w="893445">
                    <a:moveTo>
                      <a:pt x="0" y="0"/>
                    </a:moveTo>
                    <a:lnTo>
                      <a:pt x="0" y="273177"/>
                    </a:lnTo>
                    <a:lnTo>
                      <a:pt x="893445" y="788956"/>
                    </a:lnTo>
                    <a:lnTo>
                      <a:pt x="893445" y="152591"/>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 name="Google Shape;179;p15"/>
              <p:cNvSpPr/>
              <p:nvPr/>
            </p:nvSpPr>
            <p:spPr>
              <a:xfrm>
                <a:off x="6645021" y="3003137"/>
                <a:ext cx="9525" cy="483869"/>
              </a:xfrm>
              <a:custGeom>
                <a:rect b="b" l="l" r="r" t="t"/>
                <a:pathLst>
                  <a:path extrusionOk="0" h="483869" w="9525">
                    <a:moveTo>
                      <a:pt x="0" y="0"/>
                    </a:moveTo>
                    <a:lnTo>
                      <a:pt x="0" y="483870"/>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 name="Google Shape;180;p15"/>
              <p:cNvSpPr/>
              <p:nvPr/>
            </p:nvSpPr>
            <p:spPr>
              <a:xfrm>
                <a:off x="6918293" y="3309175"/>
                <a:ext cx="9525" cy="335661"/>
              </a:xfrm>
              <a:custGeom>
                <a:rect b="b" l="l" r="r" t="t"/>
                <a:pathLst>
                  <a:path extrusionOk="0" h="335661" w="9525">
                    <a:moveTo>
                      <a:pt x="0" y="0"/>
                    </a:moveTo>
                    <a:lnTo>
                      <a:pt x="0" y="335661"/>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 name="Google Shape;181;p15"/>
              <p:cNvSpPr/>
              <p:nvPr/>
            </p:nvSpPr>
            <p:spPr>
              <a:xfrm>
                <a:off x="6293834" y="2971929"/>
                <a:ext cx="893349" cy="341800"/>
              </a:xfrm>
              <a:custGeom>
                <a:rect b="b" l="l" r="r" t="t"/>
                <a:pathLst>
                  <a:path extrusionOk="0" h="341800" w="893349">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cap="flat" cmpd="sng" w="1037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 name="Google Shape;182;p15"/>
              <p:cNvSpPr/>
              <p:nvPr/>
            </p:nvSpPr>
            <p:spPr>
              <a:xfrm rot="-1801764">
                <a:off x="6627823" y="2973379"/>
                <a:ext cx="34449" cy="59573"/>
              </a:xfrm>
              <a:custGeom>
                <a:rect b="b" l="l" r="r" t="t"/>
                <a:pathLst>
                  <a:path extrusionOk="0" h="59626" w="3448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 name="Google Shape;183;p15"/>
              <p:cNvSpPr/>
              <p:nvPr/>
            </p:nvSpPr>
            <p:spPr>
              <a:xfrm rot="-1790023">
                <a:off x="7183546" y="3143044"/>
                <a:ext cx="34600" cy="59833"/>
              </a:xfrm>
              <a:custGeom>
                <a:rect b="b" l="l" r="r" t="t"/>
                <a:pathLst>
                  <a:path extrusionOk="0" h="59831" w="34599">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 name="Google Shape;184;p15"/>
              <p:cNvSpPr/>
              <p:nvPr/>
            </p:nvSpPr>
            <p:spPr>
              <a:xfrm rot="-1790023">
                <a:off x="6913571" y="3282356"/>
                <a:ext cx="34600" cy="59833"/>
              </a:xfrm>
              <a:custGeom>
                <a:rect b="b" l="l" r="r" t="t"/>
                <a:pathLst>
                  <a:path extrusionOk="0" h="59831" w="34599">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 name="Google Shape;185;p15"/>
              <p:cNvSpPr/>
              <p:nvPr/>
            </p:nvSpPr>
            <p:spPr>
              <a:xfrm rot="-1790023">
                <a:off x="6286614" y="3000522"/>
                <a:ext cx="34600" cy="59833"/>
              </a:xfrm>
              <a:custGeom>
                <a:rect b="b" l="l" r="r" t="t"/>
                <a:pathLst>
                  <a:path extrusionOk="0" h="59831" w="34599">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 name="Google Shape;186;p15"/>
              <p:cNvSpPr/>
              <p:nvPr/>
            </p:nvSpPr>
            <p:spPr>
              <a:xfrm>
                <a:off x="6272974" y="2328193"/>
                <a:ext cx="55632" cy="226128"/>
              </a:xfrm>
              <a:custGeom>
                <a:rect b="b" l="l" r="r" t="t"/>
                <a:pathLst>
                  <a:path extrusionOk="0" h="226128" w="55632">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 name="Google Shape;187;p15"/>
              <p:cNvSpPr/>
              <p:nvPr/>
            </p:nvSpPr>
            <p:spPr>
              <a:xfrm>
                <a:off x="6357270" y="2193891"/>
                <a:ext cx="55722" cy="409197"/>
              </a:xfrm>
              <a:custGeom>
                <a:rect b="b" l="l" r="r" t="t"/>
                <a:pathLst>
                  <a:path extrusionOk="0" h="409197" w="55722">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 name="Google Shape;188;p15"/>
              <p:cNvSpPr/>
              <p:nvPr/>
            </p:nvSpPr>
            <p:spPr>
              <a:xfrm>
                <a:off x="6526149" y="2326193"/>
                <a:ext cx="55625" cy="374240"/>
              </a:xfrm>
              <a:custGeom>
                <a:rect b="b" l="l" r="r" t="t"/>
                <a:pathLst>
                  <a:path extrusionOk="0" h="374240" w="55625">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 name="Google Shape;189;p15"/>
              <p:cNvSpPr/>
              <p:nvPr/>
            </p:nvSpPr>
            <p:spPr>
              <a:xfrm>
                <a:off x="6610350" y="2430587"/>
                <a:ext cx="55627" cy="318519"/>
              </a:xfrm>
              <a:custGeom>
                <a:rect b="b" l="l" r="r" t="t"/>
                <a:pathLst>
                  <a:path extrusionOk="0" h="318519" w="55627">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 name="Google Shape;190;p15"/>
              <p:cNvSpPr/>
              <p:nvPr/>
            </p:nvSpPr>
            <p:spPr>
              <a:xfrm>
                <a:off x="6778179" y="2662902"/>
                <a:ext cx="55632" cy="183161"/>
              </a:xfrm>
              <a:custGeom>
                <a:rect b="b" l="l" r="r" t="t"/>
                <a:pathLst>
                  <a:path extrusionOk="0" h="183161" w="55632">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 name="Google Shape;191;p15"/>
              <p:cNvSpPr/>
              <p:nvPr/>
            </p:nvSpPr>
            <p:spPr>
              <a:xfrm>
                <a:off x="6862476" y="2392923"/>
                <a:ext cx="55722" cy="501818"/>
              </a:xfrm>
              <a:custGeom>
                <a:rect b="b" l="l" r="r" t="t"/>
                <a:pathLst>
                  <a:path extrusionOk="0" h="501818" w="55722">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 name="Google Shape;192;p15"/>
              <p:cNvSpPr/>
              <p:nvPr/>
            </p:nvSpPr>
            <p:spPr>
              <a:xfrm>
                <a:off x="7068216" y="2830406"/>
                <a:ext cx="55722" cy="183106"/>
              </a:xfrm>
              <a:custGeom>
                <a:rect b="b" l="l" r="r" t="t"/>
                <a:pathLst>
                  <a:path extrusionOk="0" h="183106" w="55722">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 name="Google Shape;193;p15"/>
              <p:cNvSpPr/>
              <p:nvPr/>
            </p:nvSpPr>
            <p:spPr>
              <a:xfrm>
                <a:off x="7152513" y="2836026"/>
                <a:ext cx="55727" cy="226167"/>
              </a:xfrm>
              <a:custGeom>
                <a:rect b="b" l="l" r="r" t="t"/>
                <a:pathLst>
                  <a:path extrusionOk="0" h="226167" w="55727">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94" name="Google Shape;194;p15"/>
            <p:cNvSpPr/>
            <p:nvPr/>
          </p:nvSpPr>
          <p:spPr>
            <a:xfrm>
              <a:off x="6986665" y="3342725"/>
              <a:ext cx="1790318" cy="1033653"/>
            </a:xfrm>
            <a:custGeom>
              <a:rect b="b" l="l" r="r" t="t"/>
              <a:pathLst>
                <a:path extrusionOk="0" h="1292066" w="2237898">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 name="Google Shape;195;p15"/>
            <p:cNvSpPr/>
            <p:nvPr/>
          </p:nvSpPr>
          <p:spPr>
            <a:xfrm>
              <a:off x="7014156" y="3327342"/>
              <a:ext cx="1790318" cy="1033653"/>
            </a:xfrm>
            <a:custGeom>
              <a:rect b="b" l="l" r="r" t="t"/>
              <a:pathLst>
                <a:path extrusionOk="0" h="1292066" w="2237898">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 name="Google Shape;196;p15"/>
            <p:cNvSpPr/>
            <p:nvPr/>
          </p:nvSpPr>
          <p:spPr>
            <a:xfrm>
              <a:off x="7014156" y="3298709"/>
              <a:ext cx="1790318" cy="1033653"/>
            </a:xfrm>
            <a:custGeom>
              <a:rect b="b" l="l" r="r" t="t"/>
              <a:pathLst>
                <a:path extrusionOk="0" h="1292066" w="2237898">
                  <a:moveTo>
                    <a:pt x="942785" y="1292066"/>
                  </a:moveTo>
                  <a:lnTo>
                    <a:pt x="0" y="747808"/>
                  </a:lnTo>
                  <a:lnTo>
                    <a:pt x="1295210" y="0"/>
                  </a:lnTo>
                  <a:lnTo>
                    <a:pt x="2237899" y="544354"/>
                  </a:lnTo>
                  <a:lnTo>
                    <a:pt x="942785" y="1292066"/>
                  </a:lnTo>
                  <a:close/>
                </a:path>
              </a:pathLst>
            </a:custGeom>
            <a:solidFill>
              <a:srgbClr val="FAFB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 name="Google Shape;197;p15"/>
            <p:cNvSpPr/>
            <p:nvPr/>
          </p:nvSpPr>
          <p:spPr>
            <a:xfrm>
              <a:off x="7976493" y="3396565"/>
              <a:ext cx="664692" cy="383742"/>
            </a:xfrm>
            <a:custGeom>
              <a:rect b="b" l="l" r="r" t="t"/>
              <a:pathLst>
                <a:path extrusionOk="0" h="479678" w="830865">
                  <a:moveTo>
                    <a:pt x="755904" y="479679"/>
                  </a:moveTo>
                  <a:lnTo>
                    <a:pt x="0" y="43243"/>
                  </a:lnTo>
                  <a:lnTo>
                    <a:pt x="74867" y="0"/>
                  </a:lnTo>
                  <a:lnTo>
                    <a:pt x="830866" y="436436"/>
                  </a:lnTo>
                  <a:lnTo>
                    <a:pt x="755904"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 name="Google Shape;198;p15"/>
            <p:cNvSpPr/>
            <p:nvPr/>
          </p:nvSpPr>
          <p:spPr>
            <a:xfrm>
              <a:off x="7912754" y="3450709"/>
              <a:ext cx="634670" cy="366446"/>
            </a:xfrm>
            <a:custGeom>
              <a:rect b="b" l="l" r="r" t="t"/>
              <a:pathLst>
                <a:path extrusionOk="0" h="458057" w="793337">
                  <a:moveTo>
                    <a:pt x="755904" y="458057"/>
                  </a:moveTo>
                  <a:lnTo>
                    <a:pt x="0" y="21622"/>
                  </a:lnTo>
                  <a:lnTo>
                    <a:pt x="37433" y="0"/>
                  </a:lnTo>
                  <a:lnTo>
                    <a:pt x="793337" y="436436"/>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 name="Google Shape;199;p15"/>
            <p:cNvSpPr/>
            <p:nvPr/>
          </p:nvSpPr>
          <p:spPr>
            <a:xfrm>
              <a:off x="7863331" y="3479190"/>
              <a:ext cx="634670" cy="366446"/>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 name="Google Shape;200;p15"/>
            <p:cNvSpPr/>
            <p:nvPr/>
          </p:nvSpPr>
          <p:spPr>
            <a:xfrm>
              <a:off x="7813984" y="3507747"/>
              <a:ext cx="634670" cy="366446"/>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 name="Google Shape;201;p15"/>
            <p:cNvSpPr/>
            <p:nvPr/>
          </p:nvSpPr>
          <p:spPr>
            <a:xfrm>
              <a:off x="7451727" y="3699575"/>
              <a:ext cx="664616" cy="383743"/>
            </a:xfrm>
            <a:custGeom>
              <a:rect b="b" l="l" r="r" t="t"/>
              <a:pathLst>
                <a:path extrusionOk="0" h="479679" w="830770">
                  <a:moveTo>
                    <a:pt x="756000" y="479679"/>
                  </a:moveTo>
                  <a:lnTo>
                    <a:pt x="0" y="43244"/>
                  </a:lnTo>
                  <a:lnTo>
                    <a:pt x="74962" y="0"/>
                  </a:lnTo>
                  <a:lnTo>
                    <a:pt x="830771" y="436436"/>
                  </a:lnTo>
                  <a:lnTo>
                    <a:pt x="756000"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 name="Google Shape;202;p15"/>
            <p:cNvSpPr/>
            <p:nvPr/>
          </p:nvSpPr>
          <p:spPr>
            <a:xfrm>
              <a:off x="7387988" y="3753643"/>
              <a:ext cx="593293" cy="342595"/>
            </a:xfrm>
            <a:custGeom>
              <a:rect b="b" l="l" r="r" t="t"/>
              <a:pathLst>
                <a:path extrusionOk="0" h="428244" w="741616">
                  <a:moveTo>
                    <a:pt x="704184" y="428244"/>
                  </a:moveTo>
                  <a:lnTo>
                    <a:pt x="0" y="21622"/>
                  </a:lnTo>
                  <a:lnTo>
                    <a:pt x="37433" y="0"/>
                  </a:lnTo>
                  <a:lnTo>
                    <a:pt x="741617" y="406622"/>
                  </a:lnTo>
                  <a:lnTo>
                    <a:pt x="704184" y="42824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3" name="Google Shape;203;p15"/>
            <p:cNvSpPr/>
            <p:nvPr/>
          </p:nvSpPr>
          <p:spPr>
            <a:xfrm>
              <a:off x="7338565" y="3782200"/>
              <a:ext cx="582091" cy="336042"/>
            </a:xfrm>
            <a:custGeom>
              <a:rect b="b" l="l" r="r" t="t"/>
              <a:pathLst>
                <a:path extrusionOk="0" h="420052" w="727614">
                  <a:moveTo>
                    <a:pt x="690181" y="420053"/>
                  </a:moveTo>
                  <a:lnTo>
                    <a:pt x="0" y="21622"/>
                  </a:lnTo>
                  <a:lnTo>
                    <a:pt x="37433" y="0"/>
                  </a:lnTo>
                  <a:lnTo>
                    <a:pt x="727615" y="398431"/>
                  </a:lnTo>
                  <a:lnTo>
                    <a:pt x="690181" y="42005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4" name="Google Shape;204;p15"/>
            <p:cNvSpPr/>
            <p:nvPr/>
          </p:nvSpPr>
          <p:spPr>
            <a:xfrm>
              <a:off x="7289218" y="3810681"/>
              <a:ext cx="496671" cy="286816"/>
            </a:xfrm>
            <a:custGeom>
              <a:rect b="b" l="l" r="r" t="t"/>
              <a:pathLst>
                <a:path extrusionOk="0" h="358520" w="620839">
                  <a:moveTo>
                    <a:pt x="583406" y="358521"/>
                  </a:moveTo>
                  <a:lnTo>
                    <a:pt x="0" y="21622"/>
                  </a:lnTo>
                  <a:lnTo>
                    <a:pt x="37433" y="0"/>
                  </a:lnTo>
                  <a:lnTo>
                    <a:pt x="620840" y="336899"/>
                  </a:lnTo>
                  <a:lnTo>
                    <a:pt x="583406" y="35852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 name="Google Shape;205;p15"/>
            <p:cNvSpPr/>
            <p:nvPr/>
          </p:nvSpPr>
          <p:spPr>
            <a:xfrm>
              <a:off x="7582329" y="3561435"/>
              <a:ext cx="337413" cy="194766"/>
            </a:xfrm>
            <a:custGeom>
              <a:rect b="b" l="l" r="r" t="t"/>
              <a:pathLst>
                <a:path extrusionOk="0" h="243458" w="421766">
                  <a:moveTo>
                    <a:pt x="210883" y="243459"/>
                  </a:moveTo>
                  <a:lnTo>
                    <a:pt x="0" y="121729"/>
                  </a:lnTo>
                  <a:lnTo>
                    <a:pt x="210883" y="0"/>
                  </a:lnTo>
                  <a:lnTo>
                    <a:pt x="421767" y="121729"/>
                  </a:lnTo>
                  <a:lnTo>
                    <a:pt x="210883" y="24345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 name="Google Shape;206;p15"/>
            <p:cNvSpPr/>
            <p:nvPr/>
          </p:nvSpPr>
          <p:spPr>
            <a:xfrm>
              <a:off x="7800200" y="3687162"/>
              <a:ext cx="337413" cy="194843"/>
            </a:xfrm>
            <a:custGeom>
              <a:rect b="b" l="l" r="r" t="t"/>
              <a:pathLst>
                <a:path extrusionOk="0" h="243554" w="421766">
                  <a:moveTo>
                    <a:pt x="210884" y="243554"/>
                  </a:moveTo>
                  <a:lnTo>
                    <a:pt x="0" y="121825"/>
                  </a:lnTo>
                  <a:lnTo>
                    <a:pt x="210884" y="0"/>
                  </a:lnTo>
                  <a:lnTo>
                    <a:pt x="421767" y="121825"/>
                  </a:lnTo>
                  <a:lnTo>
                    <a:pt x="210884"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7" name="Google Shape;207;p15"/>
            <p:cNvSpPr/>
            <p:nvPr/>
          </p:nvSpPr>
          <p:spPr>
            <a:xfrm>
              <a:off x="8018073" y="3812966"/>
              <a:ext cx="337413" cy="194843"/>
            </a:xfrm>
            <a:custGeom>
              <a:rect b="b" l="l" r="r" t="t"/>
              <a:pathLst>
                <a:path extrusionOk="0" h="243554" w="421766">
                  <a:moveTo>
                    <a:pt x="210883" y="243554"/>
                  </a:moveTo>
                  <a:lnTo>
                    <a:pt x="0" y="121729"/>
                  </a:lnTo>
                  <a:lnTo>
                    <a:pt x="210883" y="0"/>
                  </a:lnTo>
                  <a:lnTo>
                    <a:pt x="421767" y="121825"/>
                  </a:lnTo>
                  <a:lnTo>
                    <a:pt x="210883"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8" name="Google Shape;208;p15"/>
            <p:cNvSpPr/>
            <p:nvPr/>
          </p:nvSpPr>
          <p:spPr>
            <a:xfrm>
              <a:off x="6687910" y="670084"/>
              <a:ext cx="164002" cy="239775"/>
            </a:xfrm>
            <a:custGeom>
              <a:rect b="b" l="l" r="r" t="t"/>
              <a:pathLst>
                <a:path extrusionOk="0" h="299719" w="205002">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 name="Google Shape;209;p15"/>
            <p:cNvSpPr/>
            <p:nvPr/>
          </p:nvSpPr>
          <p:spPr>
            <a:xfrm>
              <a:off x="6700339" y="668001"/>
              <a:ext cx="78555" cy="96805"/>
            </a:xfrm>
            <a:custGeom>
              <a:rect b="b" l="l" r="r" t="t"/>
              <a:pathLst>
                <a:path extrusionOk="0" h="121006" w="98194">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 name="Google Shape;210;p15"/>
            <p:cNvSpPr/>
            <p:nvPr/>
          </p:nvSpPr>
          <p:spPr>
            <a:xfrm>
              <a:off x="6715688" y="773039"/>
              <a:ext cx="96898" cy="108448"/>
            </a:xfrm>
            <a:custGeom>
              <a:rect b="b" l="l" r="r" t="t"/>
              <a:pathLst>
                <a:path extrusionOk="0" h="135560" w="121123">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 name="Google Shape;211;p15"/>
            <p:cNvSpPr/>
            <p:nvPr/>
          </p:nvSpPr>
          <p:spPr>
            <a:xfrm>
              <a:off x="6550295" y="816287"/>
              <a:ext cx="182863" cy="260314"/>
            </a:xfrm>
            <a:custGeom>
              <a:rect b="b" l="l" r="r" t="t"/>
              <a:pathLst>
                <a:path extrusionOk="0" h="325392" w="228579">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 name="Google Shape;212;p15"/>
            <p:cNvSpPr/>
            <p:nvPr/>
          </p:nvSpPr>
          <p:spPr>
            <a:xfrm>
              <a:off x="6687493" y="808527"/>
              <a:ext cx="141254" cy="186323"/>
            </a:xfrm>
            <a:custGeom>
              <a:rect b="b" l="l" r="r" t="t"/>
              <a:pathLst>
                <a:path extrusionOk="0" h="232904" w="176568">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 name="Google Shape;213;p15"/>
            <p:cNvSpPr/>
            <p:nvPr/>
          </p:nvSpPr>
          <p:spPr>
            <a:xfrm>
              <a:off x="6712641" y="675415"/>
              <a:ext cx="103914" cy="128012"/>
            </a:xfrm>
            <a:custGeom>
              <a:rect b="b" l="l" r="r" t="t"/>
              <a:pathLst>
                <a:path extrusionOk="0" h="160015" w="129892">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 name="Google Shape;214;p15"/>
            <p:cNvSpPr/>
            <p:nvPr/>
          </p:nvSpPr>
          <p:spPr>
            <a:xfrm>
              <a:off x="6716857" y="674913"/>
              <a:ext cx="104325" cy="98187"/>
            </a:xfrm>
            <a:custGeom>
              <a:rect b="b" l="l" r="r" t="t"/>
              <a:pathLst>
                <a:path extrusionOk="0" h="122734" w="130406">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 name="Google Shape;215;p15"/>
            <p:cNvSpPr/>
            <p:nvPr/>
          </p:nvSpPr>
          <p:spPr>
            <a:xfrm>
              <a:off x="6591681" y="1319278"/>
              <a:ext cx="82039" cy="62578"/>
            </a:xfrm>
            <a:custGeom>
              <a:rect b="b" l="l" r="r" t="t"/>
              <a:pathLst>
                <a:path extrusionOk="0" h="78223" w="102549">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 name="Google Shape;216;p15"/>
            <p:cNvSpPr/>
            <p:nvPr/>
          </p:nvSpPr>
          <p:spPr>
            <a:xfrm>
              <a:off x="6592043" y="1339232"/>
              <a:ext cx="81667" cy="42638"/>
            </a:xfrm>
            <a:custGeom>
              <a:rect b="b" l="l" r="r" t="t"/>
              <a:pathLst>
                <a:path extrusionOk="0" h="53297" w="102084">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 name="Google Shape;217;p15"/>
            <p:cNvSpPr/>
            <p:nvPr/>
          </p:nvSpPr>
          <p:spPr>
            <a:xfrm>
              <a:off x="6550653" y="1292322"/>
              <a:ext cx="75096" cy="58175"/>
            </a:xfrm>
            <a:custGeom>
              <a:rect b="b" l="l" r="r" t="t"/>
              <a:pathLst>
                <a:path extrusionOk="0" h="72719" w="9387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 name="Google Shape;218;p15"/>
            <p:cNvSpPr/>
            <p:nvPr/>
          </p:nvSpPr>
          <p:spPr>
            <a:xfrm>
              <a:off x="6550998" y="1311512"/>
              <a:ext cx="74798" cy="39046"/>
            </a:xfrm>
            <a:custGeom>
              <a:rect b="b" l="l" r="r" t="t"/>
              <a:pathLst>
                <a:path extrusionOk="0" h="48808" w="93498">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 name="Google Shape;219;p15"/>
            <p:cNvSpPr/>
            <p:nvPr/>
          </p:nvSpPr>
          <p:spPr>
            <a:xfrm>
              <a:off x="6578488" y="992358"/>
              <a:ext cx="178821" cy="308422"/>
            </a:xfrm>
            <a:custGeom>
              <a:rect b="b" l="l" r="r" t="t"/>
              <a:pathLst>
                <a:path extrusionOk="0" h="385528" w="223526">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 name="Google Shape;220;p15"/>
            <p:cNvSpPr/>
            <p:nvPr/>
          </p:nvSpPr>
          <p:spPr>
            <a:xfrm>
              <a:off x="6627226" y="992967"/>
              <a:ext cx="178028" cy="333954"/>
            </a:xfrm>
            <a:custGeom>
              <a:rect b="b" l="l" r="r" t="t"/>
              <a:pathLst>
                <a:path extrusionOk="0" h="417442" w="222535">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 name="Google Shape;221;p15"/>
            <p:cNvSpPr/>
            <p:nvPr/>
          </p:nvSpPr>
          <p:spPr>
            <a:xfrm>
              <a:off x="6560953" y="971949"/>
              <a:ext cx="266226" cy="245057"/>
            </a:xfrm>
            <a:custGeom>
              <a:rect b="b" l="l" r="r" t="t"/>
              <a:pathLst>
                <a:path extrusionOk="0" h="306321" w="332782">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 name="Google Shape;222;p15"/>
            <p:cNvSpPr/>
            <p:nvPr/>
          </p:nvSpPr>
          <p:spPr>
            <a:xfrm>
              <a:off x="6774876" y="827227"/>
              <a:ext cx="92521" cy="324362"/>
            </a:xfrm>
            <a:custGeom>
              <a:rect b="b" l="l" r="r" t="t"/>
              <a:pathLst>
                <a:path extrusionOk="0" h="405453" w="115651">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 name="Google Shape;223;p15"/>
            <p:cNvSpPr/>
            <p:nvPr/>
          </p:nvSpPr>
          <p:spPr>
            <a:xfrm>
              <a:off x="6792998" y="823141"/>
              <a:ext cx="55942" cy="71147"/>
            </a:xfrm>
            <a:custGeom>
              <a:rect b="b" l="l" r="r" t="t"/>
              <a:pathLst>
                <a:path extrusionOk="0" h="88934" w="69928">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 name="Google Shape;224;p15"/>
            <p:cNvSpPr/>
            <p:nvPr/>
          </p:nvSpPr>
          <p:spPr>
            <a:xfrm>
              <a:off x="6683350" y="808424"/>
              <a:ext cx="47853" cy="50242"/>
            </a:xfrm>
            <a:custGeom>
              <a:rect b="b" l="l" r="r" t="t"/>
              <a:pathLst>
                <a:path extrusionOk="0" h="62802" w="59816">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25" name="Google Shape;225;p15"/>
            <p:cNvGrpSpPr/>
            <p:nvPr/>
          </p:nvGrpSpPr>
          <p:grpSpPr>
            <a:xfrm flipH="1">
              <a:off x="5678143" y="1227582"/>
              <a:ext cx="345795" cy="1043508"/>
              <a:chOff x="5678143" y="1151382"/>
              <a:chExt cx="345795" cy="1043508"/>
            </a:xfrm>
          </p:grpSpPr>
          <p:sp>
            <p:nvSpPr>
              <p:cNvPr id="226" name="Google Shape;226;p15"/>
              <p:cNvSpPr/>
              <p:nvPr/>
            </p:nvSpPr>
            <p:spPr>
              <a:xfrm>
                <a:off x="5678143" y="1995246"/>
                <a:ext cx="345795" cy="199644"/>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 name="Google Shape;227;p15"/>
              <p:cNvSpPr/>
              <p:nvPr/>
            </p:nvSpPr>
            <p:spPr>
              <a:xfrm>
                <a:off x="5781662" y="1153715"/>
                <a:ext cx="174078" cy="254926"/>
              </a:xfrm>
              <a:custGeom>
                <a:rect b="b" l="l" r="r" t="t"/>
                <a:pathLst>
                  <a:path extrusionOk="0" h="318657" w="217597">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 name="Google Shape;228;p15"/>
              <p:cNvSpPr/>
              <p:nvPr/>
            </p:nvSpPr>
            <p:spPr>
              <a:xfrm>
                <a:off x="5776639" y="1337053"/>
                <a:ext cx="32518" cy="188360"/>
              </a:xfrm>
              <a:custGeom>
                <a:rect b="b" l="l" r="r" t="t"/>
                <a:pathLst>
                  <a:path extrusionOk="0" h="235450" w="40647">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 name="Google Shape;229;p15"/>
              <p:cNvSpPr/>
              <p:nvPr/>
            </p:nvSpPr>
            <p:spPr>
              <a:xfrm>
                <a:off x="5795186" y="1151382"/>
                <a:ext cx="83137" cy="102663"/>
              </a:xfrm>
              <a:custGeom>
                <a:rect b="b" l="l" r="r" t="t"/>
                <a:pathLst>
                  <a:path extrusionOk="0" h="128329" w="103921">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 name="Google Shape;230;p15"/>
              <p:cNvSpPr/>
              <p:nvPr/>
            </p:nvSpPr>
            <p:spPr>
              <a:xfrm>
                <a:off x="5811517" y="1263498"/>
                <a:ext cx="102898" cy="115088"/>
              </a:xfrm>
              <a:custGeom>
                <a:rect b="b" l="l" r="r" t="t"/>
                <a:pathLst>
                  <a:path extrusionOk="0" h="143860" w="128622">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 name="Google Shape;231;p15"/>
              <p:cNvSpPr/>
              <p:nvPr/>
            </p:nvSpPr>
            <p:spPr>
              <a:xfrm>
                <a:off x="5781607" y="1300507"/>
                <a:ext cx="149918" cy="172167"/>
              </a:xfrm>
              <a:custGeom>
                <a:rect b="b" l="l" r="r" t="t"/>
                <a:pathLst>
                  <a:path extrusionOk="0" h="215209" w="187397">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 name="Google Shape;232;p15"/>
              <p:cNvSpPr/>
              <p:nvPr/>
            </p:nvSpPr>
            <p:spPr>
              <a:xfrm>
                <a:off x="5808246" y="1159602"/>
                <a:ext cx="110823" cy="136345"/>
              </a:xfrm>
              <a:custGeom>
                <a:rect b="b" l="l" r="r" t="t"/>
                <a:pathLst>
                  <a:path extrusionOk="0" h="170431" w="138529">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3" name="Google Shape;233;p15"/>
              <p:cNvSpPr/>
              <p:nvPr/>
            </p:nvSpPr>
            <p:spPr>
              <a:xfrm>
                <a:off x="5812703" y="1158869"/>
                <a:ext cx="110779" cy="104694"/>
              </a:xfrm>
              <a:custGeom>
                <a:rect b="b" l="l" r="r" t="t"/>
                <a:pathLst>
                  <a:path extrusionOk="0" h="130867" w="138474">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4" name="Google Shape;234;p15"/>
              <p:cNvSpPr/>
              <p:nvPr/>
            </p:nvSpPr>
            <p:spPr>
              <a:xfrm>
                <a:off x="5898276" y="1323720"/>
                <a:ext cx="74471" cy="246223"/>
              </a:xfrm>
              <a:custGeom>
                <a:rect b="b" l="l" r="r" t="t"/>
                <a:pathLst>
                  <a:path extrusionOk="0" h="307779" w="93089">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5" name="Google Shape;235;p15"/>
              <p:cNvSpPr/>
              <p:nvPr/>
            </p:nvSpPr>
            <p:spPr>
              <a:xfrm>
                <a:off x="5831068" y="2061801"/>
                <a:ext cx="86995" cy="66513"/>
              </a:xfrm>
              <a:custGeom>
                <a:rect b="b" l="l" r="r" t="t"/>
                <a:pathLst>
                  <a:path extrusionOk="0" h="83141" w="108744">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6" name="Google Shape;236;p15"/>
              <p:cNvSpPr/>
              <p:nvPr/>
            </p:nvSpPr>
            <p:spPr>
              <a:xfrm>
                <a:off x="5831514" y="2082973"/>
                <a:ext cx="86563" cy="44990"/>
              </a:xfrm>
              <a:custGeom>
                <a:rect b="b" l="l" r="r" t="t"/>
                <a:pathLst>
                  <a:path extrusionOk="0" h="56238" w="108204">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 name="Google Shape;237;p15"/>
              <p:cNvSpPr/>
              <p:nvPr/>
            </p:nvSpPr>
            <p:spPr>
              <a:xfrm>
                <a:off x="5764925" y="2047104"/>
                <a:ext cx="79862" cy="61873"/>
              </a:xfrm>
              <a:custGeom>
                <a:rect b="b" l="l" r="r" t="t"/>
                <a:pathLst>
                  <a:path extrusionOk="0" h="77341" w="99827">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 name="Google Shape;238;p15"/>
              <p:cNvSpPr/>
              <p:nvPr/>
            </p:nvSpPr>
            <p:spPr>
              <a:xfrm>
                <a:off x="5764880" y="2067438"/>
                <a:ext cx="79629" cy="41383"/>
              </a:xfrm>
              <a:custGeom>
                <a:rect b="b" l="l" r="r" t="t"/>
                <a:pathLst>
                  <a:path extrusionOk="0" h="51729" w="99536">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9" name="Google Shape;239;p15"/>
              <p:cNvSpPr/>
              <p:nvPr/>
            </p:nvSpPr>
            <p:spPr>
              <a:xfrm>
                <a:off x="5777722" y="1472916"/>
                <a:ext cx="170454" cy="595560"/>
              </a:xfrm>
              <a:custGeom>
                <a:rect b="b" l="l" r="r" t="t"/>
                <a:pathLst>
                  <a:path extrusionOk="0" h="744450" w="213068">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0" name="Google Shape;240;p15"/>
              <p:cNvSpPr/>
              <p:nvPr/>
            </p:nvSpPr>
            <p:spPr>
              <a:xfrm>
                <a:off x="5770564" y="1458904"/>
                <a:ext cx="181538" cy="396087"/>
              </a:xfrm>
              <a:custGeom>
                <a:rect b="b" l="l" r="r" t="t"/>
                <a:pathLst>
                  <a:path extrusionOk="0" h="495109" w="226922">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 name="Google Shape;241;p15"/>
              <p:cNvSpPr/>
              <p:nvPr/>
            </p:nvSpPr>
            <p:spPr>
              <a:xfrm>
                <a:off x="5895126" y="1321170"/>
                <a:ext cx="61010" cy="76023"/>
              </a:xfrm>
              <a:custGeom>
                <a:rect b="b" l="l" r="r" t="t"/>
                <a:pathLst>
                  <a:path extrusionOk="0" h="95029" w="76263">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 name="Google Shape;242;p15"/>
              <p:cNvSpPr/>
              <p:nvPr/>
            </p:nvSpPr>
            <p:spPr>
              <a:xfrm>
                <a:off x="5777141" y="1300603"/>
                <a:ext cx="50825" cy="53396"/>
              </a:xfrm>
              <a:custGeom>
                <a:rect b="b" l="l" r="r" t="t"/>
                <a:pathLst>
                  <a:path extrusionOk="0" h="66745" w="63531">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43" name="Google Shape;243;p15"/>
            <p:cNvGrpSpPr/>
            <p:nvPr/>
          </p:nvGrpSpPr>
          <p:grpSpPr>
            <a:xfrm>
              <a:off x="5122427" y="3292365"/>
              <a:ext cx="823270" cy="1268939"/>
              <a:chOff x="5490177" y="3555452"/>
              <a:chExt cx="823270" cy="1268939"/>
            </a:xfrm>
          </p:grpSpPr>
          <p:sp>
            <p:nvSpPr>
              <p:cNvPr id="244" name="Google Shape;244;p15"/>
              <p:cNvSpPr/>
              <p:nvPr/>
            </p:nvSpPr>
            <p:spPr>
              <a:xfrm>
                <a:off x="5967652" y="4624747"/>
                <a:ext cx="345795" cy="199644"/>
              </a:xfrm>
              <a:custGeom>
                <a:rect b="b" l="l" r="r" t="t"/>
                <a:pathLst>
                  <a:path extrusionOk="0" h="249555" w="432244">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 name="Google Shape;245;p15"/>
              <p:cNvSpPr/>
              <p:nvPr/>
            </p:nvSpPr>
            <p:spPr>
              <a:xfrm>
                <a:off x="6225123" y="3957880"/>
                <a:ext cx="68002" cy="244678"/>
              </a:xfrm>
              <a:custGeom>
                <a:rect b="b" l="l" r="r" t="t"/>
                <a:pathLst>
                  <a:path extrusionOk="0" h="305847" w="85002">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 name="Google Shape;246;p15"/>
              <p:cNvSpPr/>
              <p:nvPr/>
            </p:nvSpPr>
            <p:spPr>
              <a:xfrm>
                <a:off x="6014262" y="4720102"/>
                <a:ext cx="99120" cy="56094"/>
              </a:xfrm>
              <a:custGeom>
                <a:rect b="b" l="l" r="r" t="t"/>
                <a:pathLst>
                  <a:path extrusionOk="0" h="70118" w="12390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 name="Google Shape;247;p15"/>
              <p:cNvSpPr/>
              <p:nvPr/>
            </p:nvSpPr>
            <p:spPr>
              <a:xfrm>
                <a:off x="6014165" y="4729456"/>
                <a:ext cx="97551" cy="46733"/>
              </a:xfrm>
              <a:custGeom>
                <a:rect b="b" l="l" r="r" t="t"/>
                <a:pathLst>
                  <a:path extrusionOk="0" h="58416" w="121939">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 name="Google Shape;248;p15"/>
              <p:cNvSpPr/>
              <p:nvPr/>
            </p:nvSpPr>
            <p:spPr>
              <a:xfrm>
                <a:off x="6140412" y="4656810"/>
                <a:ext cx="95533" cy="53978"/>
              </a:xfrm>
              <a:custGeom>
                <a:rect b="b" l="l" r="r" t="t"/>
                <a:pathLst>
                  <a:path extrusionOk="0" h="67472" w="119416">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 name="Google Shape;249;p15"/>
              <p:cNvSpPr/>
              <p:nvPr/>
            </p:nvSpPr>
            <p:spPr>
              <a:xfrm>
                <a:off x="6140448" y="4665717"/>
                <a:ext cx="93872" cy="45066"/>
              </a:xfrm>
              <a:custGeom>
                <a:rect b="b" l="l" r="r" t="t"/>
                <a:pathLst>
                  <a:path extrusionOk="0" h="56332" w="11734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 name="Google Shape;250;p15"/>
              <p:cNvSpPr/>
              <p:nvPr/>
            </p:nvSpPr>
            <p:spPr>
              <a:xfrm>
                <a:off x="6074259" y="4151308"/>
                <a:ext cx="190443" cy="586341"/>
              </a:xfrm>
              <a:custGeom>
                <a:rect b="b" l="l" r="r" t="t"/>
                <a:pathLst>
                  <a:path extrusionOk="0" h="732926" w="238054">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 name="Google Shape;251;p15"/>
              <p:cNvSpPr/>
              <p:nvPr/>
            </p:nvSpPr>
            <p:spPr>
              <a:xfrm>
                <a:off x="6075072" y="4151308"/>
                <a:ext cx="189540" cy="327893"/>
              </a:xfrm>
              <a:custGeom>
                <a:rect b="b" l="l" r="r" t="t"/>
                <a:pathLst>
                  <a:path extrusionOk="0" h="409866" w="236925">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 name="Google Shape;252;p15"/>
              <p:cNvSpPr/>
              <p:nvPr/>
            </p:nvSpPr>
            <p:spPr>
              <a:xfrm>
                <a:off x="6112869" y="3797323"/>
                <a:ext cx="128417" cy="206862"/>
              </a:xfrm>
              <a:custGeom>
                <a:rect b="b" l="l" r="r" t="t"/>
                <a:pathLst>
                  <a:path extrusionOk="0" h="258577" w="160521">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3" name="Google Shape;253;p15"/>
              <p:cNvSpPr/>
              <p:nvPr/>
            </p:nvSpPr>
            <p:spPr>
              <a:xfrm>
                <a:off x="6244085" y="3981464"/>
                <a:ext cx="49073" cy="87044"/>
              </a:xfrm>
              <a:custGeom>
                <a:rect b="b" l="l" r="r" t="t"/>
                <a:pathLst>
                  <a:path extrusionOk="0" h="108805" w="61341">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 name="Google Shape;254;p15"/>
              <p:cNvSpPr/>
              <p:nvPr/>
            </p:nvSpPr>
            <p:spPr>
              <a:xfrm>
                <a:off x="6106401" y="3956215"/>
                <a:ext cx="153237" cy="219092"/>
              </a:xfrm>
              <a:custGeom>
                <a:rect b="b" l="l" r="r" t="t"/>
                <a:pathLst>
                  <a:path extrusionOk="0" h="273865" w="191546">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 name="Google Shape;255;p15"/>
              <p:cNvSpPr/>
              <p:nvPr/>
            </p:nvSpPr>
            <p:spPr>
              <a:xfrm>
                <a:off x="5856250" y="4001330"/>
                <a:ext cx="294998" cy="212364"/>
              </a:xfrm>
              <a:custGeom>
                <a:rect b="b" l="l" r="r" t="t"/>
                <a:pathLst>
                  <a:path extrusionOk="0" h="265455" w="368747">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6" name="Google Shape;256;p15"/>
              <p:cNvSpPr/>
              <p:nvPr/>
            </p:nvSpPr>
            <p:spPr>
              <a:xfrm>
                <a:off x="6075027" y="3988967"/>
                <a:ext cx="80628" cy="83804"/>
              </a:xfrm>
              <a:custGeom>
                <a:rect b="b" l="l" r="r" t="t"/>
                <a:pathLst>
                  <a:path extrusionOk="0" h="104755" w="100785">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 name="Google Shape;257;p15"/>
              <p:cNvSpPr/>
              <p:nvPr/>
            </p:nvSpPr>
            <p:spPr>
              <a:xfrm>
                <a:off x="6107459" y="3797280"/>
                <a:ext cx="160810" cy="262954"/>
              </a:xfrm>
              <a:custGeom>
                <a:rect b="b" l="l" r="r" t="t"/>
                <a:pathLst>
                  <a:path extrusionOk="0" h="328692" w="201012">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 name="Google Shape;258;p15"/>
              <p:cNvSpPr/>
              <p:nvPr/>
            </p:nvSpPr>
            <p:spPr>
              <a:xfrm>
                <a:off x="5490177" y="4381136"/>
                <a:ext cx="345795" cy="199644"/>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 name="Google Shape;259;p15"/>
              <p:cNvSpPr/>
              <p:nvPr/>
            </p:nvSpPr>
            <p:spPr>
              <a:xfrm>
                <a:off x="5573749" y="4455840"/>
                <a:ext cx="98301" cy="76095"/>
              </a:xfrm>
              <a:custGeom>
                <a:rect b="b" l="l" r="r" t="t"/>
                <a:pathLst>
                  <a:path extrusionOk="0" h="95119" w="122876">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 name="Google Shape;260;p15"/>
              <p:cNvSpPr/>
              <p:nvPr/>
            </p:nvSpPr>
            <p:spPr>
              <a:xfrm>
                <a:off x="5573762" y="4480895"/>
                <a:ext cx="97794" cy="51001"/>
              </a:xfrm>
              <a:custGeom>
                <a:rect b="b" l="l" r="r" t="t"/>
                <a:pathLst>
                  <a:path extrusionOk="0" h="63751" w="122242">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1" name="Google Shape;261;p15"/>
              <p:cNvSpPr/>
              <p:nvPr/>
            </p:nvSpPr>
            <p:spPr>
              <a:xfrm>
                <a:off x="5674337" y="4417793"/>
                <a:ext cx="98217" cy="73323"/>
              </a:xfrm>
              <a:custGeom>
                <a:rect b="b" l="l" r="r" t="t"/>
                <a:pathLst>
                  <a:path extrusionOk="0" h="91654" w="122771">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2" name="Google Shape;262;p15"/>
              <p:cNvSpPr/>
              <p:nvPr/>
            </p:nvSpPr>
            <p:spPr>
              <a:xfrm>
                <a:off x="5674522" y="4441449"/>
                <a:ext cx="97784" cy="51040"/>
              </a:xfrm>
              <a:custGeom>
                <a:rect b="b" l="l" r="r" t="t"/>
                <a:pathLst>
                  <a:path extrusionOk="0" h="63800" w="12223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3" name="Google Shape;263;p15"/>
              <p:cNvSpPr/>
              <p:nvPr/>
            </p:nvSpPr>
            <p:spPr>
              <a:xfrm>
                <a:off x="5578538" y="3979203"/>
                <a:ext cx="169290" cy="484803"/>
              </a:xfrm>
              <a:custGeom>
                <a:rect b="b" l="l" r="r" t="t"/>
                <a:pathLst>
                  <a:path extrusionOk="0" h="606004" w="211613">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4" name="Google Shape;264;p15"/>
              <p:cNvSpPr/>
              <p:nvPr/>
            </p:nvSpPr>
            <p:spPr>
              <a:xfrm>
                <a:off x="5601056" y="3677030"/>
                <a:ext cx="108255" cy="105706"/>
              </a:xfrm>
              <a:custGeom>
                <a:rect b="b" l="l" r="r" t="t"/>
                <a:pathLst>
                  <a:path extrusionOk="0" h="132132" w="135319">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5" name="Google Shape;265;p15"/>
              <p:cNvSpPr/>
              <p:nvPr/>
            </p:nvSpPr>
            <p:spPr>
              <a:xfrm>
                <a:off x="5726677" y="3702009"/>
                <a:ext cx="153814" cy="302133"/>
              </a:xfrm>
              <a:custGeom>
                <a:rect b="b" l="l" r="r" t="t"/>
                <a:pathLst>
                  <a:path extrusionOk="0" h="377666" w="192267">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6" name="Google Shape;266;p15"/>
              <p:cNvSpPr/>
              <p:nvPr/>
            </p:nvSpPr>
            <p:spPr>
              <a:xfrm>
                <a:off x="5572425" y="3691494"/>
                <a:ext cx="175494" cy="353954"/>
              </a:xfrm>
              <a:custGeom>
                <a:rect b="b" l="l" r="r" t="t"/>
                <a:pathLst>
                  <a:path extrusionOk="0" h="442443" w="219367">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7" name="Google Shape;267;p15"/>
              <p:cNvSpPr/>
              <p:nvPr/>
            </p:nvSpPr>
            <p:spPr>
              <a:xfrm>
                <a:off x="5596900" y="3567776"/>
                <a:ext cx="116875" cy="142090"/>
              </a:xfrm>
              <a:custGeom>
                <a:rect b="b" l="l" r="r" t="t"/>
                <a:pathLst>
                  <a:path extrusionOk="0" h="177613" w="146094">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 name="Google Shape;268;p15"/>
              <p:cNvSpPr/>
              <p:nvPr/>
            </p:nvSpPr>
            <p:spPr>
              <a:xfrm>
                <a:off x="5586117" y="3555452"/>
                <a:ext cx="123225" cy="121654"/>
              </a:xfrm>
              <a:custGeom>
                <a:rect b="b" l="l" r="r" t="t"/>
                <a:pathLst>
                  <a:path extrusionOk="0" h="152067" w="154031">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 name="Google Shape;269;p15"/>
              <p:cNvSpPr/>
              <p:nvPr/>
            </p:nvSpPr>
            <p:spPr>
              <a:xfrm>
                <a:off x="5563193" y="3761560"/>
                <a:ext cx="157578" cy="270890"/>
              </a:xfrm>
              <a:custGeom>
                <a:rect b="b" l="l" r="r" t="t"/>
                <a:pathLst>
                  <a:path extrusionOk="0" h="338613" w="196972">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 name="Google Shape;270;p15"/>
              <p:cNvSpPr/>
              <p:nvPr/>
            </p:nvSpPr>
            <p:spPr>
              <a:xfrm>
                <a:off x="5730894" y="3844261"/>
                <a:ext cx="182422" cy="245287"/>
              </a:xfrm>
              <a:custGeom>
                <a:rect b="b" l="l" r="r" t="t"/>
                <a:pathLst>
                  <a:path extrusionOk="0" h="306609" w="228028">
                    <a:moveTo>
                      <a:pt x="228028" y="0"/>
                    </a:moveTo>
                    <a:lnTo>
                      <a:pt x="156686" y="244030"/>
                    </a:lnTo>
                    <a:lnTo>
                      <a:pt x="0" y="306610"/>
                    </a:lnTo>
                    <a:lnTo>
                      <a:pt x="57150" y="68866"/>
                    </a:lnTo>
                    <a:lnTo>
                      <a:pt x="228028" y="0"/>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 name="Google Shape;271;p15"/>
              <p:cNvSpPr/>
              <p:nvPr/>
            </p:nvSpPr>
            <p:spPr>
              <a:xfrm>
                <a:off x="5699455" y="3997937"/>
                <a:ext cx="92794" cy="45581"/>
              </a:xfrm>
              <a:custGeom>
                <a:rect b="b" l="l" r="r" t="t"/>
                <a:pathLst>
                  <a:path extrusionOk="0" h="56976" w="115992">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2" name="Google Shape;272;p15"/>
              <p:cNvSpPr/>
              <p:nvPr/>
            </p:nvSpPr>
            <p:spPr>
              <a:xfrm>
                <a:off x="5833154" y="3969125"/>
                <a:ext cx="57182" cy="47279"/>
              </a:xfrm>
              <a:custGeom>
                <a:rect b="b" l="l" r="r" t="t"/>
                <a:pathLst>
                  <a:path extrusionOk="0" h="59099" w="71478">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 name="Google Shape;273;p15"/>
              <p:cNvSpPr/>
              <p:nvPr/>
            </p:nvSpPr>
            <p:spPr>
              <a:xfrm>
                <a:off x="5709343" y="3692033"/>
                <a:ext cx="56693" cy="82524"/>
              </a:xfrm>
              <a:custGeom>
                <a:rect b="b" l="l" r="r" t="t"/>
                <a:pathLst>
                  <a:path extrusionOk="0" h="103155" w="70866">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 name="Google Shape;274;p15"/>
              <p:cNvSpPr/>
              <p:nvPr/>
            </p:nvSpPr>
            <p:spPr>
              <a:xfrm>
                <a:off x="5551668" y="3748041"/>
                <a:ext cx="68780" cy="102654"/>
              </a:xfrm>
              <a:custGeom>
                <a:rect b="b" l="l" r="r" t="t"/>
                <a:pathLst>
                  <a:path extrusionOk="0" h="128318" w="85975">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75" name="Google Shape;275;p15"/>
            <p:cNvSpPr/>
            <p:nvPr/>
          </p:nvSpPr>
          <p:spPr>
            <a:xfrm>
              <a:off x="7297552" y="1119942"/>
              <a:ext cx="135694" cy="266572"/>
            </a:xfrm>
            <a:custGeom>
              <a:rect b="b" l="l" r="r" t="t"/>
              <a:pathLst>
                <a:path extrusionOk="0" h="333215" w="169617">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 name="Google Shape;276;p15"/>
            <p:cNvSpPr/>
            <p:nvPr/>
          </p:nvSpPr>
          <p:spPr>
            <a:xfrm>
              <a:off x="7309787" y="1745656"/>
              <a:ext cx="93354" cy="72328"/>
            </a:xfrm>
            <a:custGeom>
              <a:rect b="b" l="l" r="r" t="t"/>
              <a:pathLst>
                <a:path extrusionOk="0" h="90410" w="116692">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7" name="Google Shape;277;p15"/>
            <p:cNvSpPr/>
            <p:nvPr/>
          </p:nvSpPr>
          <p:spPr>
            <a:xfrm>
              <a:off x="7310617" y="1769417"/>
              <a:ext cx="92957" cy="48486"/>
            </a:xfrm>
            <a:custGeom>
              <a:rect b="b" l="l" r="r" t="t"/>
              <a:pathLst>
                <a:path extrusionOk="0" h="60608" w="116196">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8" name="Google Shape;278;p15"/>
            <p:cNvSpPr/>
            <p:nvPr/>
          </p:nvSpPr>
          <p:spPr>
            <a:xfrm>
              <a:off x="7197828" y="1680648"/>
              <a:ext cx="93332" cy="69654"/>
            </a:xfrm>
            <a:custGeom>
              <a:rect b="b" l="l" r="r" t="t"/>
              <a:pathLst>
                <a:path extrusionOk="0" h="87067" w="116665">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9" name="Google Shape;279;p15"/>
            <p:cNvSpPr/>
            <p:nvPr/>
          </p:nvSpPr>
          <p:spPr>
            <a:xfrm>
              <a:off x="7198064" y="1702707"/>
              <a:ext cx="92908" cy="48486"/>
            </a:xfrm>
            <a:custGeom>
              <a:rect b="b" l="l" r="r" t="t"/>
              <a:pathLst>
                <a:path extrusionOk="0" h="60608" w="116135">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 name="Google Shape;280;p15"/>
            <p:cNvSpPr/>
            <p:nvPr/>
          </p:nvSpPr>
          <p:spPr>
            <a:xfrm>
              <a:off x="7221254" y="1360384"/>
              <a:ext cx="326905" cy="395190"/>
            </a:xfrm>
            <a:custGeom>
              <a:rect b="b" l="l" r="r" t="t"/>
              <a:pathLst>
                <a:path extrusionOk="0" h="493987" w="408631">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 name="Google Shape;281;p15"/>
            <p:cNvSpPr/>
            <p:nvPr/>
          </p:nvSpPr>
          <p:spPr>
            <a:xfrm>
              <a:off x="7417903" y="1095544"/>
              <a:ext cx="102845" cy="100060"/>
            </a:xfrm>
            <a:custGeom>
              <a:rect b="b" l="l" r="r" t="t"/>
              <a:pathLst>
                <a:path extrusionOk="0" h="125075" w="128556">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 name="Google Shape;282;p15"/>
            <p:cNvSpPr/>
            <p:nvPr/>
          </p:nvSpPr>
          <p:spPr>
            <a:xfrm>
              <a:off x="7381720" y="1109556"/>
              <a:ext cx="166879" cy="325717"/>
            </a:xfrm>
            <a:custGeom>
              <a:rect b="b" l="l" r="r" t="t"/>
              <a:pathLst>
                <a:path extrusionOk="0" h="407146" w="208599">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3" name="Google Shape;283;p15"/>
            <p:cNvSpPr/>
            <p:nvPr/>
          </p:nvSpPr>
          <p:spPr>
            <a:xfrm>
              <a:off x="7413797" y="991818"/>
              <a:ext cx="110830" cy="134949"/>
            </a:xfrm>
            <a:custGeom>
              <a:rect b="b" l="l" r="r" t="t"/>
              <a:pathLst>
                <a:path extrusionOk="0" h="168686" w="138537">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 name="Google Shape;284;p15"/>
            <p:cNvSpPr/>
            <p:nvPr/>
          </p:nvSpPr>
          <p:spPr>
            <a:xfrm>
              <a:off x="7417935" y="980032"/>
              <a:ext cx="116959" cy="115584"/>
            </a:xfrm>
            <a:custGeom>
              <a:rect b="b" l="l" r="r" t="t"/>
              <a:pathLst>
                <a:path extrusionOk="0" h="144480" w="146199">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 name="Google Shape;285;p15"/>
            <p:cNvSpPr/>
            <p:nvPr/>
          </p:nvSpPr>
          <p:spPr>
            <a:xfrm>
              <a:off x="7364000" y="1109861"/>
              <a:ext cx="53873" cy="78410"/>
            </a:xfrm>
            <a:custGeom>
              <a:rect b="b" l="l" r="r" t="t"/>
              <a:pathLst>
                <a:path extrusionOk="0" h="98012" w="67341">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 name="Google Shape;286;p15"/>
            <p:cNvSpPr/>
            <p:nvPr/>
          </p:nvSpPr>
          <p:spPr>
            <a:xfrm>
              <a:off x="7794459" y="3551002"/>
              <a:ext cx="540846" cy="312343"/>
            </a:xfrm>
            <a:custGeom>
              <a:rect b="b" l="l" r="r" t="t"/>
              <a:pathLst>
                <a:path extrusionOk="0" h="390429" w="676058">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 name="Google Shape;287;p15"/>
            <p:cNvSpPr/>
            <p:nvPr/>
          </p:nvSpPr>
          <p:spPr>
            <a:xfrm>
              <a:off x="7824798" y="3491907"/>
              <a:ext cx="470058" cy="181410"/>
            </a:xfrm>
            <a:custGeom>
              <a:rect b="b" l="l" r="r" t="t"/>
              <a:pathLst>
                <a:path extrusionOk="0" h="226763" w="587572">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8" name="Google Shape;288;p15"/>
            <p:cNvSpPr/>
            <p:nvPr/>
          </p:nvSpPr>
          <p:spPr>
            <a:xfrm>
              <a:off x="7794490" y="3623727"/>
              <a:ext cx="41071" cy="82677"/>
            </a:xfrm>
            <a:custGeom>
              <a:rect b="b" l="l" r="r" t="t"/>
              <a:pathLst>
                <a:path extrusionOk="0" h="103346" w="51339">
                  <a:moveTo>
                    <a:pt x="0" y="103346"/>
                  </a:moveTo>
                  <a:lnTo>
                    <a:pt x="95" y="0"/>
                  </a:lnTo>
                  <a:lnTo>
                    <a:pt x="51340" y="86773"/>
                  </a:lnTo>
                  <a:lnTo>
                    <a:pt x="0" y="103346"/>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9" name="Google Shape;289;p15"/>
            <p:cNvSpPr/>
            <p:nvPr/>
          </p:nvSpPr>
          <p:spPr>
            <a:xfrm>
              <a:off x="8298847" y="3624184"/>
              <a:ext cx="36118" cy="82219"/>
            </a:xfrm>
            <a:custGeom>
              <a:rect b="b" l="l" r="r" t="t"/>
              <a:pathLst>
                <a:path extrusionOk="0" h="102774" w="45148">
                  <a:moveTo>
                    <a:pt x="45148" y="102775"/>
                  </a:moveTo>
                  <a:lnTo>
                    <a:pt x="45148" y="0"/>
                  </a:lnTo>
                  <a:lnTo>
                    <a:pt x="0" y="51149"/>
                  </a:lnTo>
                  <a:lnTo>
                    <a:pt x="45148" y="102775"/>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0" name="Google Shape;290;p15"/>
            <p:cNvSpPr/>
            <p:nvPr/>
          </p:nvSpPr>
          <p:spPr>
            <a:xfrm>
              <a:off x="7842237" y="3535238"/>
              <a:ext cx="450190" cy="259842"/>
            </a:xfrm>
            <a:custGeom>
              <a:rect b="b" l="l" r="r" t="t"/>
              <a:pathLst>
                <a:path extrusionOk="0" h="324802" w="562737">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1" name="Google Shape;291;p15"/>
            <p:cNvSpPr/>
            <p:nvPr/>
          </p:nvSpPr>
          <p:spPr>
            <a:xfrm>
              <a:off x="7815050" y="3673683"/>
              <a:ext cx="491790" cy="176435"/>
            </a:xfrm>
            <a:custGeom>
              <a:rect b="b" l="l" r="r" t="t"/>
              <a:pathLst>
                <a:path extrusionOk="0" h="220544" w="614737">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2" name="Google Shape;292;p15"/>
            <p:cNvSpPr/>
            <p:nvPr/>
          </p:nvSpPr>
          <p:spPr>
            <a:xfrm>
              <a:off x="7794490" y="3472184"/>
              <a:ext cx="540791" cy="312391"/>
            </a:xfrm>
            <a:custGeom>
              <a:rect b="b" l="l" r="r" t="t"/>
              <a:pathLst>
                <a:path extrusionOk="0" h="390489" w="675989">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3" name="Google Shape;293;p15"/>
            <p:cNvSpPr/>
            <p:nvPr/>
          </p:nvSpPr>
          <p:spPr>
            <a:xfrm rot="-1800688">
              <a:off x="7461681" y="3958751"/>
              <a:ext cx="59415" cy="10283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4" name="Google Shape;294;p15"/>
            <p:cNvSpPr/>
            <p:nvPr/>
          </p:nvSpPr>
          <p:spPr>
            <a:xfrm>
              <a:off x="7752377" y="3752957"/>
              <a:ext cx="148970" cy="86030"/>
            </a:xfrm>
            <a:custGeom>
              <a:rect b="b" l="l" r="r" t="t"/>
              <a:pathLst>
                <a:path extrusionOk="0" h="107537" w="186213">
                  <a:moveTo>
                    <a:pt x="186214" y="25337"/>
                  </a:moveTo>
                  <a:lnTo>
                    <a:pt x="43910" y="107537"/>
                  </a:lnTo>
                  <a:lnTo>
                    <a:pt x="0" y="82105"/>
                  </a:lnTo>
                  <a:lnTo>
                    <a:pt x="142304" y="0"/>
                  </a:lnTo>
                  <a:lnTo>
                    <a:pt x="186214" y="2533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5" name="Google Shape;295;p15"/>
            <p:cNvSpPr/>
            <p:nvPr/>
          </p:nvSpPr>
          <p:spPr>
            <a:xfrm>
              <a:off x="7787483" y="3773138"/>
              <a:ext cx="113842" cy="106298"/>
            </a:xfrm>
            <a:custGeom>
              <a:rect b="b" l="l" r="r" t="t"/>
              <a:pathLst>
                <a:path extrusionOk="0" h="132873" w="142303">
                  <a:moveTo>
                    <a:pt x="142304" y="50768"/>
                  </a:moveTo>
                  <a:lnTo>
                    <a:pt x="0" y="132874"/>
                  </a:lnTo>
                  <a:lnTo>
                    <a:pt x="0" y="82201"/>
                  </a:lnTo>
                  <a:lnTo>
                    <a:pt x="142304" y="0"/>
                  </a:lnTo>
                  <a:lnTo>
                    <a:pt x="142304" y="50768"/>
                  </a:lnTo>
                  <a:close/>
                </a:path>
              </a:pathLst>
            </a:custGeom>
            <a:solidFill>
              <a:srgbClr val="A1A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6" name="Google Shape;296;p15"/>
            <p:cNvSpPr/>
            <p:nvPr/>
          </p:nvSpPr>
          <p:spPr>
            <a:xfrm>
              <a:off x="7465892" y="3799784"/>
              <a:ext cx="345033" cy="254286"/>
            </a:xfrm>
            <a:custGeom>
              <a:rect b="b" l="l" r="r" t="t"/>
              <a:pathLst>
                <a:path extrusionOk="0" h="317858" w="431291">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7" name="Google Shape;297;p15"/>
            <p:cNvSpPr/>
            <p:nvPr/>
          </p:nvSpPr>
          <p:spPr>
            <a:xfrm rot="-1800688">
              <a:off x="7461681" y="3958751"/>
              <a:ext cx="59415" cy="10283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7BB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8" name="Google Shape;298;p15"/>
            <p:cNvSpPr/>
            <p:nvPr/>
          </p:nvSpPr>
          <p:spPr>
            <a:xfrm>
              <a:off x="8113340" y="4275363"/>
              <a:ext cx="345795" cy="199644"/>
            </a:xfrm>
            <a:custGeom>
              <a:rect b="b" l="l" r="r" t="t"/>
              <a:pathLst>
                <a:path extrusionOk="0" h="249555" w="432244">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9" name="Google Shape;299;p15"/>
            <p:cNvSpPr/>
            <p:nvPr/>
          </p:nvSpPr>
          <p:spPr>
            <a:xfrm>
              <a:off x="8345604" y="3658605"/>
              <a:ext cx="79290" cy="172593"/>
            </a:xfrm>
            <a:custGeom>
              <a:rect b="b" l="l" r="r" t="t"/>
              <a:pathLst>
                <a:path extrusionOk="0" h="215741" w="99113">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0" name="Google Shape;300;p15"/>
            <p:cNvSpPr/>
            <p:nvPr/>
          </p:nvSpPr>
          <p:spPr>
            <a:xfrm>
              <a:off x="8356722" y="3587657"/>
              <a:ext cx="56997" cy="109672"/>
            </a:xfrm>
            <a:custGeom>
              <a:rect b="b" l="l" r="r" t="t"/>
              <a:pathLst>
                <a:path extrusionOk="0" h="137090" w="71246">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1" name="Google Shape;301;p15"/>
            <p:cNvSpPr/>
            <p:nvPr/>
          </p:nvSpPr>
          <p:spPr>
            <a:xfrm>
              <a:off x="8165307" y="4346248"/>
              <a:ext cx="122958" cy="68962"/>
            </a:xfrm>
            <a:custGeom>
              <a:rect b="b" l="l" r="r" t="t"/>
              <a:pathLst>
                <a:path extrusionOk="0" h="86203" w="153698">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2" name="Google Shape;302;p15"/>
            <p:cNvSpPr/>
            <p:nvPr/>
          </p:nvSpPr>
          <p:spPr>
            <a:xfrm>
              <a:off x="8165313" y="4357988"/>
              <a:ext cx="120890" cy="57443"/>
            </a:xfrm>
            <a:custGeom>
              <a:rect b="b" l="l" r="r" t="t"/>
              <a:pathLst>
                <a:path extrusionOk="0" h="71804" w="151113">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3" name="Google Shape;303;p15"/>
            <p:cNvSpPr/>
            <p:nvPr/>
          </p:nvSpPr>
          <p:spPr>
            <a:xfrm>
              <a:off x="8255166" y="4305930"/>
              <a:ext cx="122958" cy="68996"/>
            </a:xfrm>
            <a:custGeom>
              <a:rect b="b" l="l" r="r" t="t"/>
              <a:pathLst>
                <a:path extrusionOk="0" h="86245" w="153698">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4" name="Google Shape;304;p15"/>
            <p:cNvSpPr/>
            <p:nvPr/>
          </p:nvSpPr>
          <p:spPr>
            <a:xfrm>
              <a:off x="8255174" y="4317703"/>
              <a:ext cx="120890" cy="57443"/>
            </a:xfrm>
            <a:custGeom>
              <a:rect b="b" l="l" r="r" t="t"/>
              <a:pathLst>
                <a:path extrusionOk="0" h="71804" w="151113">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5" name="Google Shape;305;p15"/>
            <p:cNvSpPr/>
            <p:nvPr/>
          </p:nvSpPr>
          <p:spPr>
            <a:xfrm>
              <a:off x="8198325" y="3858200"/>
              <a:ext cx="179790" cy="507530"/>
            </a:xfrm>
            <a:custGeom>
              <a:rect b="b" l="l" r="r" t="t"/>
              <a:pathLst>
                <a:path extrusionOk="0" h="634412" w="224738">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6" name="Google Shape;306;p15"/>
            <p:cNvSpPr/>
            <p:nvPr/>
          </p:nvSpPr>
          <p:spPr>
            <a:xfrm>
              <a:off x="8224549" y="3442293"/>
              <a:ext cx="130498" cy="208861"/>
            </a:xfrm>
            <a:custGeom>
              <a:rect b="b" l="l" r="r" t="t"/>
              <a:pathLst>
                <a:path extrusionOk="0" h="261076" w="163123">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7" name="Google Shape;307;p15"/>
            <p:cNvSpPr/>
            <p:nvPr/>
          </p:nvSpPr>
          <p:spPr>
            <a:xfrm>
              <a:off x="8197056" y="3589895"/>
              <a:ext cx="200686" cy="332311"/>
            </a:xfrm>
            <a:custGeom>
              <a:rect b="b" l="l" r="r" t="t"/>
              <a:pathLst>
                <a:path extrusionOk="0" h="415389" w="250857">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8" name="Google Shape;308;p15"/>
            <p:cNvSpPr/>
            <p:nvPr/>
          </p:nvSpPr>
          <p:spPr>
            <a:xfrm>
              <a:off x="8000839" y="3631642"/>
              <a:ext cx="254803" cy="198498"/>
            </a:xfrm>
            <a:custGeom>
              <a:rect b="b" l="l" r="r" t="t"/>
              <a:pathLst>
                <a:path extrusionOk="0" h="248122" w="318504">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9" name="Google Shape;309;p15"/>
            <p:cNvSpPr/>
            <p:nvPr/>
          </p:nvSpPr>
          <p:spPr>
            <a:xfrm>
              <a:off x="8187055" y="3627341"/>
              <a:ext cx="77533" cy="113490"/>
            </a:xfrm>
            <a:custGeom>
              <a:rect b="b" l="l" r="r" t="t"/>
              <a:pathLst>
                <a:path extrusionOk="0" h="141862" w="96916">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0" name="Google Shape;310;p15"/>
            <p:cNvSpPr/>
            <p:nvPr/>
          </p:nvSpPr>
          <p:spPr>
            <a:xfrm>
              <a:off x="8224358" y="3433131"/>
              <a:ext cx="126514" cy="139443"/>
            </a:xfrm>
            <a:custGeom>
              <a:rect b="b" l="l" r="r" t="t"/>
              <a:pathLst>
                <a:path extrusionOk="0" h="174304" w="158142">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11" name="Google Shape;311;p15"/>
            <p:cNvGrpSpPr/>
            <p:nvPr/>
          </p:nvGrpSpPr>
          <p:grpSpPr>
            <a:xfrm>
              <a:off x="6544681" y="927100"/>
              <a:ext cx="264550" cy="200503"/>
              <a:chOff x="6621095" y="1452181"/>
              <a:chExt cx="330894" cy="250785"/>
            </a:xfrm>
          </p:grpSpPr>
          <p:sp>
            <p:nvSpPr>
              <p:cNvPr id="312" name="Google Shape;312;p15"/>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3" name="Google Shape;313;p15"/>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4" name="Google Shape;314;p15"/>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5" name="Google Shape;315;p15"/>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6" name="Google Shape;316;p15"/>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17" name="Google Shape;317;p15"/>
            <p:cNvGrpSpPr/>
            <p:nvPr/>
          </p:nvGrpSpPr>
          <p:grpSpPr>
            <a:xfrm>
              <a:off x="7210360" y="1314224"/>
              <a:ext cx="264550" cy="200503"/>
              <a:chOff x="6621095" y="1452181"/>
              <a:chExt cx="330894" cy="250785"/>
            </a:xfrm>
          </p:grpSpPr>
          <p:sp>
            <p:nvSpPr>
              <p:cNvPr id="318" name="Google Shape;318;p15"/>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9" name="Google Shape;319;p15"/>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0" name="Google Shape;320;p15"/>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1" name="Google Shape;321;p15"/>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2" name="Google Shape;322;p15"/>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23" name="Google Shape;323;p15"/>
            <p:cNvSpPr/>
            <p:nvPr/>
          </p:nvSpPr>
          <p:spPr>
            <a:xfrm>
              <a:off x="7451033" y="1163186"/>
              <a:ext cx="126359" cy="353331"/>
            </a:xfrm>
            <a:custGeom>
              <a:rect b="b" l="l" r="r" t="t"/>
              <a:pathLst>
                <a:path extrusionOk="0" h="441664" w="157949">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4" name="Google Shape;324;p15"/>
            <p:cNvSpPr/>
            <p:nvPr/>
          </p:nvSpPr>
          <p:spPr>
            <a:xfrm>
              <a:off x="7509451" y="1160411"/>
              <a:ext cx="72770" cy="98686"/>
            </a:xfrm>
            <a:custGeom>
              <a:rect b="b" l="l" r="r" t="t"/>
              <a:pathLst>
                <a:path extrusionOk="0" h="123358" w="90963">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25" name="Google Shape;325;p15"/>
            <p:cNvGrpSpPr/>
            <p:nvPr/>
          </p:nvGrpSpPr>
          <p:grpSpPr>
            <a:xfrm flipH="1">
              <a:off x="8183210" y="2407472"/>
              <a:ext cx="780360" cy="1195999"/>
              <a:chOff x="3975528" y="3303922"/>
              <a:chExt cx="780360" cy="1195999"/>
            </a:xfrm>
          </p:grpSpPr>
          <p:sp>
            <p:nvSpPr>
              <p:cNvPr id="326" name="Google Shape;326;p15"/>
              <p:cNvSpPr/>
              <p:nvPr/>
            </p:nvSpPr>
            <p:spPr>
              <a:xfrm>
                <a:off x="4158598" y="4226660"/>
                <a:ext cx="285978" cy="165125"/>
              </a:xfrm>
              <a:custGeom>
                <a:rect b="b" l="l" r="r" t="t"/>
                <a:pathLst>
                  <a:path extrusionOk="0" h="206406" w="357473">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7" name="Google Shape;327;p15"/>
              <p:cNvSpPr/>
              <p:nvPr/>
            </p:nvSpPr>
            <p:spPr>
              <a:xfrm>
                <a:off x="4385076" y="4094459"/>
                <a:ext cx="285978" cy="165125"/>
              </a:xfrm>
              <a:custGeom>
                <a:rect b="b" l="l" r="r" t="t"/>
                <a:pathLst>
                  <a:path extrusionOk="0" h="206406" w="357473">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8" name="Google Shape;328;p15"/>
              <p:cNvSpPr/>
              <p:nvPr/>
            </p:nvSpPr>
            <p:spPr>
              <a:xfrm>
                <a:off x="4469909" y="3303922"/>
                <a:ext cx="285978" cy="165049"/>
              </a:xfrm>
              <a:custGeom>
                <a:rect b="b" l="l" r="r" t="t"/>
                <a:pathLst>
                  <a:path extrusionOk="0" h="206311" w="357473">
                    <a:moveTo>
                      <a:pt x="178784" y="206312"/>
                    </a:moveTo>
                    <a:lnTo>
                      <a:pt x="0" y="103156"/>
                    </a:lnTo>
                    <a:lnTo>
                      <a:pt x="178784" y="0"/>
                    </a:lnTo>
                    <a:lnTo>
                      <a:pt x="357473" y="103156"/>
                    </a:lnTo>
                    <a:lnTo>
                      <a:pt x="178784" y="206312"/>
                    </a:ln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9" name="Google Shape;329;p15"/>
              <p:cNvSpPr/>
              <p:nvPr/>
            </p:nvSpPr>
            <p:spPr>
              <a:xfrm>
                <a:off x="4469909" y="3386395"/>
                <a:ext cx="143027" cy="825855"/>
              </a:xfrm>
              <a:custGeom>
                <a:rect b="b" l="l" r="r" t="t"/>
                <a:pathLst>
                  <a:path extrusionOk="0" h="1032319" w="178784">
                    <a:moveTo>
                      <a:pt x="178784" y="1032320"/>
                    </a:moveTo>
                    <a:lnTo>
                      <a:pt x="0" y="929068"/>
                    </a:lnTo>
                    <a:lnTo>
                      <a:pt x="0" y="0"/>
                    </a:lnTo>
                    <a:lnTo>
                      <a:pt x="178784" y="103251"/>
                    </a:lnTo>
                    <a:lnTo>
                      <a:pt x="178784" y="1032320"/>
                    </a:ln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0" name="Google Shape;330;p15"/>
              <p:cNvSpPr/>
              <p:nvPr/>
            </p:nvSpPr>
            <p:spPr>
              <a:xfrm>
                <a:off x="4469909" y="3386395"/>
                <a:ext cx="143027" cy="825855"/>
              </a:xfrm>
              <a:custGeom>
                <a:rect b="b" l="l" r="r" t="t"/>
                <a:pathLst>
                  <a:path extrusionOk="0" h="1032319" w="178784">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1" name="Google Shape;331;p15"/>
              <p:cNvSpPr/>
              <p:nvPr/>
            </p:nvSpPr>
            <p:spPr>
              <a:xfrm>
                <a:off x="4612847" y="3386395"/>
                <a:ext cx="142951" cy="825855"/>
              </a:xfrm>
              <a:custGeom>
                <a:rect b="b" l="l" r="r" t="t"/>
                <a:pathLst>
                  <a:path extrusionOk="0" h="1032319" w="178689">
                    <a:moveTo>
                      <a:pt x="178689" y="929068"/>
                    </a:moveTo>
                    <a:lnTo>
                      <a:pt x="0" y="1032320"/>
                    </a:lnTo>
                    <a:lnTo>
                      <a:pt x="0" y="103251"/>
                    </a:lnTo>
                    <a:lnTo>
                      <a:pt x="178689" y="0"/>
                    </a:lnTo>
                    <a:lnTo>
                      <a:pt x="178689" y="929068"/>
                    </a:lnTo>
                    <a:close/>
                  </a:path>
                </a:pathLst>
              </a:custGeom>
              <a:solidFill>
                <a:srgbClr val="007BB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2" name="Google Shape;332;p15"/>
              <p:cNvSpPr/>
              <p:nvPr/>
            </p:nvSpPr>
            <p:spPr>
              <a:xfrm>
                <a:off x="4255541" y="3675088"/>
                <a:ext cx="285978" cy="165201"/>
              </a:xfrm>
              <a:custGeom>
                <a:rect b="b" l="l" r="r" t="t"/>
                <a:pathLst>
                  <a:path extrusionOk="0" h="206501" w="357473">
                    <a:moveTo>
                      <a:pt x="178784" y="206502"/>
                    </a:moveTo>
                    <a:lnTo>
                      <a:pt x="0" y="103251"/>
                    </a:lnTo>
                    <a:lnTo>
                      <a:pt x="178784" y="0"/>
                    </a:lnTo>
                    <a:lnTo>
                      <a:pt x="357473" y="103251"/>
                    </a:lnTo>
                    <a:lnTo>
                      <a:pt x="178784" y="206502"/>
                    </a:ln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3" name="Google Shape;333;p15"/>
              <p:cNvSpPr/>
              <p:nvPr/>
            </p:nvSpPr>
            <p:spPr>
              <a:xfrm>
                <a:off x="4255541" y="3757637"/>
                <a:ext cx="143027" cy="577519"/>
              </a:xfrm>
              <a:custGeom>
                <a:rect b="b" l="l" r="r" t="t"/>
                <a:pathLst>
                  <a:path extrusionOk="0" h="721899" w="178784">
                    <a:moveTo>
                      <a:pt x="178784" y="721900"/>
                    </a:moveTo>
                    <a:lnTo>
                      <a:pt x="0" y="618744"/>
                    </a:lnTo>
                    <a:lnTo>
                      <a:pt x="0" y="0"/>
                    </a:lnTo>
                    <a:lnTo>
                      <a:pt x="178784" y="103251"/>
                    </a:lnTo>
                    <a:lnTo>
                      <a:pt x="178784" y="721900"/>
                    </a:ln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4" name="Google Shape;334;p15"/>
              <p:cNvSpPr/>
              <p:nvPr/>
            </p:nvSpPr>
            <p:spPr>
              <a:xfrm>
                <a:off x="4255541" y="3757637"/>
                <a:ext cx="143027" cy="577519"/>
              </a:xfrm>
              <a:custGeom>
                <a:rect b="b" l="l" r="r" t="t"/>
                <a:pathLst>
                  <a:path extrusionOk="0" h="721899" w="178784">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5" name="Google Shape;335;p15"/>
              <p:cNvSpPr/>
              <p:nvPr/>
            </p:nvSpPr>
            <p:spPr>
              <a:xfrm>
                <a:off x="4398478" y="3757637"/>
                <a:ext cx="142950" cy="577519"/>
              </a:xfrm>
              <a:custGeom>
                <a:rect b="b" l="l" r="r" t="t"/>
                <a:pathLst>
                  <a:path extrusionOk="0" h="721899" w="178688">
                    <a:moveTo>
                      <a:pt x="178689" y="618744"/>
                    </a:moveTo>
                    <a:lnTo>
                      <a:pt x="0" y="721900"/>
                    </a:lnTo>
                    <a:lnTo>
                      <a:pt x="0" y="103251"/>
                    </a:lnTo>
                    <a:lnTo>
                      <a:pt x="178689" y="0"/>
                    </a:lnTo>
                    <a:lnTo>
                      <a:pt x="178689" y="618744"/>
                    </a:lnTo>
                    <a:close/>
                  </a:path>
                </a:pathLst>
              </a:custGeom>
              <a:solidFill>
                <a:srgbClr val="007BB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6" name="Google Shape;336;p15"/>
              <p:cNvSpPr/>
              <p:nvPr/>
            </p:nvSpPr>
            <p:spPr>
              <a:xfrm>
                <a:off x="3975528" y="4334796"/>
                <a:ext cx="285978" cy="165125"/>
              </a:xfrm>
              <a:custGeom>
                <a:rect b="b" l="l" r="r" t="t"/>
                <a:pathLst>
                  <a:path extrusionOk="0" h="206406" w="357473">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7" name="Google Shape;337;p15"/>
              <p:cNvSpPr/>
              <p:nvPr/>
            </p:nvSpPr>
            <p:spPr>
              <a:xfrm>
                <a:off x="4027311" y="4067196"/>
                <a:ext cx="285978" cy="165125"/>
              </a:xfrm>
              <a:custGeom>
                <a:rect b="b" l="l" r="r" t="t"/>
                <a:pathLst>
                  <a:path extrusionOk="0" h="206406" w="357473">
                    <a:moveTo>
                      <a:pt x="178784" y="206407"/>
                    </a:moveTo>
                    <a:lnTo>
                      <a:pt x="0" y="103156"/>
                    </a:lnTo>
                    <a:lnTo>
                      <a:pt x="178689" y="0"/>
                    </a:lnTo>
                    <a:lnTo>
                      <a:pt x="357473" y="103156"/>
                    </a:lnTo>
                    <a:lnTo>
                      <a:pt x="178784" y="206407"/>
                    </a:ln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8" name="Google Shape;338;p15"/>
              <p:cNvSpPr/>
              <p:nvPr/>
            </p:nvSpPr>
            <p:spPr>
              <a:xfrm>
                <a:off x="4027311" y="4149670"/>
                <a:ext cx="143027" cy="319278"/>
              </a:xfrm>
              <a:custGeom>
                <a:rect b="b" l="l" r="r" t="t"/>
                <a:pathLst>
                  <a:path extrusionOk="0" h="399097" w="178784">
                    <a:moveTo>
                      <a:pt x="178784" y="399098"/>
                    </a:moveTo>
                    <a:lnTo>
                      <a:pt x="0" y="295846"/>
                    </a:lnTo>
                    <a:lnTo>
                      <a:pt x="0" y="0"/>
                    </a:lnTo>
                    <a:lnTo>
                      <a:pt x="178784" y="103251"/>
                    </a:lnTo>
                    <a:lnTo>
                      <a:pt x="178784" y="399098"/>
                    </a:ln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9" name="Google Shape;339;p15"/>
              <p:cNvSpPr/>
              <p:nvPr/>
            </p:nvSpPr>
            <p:spPr>
              <a:xfrm>
                <a:off x="4027311" y="4149670"/>
                <a:ext cx="143027" cy="319278"/>
              </a:xfrm>
              <a:custGeom>
                <a:rect b="b" l="l" r="r" t="t"/>
                <a:pathLst>
                  <a:path extrusionOk="0" h="399097" w="178784">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0" name="Google Shape;340;p15"/>
              <p:cNvSpPr/>
              <p:nvPr/>
            </p:nvSpPr>
            <p:spPr>
              <a:xfrm>
                <a:off x="4170249" y="4149670"/>
                <a:ext cx="142951" cy="319278"/>
              </a:xfrm>
              <a:custGeom>
                <a:rect b="b" l="l" r="r" t="t"/>
                <a:pathLst>
                  <a:path extrusionOk="0" h="399097" w="178689">
                    <a:moveTo>
                      <a:pt x="178689" y="295846"/>
                    </a:moveTo>
                    <a:lnTo>
                      <a:pt x="0" y="399098"/>
                    </a:lnTo>
                    <a:lnTo>
                      <a:pt x="0" y="103251"/>
                    </a:lnTo>
                    <a:lnTo>
                      <a:pt x="178689" y="0"/>
                    </a:lnTo>
                    <a:lnTo>
                      <a:pt x="178689" y="295846"/>
                    </a:lnTo>
                    <a:close/>
                  </a:path>
                </a:pathLst>
              </a:custGeom>
              <a:solidFill>
                <a:srgbClr val="007BB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1" name="Google Shape;341;p15"/>
              <p:cNvSpPr/>
              <p:nvPr/>
            </p:nvSpPr>
            <p:spPr>
              <a:xfrm>
                <a:off x="4359514" y="3443605"/>
                <a:ext cx="123401" cy="242674"/>
              </a:xfrm>
              <a:custGeom>
                <a:rect b="b" l="l" r="r" t="t"/>
                <a:pathLst>
                  <a:path extrusionOk="0" h="303342" w="154251">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2" name="Google Shape;342;p15"/>
              <p:cNvSpPr/>
              <p:nvPr/>
            </p:nvSpPr>
            <p:spPr>
              <a:xfrm>
                <a:off x="4386191" y="4013507"/>
                <a:ext cx="85270" cy="65855"/>
              </a:xfrm>
              <a:custGeom>
                <a:rect b="b" l="l" r="r" t="t"/>
                <a:pathLst>
                  <a:path extrusionOk="0" h="82319" w="106588">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3" name="Google Shape;343;p15"/>
              <p:cNvSpPr/>
              <p:nvPr/>
            </p:nvSpPr>
            <p:spPr>
              <a:xfrm>
                <a:off x="4386358" y="4035136"/>
                <a:ext cx="84898" cy="44294"/>
              </a:xfrm>
              <a:custGeom>
                <a:rect b="b" l="l" r="r" t="t"/>
                <a:pathLst>
                  <a:path extrusionOk="0" h="55368" w="106123">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4" name="Google Shape;344;p15"/>
              <p:cNvSpPr/>
              <p:nvPr/>
            </p:nvSpPr>
            <p:spPr>
              <a:xfrm>
                <a:off x="4488338" y="3953912"/>
                <a:ext cx="85261" cy="63613"/>
              </a:xfrm>
              <a:custGeom>
                <a:rect b="b" l="l" r="r" t="t"/>
                <a:pathLst>
                  <a:path extrusionOk="0" h="79516" w="106576">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5" name="Google Shape;345;p15"/>
              <p:cNvSpPr/>
              <p:nvPr/>
            </p:nvSpPr>
            <p:spPr>
              <a:xfrm>
                <a:off x="4488682" y="3974367"/>
                <a:ext cx="84923" cy="44256"/>
              </a:xfrm>
              <a:custGeom>
                <a:rect b="b" l="l" r="r" t="t"/>
                <a:pathLst>
                  <a:path extrusionOk="0" h="55320" w="106154">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6" name="Google Shape;346;p15"/>
              <p:cNvSpPr/>
              <p:nvPr/>
            </p:nvSpPr>
            <p:spPr>
              <a:xfrm>
                <a:off x="4254514" y="3662153"/>
                <a:ext cx="298029" cy="360530"/>
              </a:xfrm>
              <a:custGeom>
                <a:rect b="b" l="l" r="r" t="t"/>
                <a:pathLst>
                  <a:path extrusionOk="0" h="450662" w="372536">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7" name="Google Shape;347;p15"/>
              <p:cNvSpPr/>
              <p:nvPr/>
            </p:nvSpPr>
            <p:spPr>
              <a:xfrm>
                <a:off x="4279346" y="3421120"/>
                <a:ext cx="93728" cy="91216"/>
              </a:xfrm>
              <a:custGeom>
                <a:rect b="b" l="l" r="r" t="t"/>
                <a:pathLst>
                  <a:path extrusionOk="0" h="114020" w="11716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8" name="Google Shape;348;p15"/>
              <p:cNvSpPr/>
              <p:nvPr/>
            </p:nvSpPr>
            <p:spPr>
              <a:xfrm>
                <a:off x="4254597" y="3433943"/>
                <a:ext cx="151659" cy="296670"/>
              </a:xfrm>
              <a:custGeom>
                <a:rect b="b" l="l" r="r" t="t"/>
                <a:pathLst>
                  <a:path extrusionOk="0" h="370837" w="189574">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9" name="Google Shape;349;p15"/>
              <p:cNvSpPr/>
              <p:nvPr/>
            </p:nvSpPr>
            <p:spPr>
              <a:xfrm>
                <a:off x="4275867" y="3326707"/>
                <a:ext cx="101092" cy="122957"/>
              </a:xfrm>
              <a:custGeom>
                <a:rect b="b" l="l" r="r" t="t"/>
                <a:pathLst>
                  <a:path extrusionOk="0" h="153696" w="126365">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0" name="Google Shape;350;p15"/>
              <p:cNvSpPr/>
              <p:nvPr/>
            </p:nvSpPr>
            <p:spPr>
              <a:xfrm>
                <a:off x="4266495" y="3315741"/>
                <a:ext cx="106605" cy="105444"/>
              </a:xfrm>
              <a:custGeom>
                <a:rect b="b" l="l" r="r" t="t"/>
                <a:pathLst>
                  <a:path extrusionOk="0" h="131805" w="133256">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1" name="Google Shape;351;p15"/>
              <p:cNvSpPr/>
              <p:nvPr/>
            </p:nvSpPr>
            <p:spPr>
              <a:xfrm>
                <a:off x="4373043" y="3434522"/>
                <a:ext cx="49149" cy="71094"/>
              </a:xfrm>
              <a:custGeom>
                <a:rect b="b" l="l" r="r" t="t"/>
                <a:pathLst>
                  <a:path extrusionOk="0" h="88868" w="61436">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52" name="Google Shape;352;p15"/>
              <p:cNvGrpSpPr/>
              <p:nvPr/>
            </p:nvGrpSpPr>
            <p:grpSpPr>
              <a:xfrm flipH="1">
                <a:off x="4321768" y="3621401"/>
                <a:ext cx="239005" cy="181217"/>
                <a:chOff x="6621095" y="1452181"/>
                <a:chExt cx="330894" cy="250785"/>
              </a:xfrm>
            </p:grpSpPr>
            <p:sp>
              <p:nvSpPr>
                <p:cNvPr id="353" name="Google Shape;353;p15"/>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4" name="Google Shape;354;p15"/>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5" name="Google Shape;355;p15"/>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6" name="Google Shape;356;p15"/>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7" name="Google Shape;357;p15"/>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58" name="Google Shape;358;p15"/>
              <p:cNvSpPr/>
              <p:nvPr/>
            </p:nvSpPr>
            <p:spPr>
              <a:xfrm>
                <a:off x="4228115" y="3483465"/>
                <a:ext cx="114539" cy="321870"/>
              </a:xfrm>
              <a:custGeom>
                <a:rect b="b" l="l" r="r" t="t"/>
                <a:pathLst>
                  <a:path extrusionOk="0" h="402337" w="143174">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9" name="Google Shape;359;p15"/>
              <p:cNvSpPr/>
              <p:nvPr/>
            </p:nvSpPr>
            <p:spPr>
              <a:xfrm>
                <a:off x="4223328" y="3479828"/>
                <a:ext cx="66218" cy="90245"/>
              </a:xfrm>
              <a:custGeom>
                <a:rect b="b" l="l" r="r" t="t"/>
                <a:pathLst>
                  <a:path extrusionOk="0" h="112806" w="82772">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16"/>
          <p:cNvSpPr txBox="1"/>
          <p:nvPr>
            <p:ph type="ctrTitle"/>
          </p:nvPr>
        </p:nvSpPr>
        <p:spPr>
          <a:xfrm>
            <a:off x="574650" y="120400"/>
            <a:ext cx="4263900" cy="1159800"/>
          </a:xfrm>
          <a:prstGeom prst="rect">
            <a:avLst/>
          </a:prstGeom>
        </p:spPr>
        <p:txBody>
          <a:bodyPr anchorCtr="0" anchor="b" bIns="0" lIns="0" spcFirstLastPara="1" rIns="0" wrap="square" tIns="0">
            <a:noAutofit/>
          </a:bodyPr>
          <a:lstStyle/>
          <a:p>
            <a:pPr indent="0" lvl="0" marL="0" rtl="0" algn="l">
              <a:spcBef>
                <a:spcPts val="0"/>
              </a:spcBef>
              <a:spcAft>
                <a:spcPts val="0"/>
              </a:spcAft>
              <a:buClr>
                <a:schemeClr val="lt1"/>
              </a:buClr>
              <a:buSzPts val="2400"/>
              <a:buFont typeface="Trebuchet MS"/>
              <a:buNone/>
            </a:pPr>
            <a:r>
              <a:rPr lang="en" sz="2400">
                <a:latin typeface="Trebuchet MS"/>
                <a:ea typeface="Trebuchet MS"/>
                <a:cs typeface="Trebuchet MS"/>
                <a:sym typeface="Trebuchet MS"/>
              </a:rPr>
              <a:t>About the Center for Railway Information Systems (CRIS)</a:t>
            </a:r>
            <a:endParaRPr/>
          </a:p>
        </p:txBody>
      </p:sp>
      <p:sp>
        <p:nvSpPr>
          <p:cNvPr id="365" name="Google Shape;365;p16"/>
          <p:cNvSpPr txBox="1"/>
          <p:nvPr>
            <p:ph idx="1" type="subTitle"/>
          </p:nvPr>
        </p:nvSpPr>
        <p:spPr>
          <a:xfrm>
            <a:off x="574650" y="1930529"/>
            <a:ext cx="4263900" cy="784800"/>
          </a:xfrm>
          <a:prstGeom prst="rect">
            <a:avLst/>
          </a:prstGeom>
        </p:spPr>
        <p:txBody>
          <a:bodyPr anchorCtr="0" anchor="t" bIns="0" lIns="0" spcFirstLastPara="1" rIns="0" wrap="square" tIns="0">
            <a:noAutofit/>
          </a:bodyPr>
          <a:lstStyle/>
          <a:p>
            <a:pPr indent="-304800" lvl="0" marL="457200" marR="0" rtl="0" algn="l">
              <a:lnSpc>
                <a:spcPct val="100000"/>
              </a:lnSpc>
              <a:spcBef>
                <a:spcPts val="0"/>
              </a:spcBef>
              <a:spcAft>
                <a:spcPts val="0"/>
              </a:spcAft>
              <a:buClr>
                <a:schemeClr val="lt1"/>
              </a:buClr>
              <a:buSzPts val="1200"/>
              <a:buFont typeface="Arial"/>
              <a:buChar char="●"/>
            </a:pPr>
            <a:r>
              <a:rPr lang="en" sz="1200">
                <a:solidFill>
                  <a:schemeClr val="lt1"/>
                </a:solidFill>
                <a:latin typeface="Arial"/>
                <a:ea typeface="Arial"/>
                <a:cs typeface="Arial"/>
                <a:sym typeface="Arial"/>
              </a:rPr>
              <a:t>The Indian Ministry of Railways manages the Centre for Railway Information Systems (CRIS), which is owned by the Indian government. It opened in 1986 and has been going strong ever since at its original location in Chanakyapuri, New Delhi. </a:t>
            </a:r>
            <a:endParaRPr sz="1200">
              <a:solidFill>
                <a:schemeClr val="lt1"/>
              </a:solidFill>
              <a:latin typeface="Arial"/>
              <a:ea typeface="Arial"/>
              <a:cs typeface="Arial"/>
              <a:sym typeface="Arial"/>
            </a:endParaRPr>
          </a:p>
          <a:p>
            <a:pPr indent="0" lvl="0" marL="457200" marR="0" rtl="0" algn="l">
              <a:lnSpc>
                <a:spcPct val="100000"/>
              </a:lnSpc>
              <a:spcBef>
                <a:spcPts val="0"/>
              </a:spcBef>
              <a:spcAft>
                <a:spcPts val="0"/>
              </a:spcAft>
              <a:buNone/>
            </a:pPr>
            <a:r>
              <a:t/>
            </a:r>
            <a:endParaRPr sz="1200">
              <a:solidFill>
                <a:schemeClr val="lt1"/>
              </a:solidFill>
              <a:latin typeface="Arial"/>
              <a:ea typeface="Arial"/>
              <a:cs typeface="Arial"/>
              <a:sym typeface="Arial"/>
            </a:endParaRPr>
          </a:p>
          <a:p>
            <a:pPr indent="-304800" lvl="0" marL="457200" marR="0" rtl="0" algn="l">
              <a:lnSpc>
                <a:spcPct val="100000"/>
              </a:lnSpc>
              <a:spcBef>
                <a:spcPts val="0"/>
              </a:spcBef>
              <a:spcAft>
                <a:spcPts val="0"/>
              </a:spcAft>
              <a:buClr>
                <a:schemeClr val="lt1"/>
              </a:buClr>
              <a:buSzPts val="1200"/>
              <a:buFont typeface="Arial"/>
              <a:buChar char="●"/>
            </a:pPr>
            <a:r>
              <a:rPr lang="en" sz="1200">
                <a:solidFill>
                  <a:schemeClr val="lt1"/>
                </a:solidFill>
                <a:latin typeface="Arial"/>
                <a:ea typeface="Arial"/>
                <a:cs typeface="Arial"/>
                <a:sym typeface="Arial"/>
              </a:rPr>
              <a:t>The Central Railway Information System (CRIS) aims to improve the efficiency, safety, and quality of the services offered by the Indian Railways to their customers.</a:t>
            </a:r>
            <a:endParaRPr sz="600"/>
          </a:p>
        </p:txBody>
      </p:sp>
      <p:pic>
        <p:nvPicPr>
          <p:cNvPr id="366" name="Google Shape;366;p16"/>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367" name="Google Shape;367;p16"/>
          <p:cNvPicPr preferRelativeResize="0"/>
          <p:nvPr/>
        </p:nvPicPr>
        <p:blipFill>
          <a:blip r:embed="rId4">
            <a:alphaModFix/>
          </a:blip>
          <a:stretch>
            <a:fillRect/>
          </a:stretch>
        </p:blipFill>
        <p:spPr>
          <a:xfrm>
            <a:off x="5790680" y="2449022"/>
            <a:ext cx="145275" cy="423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17"/>
          <p:cNvSpPr txBox="1"/>
          <p:nvPr>
            <p:ph type="ctrTitle"/>
          </p:nvPr>
        </p:nvSpPr>
        <p:spPr>
          <a:xfrm>
            <a:off x="364925" y="-159350"/>
            <a:ext cx="42639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About Scrap</a:t>
            </a:r>
            <a:endParaRPr/>
          </a:p>
        </p:txBody>
      </p:sp>
      <p:sp>
        <p:nvSpPr>
          <p:cNvPr id="373" name="Google Shape;373;p17"/>
          <p:cNvSpPr txBox="1"/>
          <p:nvPr>
            <p:ph idx="1" type="subTitle"/>
          </p:nvPr>
        </p:nvSpPr>
        <p:spPr>
          <a:xfrm>
            <a:off x="470475" y="1661829"/>
            <a:ext cx="4263900" cy="784800"/>
          </a:xfrm>
          <a:prstGeom prst="rect">
            <a:avLst/>
          </a:prstGeom>
        </p:spPr>
        <p:txBody>
          <a:bodyPr anchorCtr="0" anchor="t" bIns="0" lIns="0" spcFirstLastPara="1" rIns="0" wrap="square" tIns="0">
            <a:noAutofit/>
          </a:bodyPr>
          <a:lstStyle/>
          <a:p>
            <a:pPr indent="-298450" lvl="0" marL="342900" rtl="0" algn="just">
              <a:lnSpc>
                <a:spcPct val="100000"/>
              </a:lnSpc>
              <a:spcBef>
                <a:spcPts val="0"/>
              </a:spcBef>
              <a:spcAft>
                <a:spcPts val="0"/>
              </a:spcAft>
              <a:buClr>
                <a:schemeClr val="lt1"/>
              </a:buClr>
              <a:buSzPts val="1100"/>
              <a:buFont typeface="Arial"/>
              <a:buChar char="•"/>
            </a:pPr>
            <a:r>
              <a:rPr lang="en" sz="1100">
                <a:solidFill>
                  <a:schemeClr val="lt1"/>
                </a:solidFill>
                <a:latin typeface="Roboto"/>
                <a:ea typeface="Roboto"/>
                <a:cs typeface="Roboto"/>
                <a:sym typeface="Roboto"/>
              </a:rPr>
              <a:t>The term "scrap" encompasses a variety of products, including motor generators, batteries, motors, and iron locomotives. For the purchase of recycled metal, there is a vast selection of online auction websites. </a:t>
            </a:r>
            <a:endParaRPr sz="1100">
              <a:solidFill>
                <a:schemeClr val="lt1"/>
              </a:solidFill>
              <a:latin typeface="Trebuchet MS"/>
              <a:ea typeface="Trebuchet MS"/>
              <a:cs typeface="Trebuchet MS"/>
              <a:sym typeface="Trebuchet MS"/>
            </a:endParaRPr>
          </a:p>
          <a:p>
            <a:pPr indent="-298450" lvl="0" marL="342900" rtl="0" algn="just">
              <a:lnSpc>
                <a:spcPct val="100000"/>
              </a:lnSpc>
              <a:spcBef>
                <a:spcPts val="1100"/>
              </a:spcBef>
              <a:spcAft>
                <a:spcPts val="0"/>
              </a:spcAft>
              <a:buClr>
                <a:schemeClr val="lt1"/>
              </a:buClr>
              <a:buSzPts val="1100"/>
              <a:buFont typeface="Arial"/>
              <a:buChar char="•"/>
            </a:pPr>
            <a:r>
              <a:rPr lang="en" sz="1100">
                <a:solidFill>
                  <a:schemeClr val="lt1"/>
                </a:solidFill>
                <a:latin typeface="Roboto"/>
                <a:ea typeface="Roboto"/>
                <a:cs typeface="Roboto"/>
                <a:sym typeface="Roboto"/>
              </a:rPr>
              <a:t>First, lots are constructed from previously discarded refuse material. </a:t>
            </a:r>
            <a:endParaRPr sz="1100">
              <a:solidFill>
                <a:schemeClr val="lt1"/>
              </a:solidFill>
              <a:latin typeface="Trebuchet MS"/>
              <a:ea typeface="Trebuchet MS"/>
              <a:cs typeface="Trebuchet MS"/>
              <a:sym typeface="Trebuchet MS"/>
            </a:endParaRPr>
          </a:p>
          <a:p>
            <a:pPr indent="-298450" lvl="0" marL="342900" rtl="0" algn="just">
              <a:lnSpc>
                <a:spcPct val="100000"/>
              </a:lnSpc>
              <a:spcBef>
                <a:spcPts val="1100"/>
              </a:spcBef>
              <a:spcAft>
                <a:spcPts val="0"/>
              </a:spcAft>
              <a:buClr>
                <a:schemeClr val="lt1"/>
              </a:buClr>
              <a:buSzPts val="1100"/>
              <a:buFont typeface="Arial"/>
              <a:buChar char="•"/>
            </a:pPr>
            <a:r>
              <a:rPr lang="en" sz="1100">
                <a:solidFill>
                  <a:schemeClr val="lt1"/>
                </a:solidFill>
                <a:latin typeface="Roboto"/>
                <a:ea typeface="Roboto"/>
                <a:cs typeface="Roboto"/>
                <a:sym typeface="Roboto"/>
              </a:rPr>
              <a:t>"Lot formation" refers to the process of amassing a significant quantity of a specific type of commercially viable scrap material to pique the interest of prospective bidders at an auction.</a:t>
            </a:r>
            <a:endParaRPr sz="1100">
              <a:solidFill>
                <a:schemeClr val="lt1"/>
              </a:solidFill>
              <a:latin typeface="Trebuchet MS"/>
              <a:ea typeface="Trebuchet MS"/>
              <a:cs typeface="Trebuchet MS"/>
              <a:sym typeface="Trebuchet MS"/>
            </a:endParaRPr>
          </a:p>
          <a:p>
            <a:pPr indent="0" lvl="0" marL="342900" rtl="0" algn="just">
              <a:lnSpc>
                <a:spcPct val="100000"/>
              </a:lnSpc>
              <a:spcBef>
                <a:spcPts val="1100"/>
              </a:spcBef>
              <a:spcAft>
                <a:spcPts val="0"/>
              </a:spcAft>
              <a:buNone/>
            </a:pPr>
            <a:r>
              <a:t/>
            </a:r>
            <a:endParaRPr sz="1100">
              <a:solidFill>
                <a:schemeClr val="lt1"/>
              </a:solidFill>
            </a:endParaRPr>
          </a:p>
        </p:txBody>
      </p:sp>
      <p:pic>
        <p:nvPicPr>
          <p:cNvPr id="374" name="Google Shape;374;p17"/>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375" name="Google Shape;375;p17"/>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376" name="Google Shape;376;p17"/>
          <p:cNvPicPr preferRelativeResize="0"/>
          <p:nvPr/>
        </p:nvPicPr>
        <p:blipFill>
          <a:blip r:embed="rId5">
            <a:alphaModFix/>
          </a:blip>
          <a:stretch>
            <a:fillRect/>
          </a:stretch>
        </p:blipFill>
        <p:spPr>
          <a:xfrm>
            <a:off x="6336726" y="1237502"/>
            <a:ext cx="1032700" cy="1209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18"/>
          <p:cNvSpPr txBox="1"/>
          <p:nvPr>
            <p:ph idx="4294967295" type="ctrTitle"/>
          </p:nvPr>
        </p:nvSpPr>
        <p:spPr>
          <a:xfrm>
            <a:off x="438675" y="1390863"/>
            <a:ext cx="4926600" cy="12852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5100"/>
              <a:t>3500-4000 cr</a:t>
            </a:r>
            <a:endParaRPr sz="5100"/>
          </a:p>
        </p:txBody>
      </p:sp>
      <p:sp>
        <p:nvSpPr>
          <p:cNvPr id="382" name="Google Shape;382;p1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83" name="Google Shape;383;p18"/>
          <p:cNvSpPr txBox="1"/>
          <p:nvPr/>
        </p:nvSpPr>
        <p:spPr>
          <a:xfrm>
            <a:off x="178725" y="948400"/>
            <a:ext cx="7107000" cy="738900"/>
          </a:xfrm>
          <a:prstGeom prst="rect">
            <a:avLst/>
          </a:prstGeom>
          <a:noFill/>
          <a:ln>
            <a:noFill/>
          </a:ln>
        </p:spPr>
        <p:txBody>
          <a:bodyPr anchorCtr="0" anchor="t" bIns="91425" lIns="91425" spcFirstLastPara="1" rIns="91425" wrap="square" tIns="91425">
            <a:spAutoFit/>
          </a:bodyPr>
          <a:lstStyle/>
          <a:p>
            <a:pPr indent="-342900" lvl="0" marL="342900" rtl="0" algn="just">
              <a:spcBef>
                <a:spcPts val="1100"/>
              </a:spcBef>
              <a:spcAft>
                <a:spcPts val="0"/>
              </a:spcAft>
              <a:buClr>
                <a:schemeClr val="lt1"/>
              </a:buClr>
              <a:buSzPts val="1800"/>
              <a:buFont typeface="Arial"/>
              <a:buChar char="•"/>
            </a:pPr>
            <a:r>
              <a:rPr lang="en" sz="1800">
                <a:solidFill>
                  <a:schemeClr val="lt1"/>
                </a:solidFill>
                <a:latin typeface="Roboto"/>
                <a:ea typeface="Roboto"/>
                <a:cs typeface="Roboto"/>
                <a:sym typeface="Roboto"/>
              </a:rPr>
              <a:t>During the 2011–2012 fiscal year, the Indian Railways sold scrap with a value between </a:t>
            </a:r>
            <a:endParaRPr>
              <a:solidFill>
                <a:schemeClr val="lt1"/>
              </a:solidFill>
            </a:endParaRPr>
          </a:p>
        </p:txBody>
      </p:sp>
      <p:grpSp>
        <p:nvGrpSpPr>
          <p:cNvPr id="384" name="Google Shape;384;p18"/>
          <p:cNvGrpSpPr/>
          <p:nvPr/>
        </p:nvGrpSpPr>
        <p:grpSpPr>
          <a:xfrm>
            <a:off x="7114331" y="1005975"/>
            <a:ext cx="1780990" cy="2054982"/>
            <a:chOff x="2152775" y="305709"/>
            <a:chExt cx="4264823" cy="4762415"/>
          </a:xfrm>
        </p:grpSpPr>
        <p:grpSp>
          <p:nvGrpSpPr>
            <p:cNvPr id="385" name="Google Shape;385;p18"/>
            <p:cNvGrpSpPr/>
            <p:nvPr/>
          </p:nvGrpSpPr>
          <p:grpSpPr>
            <a:xfrm>
              <a:off x="2593845" y="3487641"/>
              <a:ext cx="936028" cy="696373"/>
              <a:chOff x="4403470" y="4229766"/>
              <a:chExt cx="936028" cy="696373"/>
            </a:xfrm>
          </p:grpSpPr>
          <p:sp>
            <p:nvSpPr>
              <p:cNvPr id="386" name="Google Shape;386;p18"/>
              <p:cNvSpPr/>
              <p:nvPr/>
            </p:nvSpPr>
            <p:spPr>
              <a:xfrm>
                <a:off x="4403470" y="4414647"/>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7" name="Google Shape;387;p18"/>
              <p:cNvSpPr/>
              <p:nvPr/>
            </p:nvSpPr>
            <p:spPr>
              <a:xfrm>
                <a:off x="4455646" y="4339304"/>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8" name="Google Shape;388;p18"/>
              <p:cNvSpPr/>
              <p:nvPr/>
            </p:nvSpPr>
            <p:spPr>
              <a:xfrm>
                <a:off x="4455741" y="4482465"/>
                <a:ext cx="87339" cy="116490"/>
              </a:xfrm>
              <a:custGeom>
                <a:rect b="b" l="l" r="r" t="t"/>
                <a:pathLst>
                  <a:path extrusionOk="0" h="116490" w="87339">
                    <a:moveTo>
                      <a:pt x="0" y="116491"/>
                    </a:moveTo>
                    <a:lnTo>
                      <a:pt x="0" y="0"/>
                    </a:lnTo>
                    <a:lnTo>
                      <a:pt x="87340"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9" name="Google Shape;389;p18"/>
              <p:cNvSpPr/>
              <p:nvPr/>
            </p:nvSpPr>
            <p:spPr>
              <a:xfrm>
                <a:off x="5272972" y="4485513"/>
                <a:ext cx="66526" cy="157067"/>
              </a:xfrm>
              <a:custGeom>
                <a:rect b="b" l="l" r="r" t="t"/>
                <a:pathLst>
                  <a:path extrusionOk="0" h="157067" w="66526">
                    <a:moveTo>
                      <a:pt x="66527" y="0"/>
                    </a:moveTo>
                    <a:lnTo>
                      <a:pt x="66527" y="109538"/>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0" name="Google Shape;390;p18"/>
              <p:cNvSpPr/>
              <p:nvPr/>
            </p:nvSpPr>
            <p:spPr>
              <a:xfrm>
                <a:off x="4455646" y="4229766"/>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1" name="Google Shape;391;p18"/>
              <p:cNvSpPr/>
              <p:nvPr/>
            </p:nvSpPr>
            <p:spPr>
              <a:xfrm>
                <a:off x="4581266" y="4299370"/>
                <a:ext cx="632693" cy="366117"/>
              </a:xfrm>
              <a:custGeom>
                <a:rect b="b" l="l" r="r" t="t"/>
                <a:pathLst>
                  <a:path extrusionOk="0" h="366117" w="632693">
                    <a:moveTo>
                      <a:pt x="632116" y="194048"/>
                    </a:moveTo>
                    <a:cubicBezTo>
                      <a:pt x="627555" y="237101"/>
                      <a:pt x="596952" y="279773"/>
                      <a:pt x="540025" y="312539"/>
                    </a:cubicBezTo>
                    <a:cubicBezTo>
                      <a:pt x="416476" y="383977"/>
                      <a:pt x="216136" y="383977"/>
                      <a:pt x="92586" y="312539"/>
                    </a:cubicBezTo>
                    <a:cubicBezTo>
                      <a:pt x="35564" y="279487"/>
                      <a:pt x="4962" y="237101"/>
                      <a:pt x="590" y="194048"/>
                    </a:cubicBezTo>
                    <a:cubicBezTo>
                      <a:pt x="-4732" y="143661"/>
                      <a:pt x="25965" y="92130"/>
                      <a:pt x="92586" y="53650"/>
                    </a:cubicBezTo>
                    <a:cubicBezTo>
                      <a:pt x="216136" y="-17883"/>
                      <a:pt x="416476" y="-17883"/>
                      <a:pt x="540025" y="53650"/>
                    </a:cubicBezTo>
                    <a:cubicBezTo>
                      <a:pt x="607121" y="92130"/>
                      <a:pt x="637343" y="143661"/>
                      <a:pt x="632116"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2" name="Google Shape;392;p18"/>
              <p:cNvSpPr/>
              <p:nvPr/>
            </p:nvSpPr>
            <p:spPr>
              <a:xfrm>
                <a:off x="4581856" y="4321278"/>
                <a:ext cx="631526" cy="344209"/>
              </a:xfrm>
              <a:custGeom>
                <a:rect b="b" l="l" r="r" t="t"/>
                <a:pathLst>
                  <a:path extrusionOk="0" h="344209" w="631526">
                    <a:moveTo>
                      <a:pt x="631527"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965" y="129088"/>
                      <a:pt x="631527" y="17214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3" name="Google Shape;393;p18"/>
              <p:cNvSpPr/>
              <p:nvPr/>
            </p:nvSpPr>
            <p:spPr>
              <a:xfrm>
                <a:off x="4743040" y="4404074"/>
                <a:ext cx="295357" cy="184784"/>
              </a:xfrm>
              <a:custGeom>
                <a:rect b="b" l="l" r="r" t="t"/>
                <a:pathLst>
                  <a:path extrusionOk="0" h="184784" w="295357">
                    <a:moveTo>
                      <a:pt x="149875" y="29432"/>
                    </a:moveTo>
                    <a:cubicBezTo>
                      <a:pt x="145990" y="29423"/>
                      <a:pt x="142111" y="29737"/>
                      <a:pt x="138280" y="30385"/>
                    </a:cubicBezTo>
                    <a:cubicBezTo>
                      <a:pt x="133053" y="31147"/>
                      <a:pt x="127256" y="32195"/>
                      <a:pt x="120793" y="33528"/>
                    </a:cubicBezTo>
                    <a:cubicBezTo>
                      <a:pt x="114331" y="34862"/>
                      <a:pt x="107678" y="36576"/>
                      <a:pt x="100645" y="38671"/>
                    </a:cubicBezTo>
                    <a:cubicBezTo>
                      <a:pt x="93878" y="40719"/>
                      <a:pt x="87271" y="43272"/>
                      <a:pt x="80877" y="46292"/>
                    </a:cubicBezTo>
                    <a:lnTo>
                      <a:pt x="131722" y="75629"/>
                    </a:lnTo>
                    <a:lnTo>
                      <a:pt x="141226" y="72390"/>
                    </a:lnTo>
                    <a:cubicBezTo>
                      <a:pt x="154151" y="68104"/>
                      <a:pt x="166316" y="64484"/>
                      <a:pt x="177816" y="61436"/>
                    </a:cubicBezTo>
                    <a:cubicBezTo>
                      <a:pt x="188584" y="58598"/>
                      <a:pt x="199589" y="56779"/>
                      <a:pt x="210699" y="56007"/>
                    </a:cubicBezTo>
                    <a:cubicBezTo>
                      <a:pt x="220849" y="55397"/>
                      <a:pt x="231037" y="56102"/>
                      <a:pt x="241016" y="58103"/>
                    </a:cubicBezTo>
                    <a:cubicBezTo>
                      <a:pt x="251062" y="60293"/>
                      <a:pt x="260689" y="64084"/>
                      <a:pt x="269527" y="69342"/>
                    </a:cubicBezTo>
                    <a:cubicBezTo>
                      <a:pt x="278299" y="73743"/>
                      <a:pt x="285826" y="80296"/>
                      <a:pt x="291386" y="88392"/>
                    </a:cubicBezTo>
                    <a:cubicBezTo>
                      <a:pt x="295112" y="94317"/>
                      <a:pt x="296281" y="101498"/>
                      <a:pt x="294617" y="108299"/>
                    </a:cubicBezTo>
                    <a:cubicBezTo>
                      <a:pt x="292460" y="115776"/>
                      <a:pt x="288364" y="122549"/>
                      <a:pt x="282738" y="127921"/>
                    </a:cubicBezTo>
                    <a:cubicBezTo>
                      <a:pt x="275762" y="134922"/>
                      <a:pt x="267978" y="141065"/>
                      <a:pt x="259548" y="146209"/>
                    </a:cubicBezTo>
                    <a:lnTo>
                      <a:pt x="291861" y="165259"/>
                    </a:lnTo>
                    <a:lnTo>
                      <a:pt x="274279" y="175451"/>
                    </a:lnTo>
                    <a:lnTo>
                      <a:pt x="241681" y="156401"/>
                    </a:lnTo>
                    <a:cubicBezTo>
                      <a:pt x="226162" y="164068"/>
                      <a:pt x="209929" y="170193"/>
                      <a:pt x="193212" y="174688"/>
                    </a:cubicBezTo>
                    <a:cubicBezTo>
                      <a:pt x="175734" y="179604"/>
                      <a:pt x="157863" y="182975"/>
                      <a:pt x="139801" y="184785"/>
                    </a:cubicBezTo>
                    <a:lnTo>
                      <a:pt x="122219" y="154305"/>
                    </a:lnTo>
                    <a:cubicBezTo>
                      <a:pt x="126957" y="154276"/>
                      <a:pt x="131688" y="153924"/>
                      <a:pt x="136379" y="153257"/>
                    </a:cubicBezTo>
                    <a:cubicBezTo>
                      <a:pt x="142842" y="152495"/>
                      <a:pt x="149875" y="151257"/>
                      <a:pt x="157763" y="149638"/>
                    </a:cubicBezTo>
                    <a:cubicBezTo>
                      <a:pt x="165651" y="148019"/>
                      <a:pt x="173824" y="145733"/>
                      <a:pt x="182568" y="143256"/>
                    </a:cubicBezTo>
                    <a:cubicBezTo>
                      <a:pt x="191055" y="140684"/>
                      <a:pt x="199342" y="137503"/>
                      <a:pt x="207373" y="133731"/>
                    </a:cubicBezTo>
                    <a:lnTo>
                      <a:pt x="156812" y="104489"/>
                    </a:lnTo>
                    <a:cubicBezTo>
                      <a:pt x="154722" y="105346"/>
                      <a:pt x="152536" y="106109"/>
                      <a:pt x="150255" y="106871"/>
                    </a:cubicBezTo>
                    <a:lnTo>
                      <a:pt x="143317" y="108966"/>
                    </a:lnTo>
                    <a:cubicBezTo>
                      <a:pt x="130582" y="113157"/>
                      <a:pt x="118987" y="116396"/>
                      <a:pt x="108343" y="118491"/>
                    </a:cubicBezTo>
                    <a:cubicBezTo>
                      <a:pt x="98576" y="120768"/>
                      <a:pt x="88616" y="122101"/>
                      <a:pt x="78596" y="122492"/>
                    </a:cubicBezTo>
                    <a:cubicBezTo>
                      <a:pt x="69750" y="122854"/>
                      <a:pt x="60896" y="122015"/>
                      <a:pt x="52271" y="120015"/>
                    </a:cubicBezTo>
                    <a:cubicBezTo>
                      <a:pt x="43727" y="118091"/>
                      <a:pt x="35524" y="114881"/>
                      <a:pt x="27941" y="110490"/>
                    </a:cubicBezTo>
                    <a:cubicBezTo>
                      <a:pt x="19600" y="106099"/>
                      <a:pt x="12355" y="99889"/>
                      <a:pt x="6748" y="92297"/>
                    </a:cubicBezTo>
                    <a:cubicBezTo>
                      <a:pt x="2686" y="86592"/>
                      <a:pt x="675" y="79677"/>
                      <a:pt x="1045" y="72676"/>
                    </a:cubicBezTo>
                    <a:cubicBezTo>
                      <a:pt x="1772" y="65380"/>
                      <a:pt x="4687" y="58464"/>
                      <a:pt x="9409" y="52864"/>
                    </a:cubicBezTo>
                    <a:cubicBezTo>
                      <a:pt x="15218" y="45482"/>
                      <a:pt x="22145" y="39053"/>
                      <a:pt x="29937" y="33814"/>
                    </a:cubicBezTo>
                    <a:lnTo>
                      <a:pt x="0" y="16478"/>
                    </a:lnTo>
                    <a:lnTo>
                      <a:pt x="17677" y="6858"/>
                    </a:lnTo>
                    <a:lnTo>
                      <a:pt x="47424" y="24003"/>
                    </a:lnTo>
                    <a:cubicBezTo>
                      <a:pt x="61333" y="17050"/>
                      <a:pt x="75962" y="11659"/>
                      <a:pt x="91046" y="7906"/>
                    </a:cubicBezTo>
                    <a:cubicBezTo>
                      <a:pt x="105358" y="4277"/>
                      <a:pt x="119901" y="1629"/>
                      <a:pt x="134574" y="0"/>
                    </a:cubicBezTo>
                    <a:close/>
                    <a:moveTo>
                      <a:pt x="63485" y="82772"/>
                    </a:moveTo>
                    <a:cubicBezTo>
                      <a:pt x="70153" y="86639"/>
                      <a:pt x="77868" y="88306"/>
                      <a:pt x="85534" y="87535"/>
                    </a:cubicBezTo>
                    <a:cubicBezTo>
                      <a:pt x="95850" y="86363"/>
                      <a:pt x="106013" y="84096"/>
                      <a:pt x="115851" y="80772"/>
                    </a:cubicBezTo>
                    <a:lnTo>
                      <a:pt x="68332" y="53245"/>
                    </a:lnTo>
                    <a:cubicBezTo>
                      <a:pt x="50845" y="64675"/>
                      <a:pt x="49230" y="74514"/>
                      <a:pt x="63485" y="82772"/>
                    </a:cubicBezTo>
                    <a:close/>
                    <a:moveTo>
                      <a:pt x="230372" y="96774"/>
                    </a:moveTo>
                    <a:cubicBezTo>
                      <a:pt x="223130" y="92793"/>
                      <a:pt x="214786" y="91288"/>
                      <a:pt x="206612" y="92488"/>
                    </a:cubicBezTo>
                    <a:cubicBezTo>
                      <a:pt x="195331" y="93945"/>
                      <a:pt x="184202" y="96403"/>
                      <a:pt x="173349" y="99822"/>
                    </a:cubicBezTo>
                    <a:lnTo>
                      <a:pt x="220868" y="127159"/>
                    </a:lnTo>
                    <a:cubicBezTo>
                      <a:pt x="240892" y="114776"/>
                      <a:pt x="244057" y="104651"/>
                      <a:pt x="230372" y="9677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4" name="Google Shape;394;p18"/>
              <p:cNvSpPr/>
              <p:nvPr/>
            </p:nvSpPr>
            <p:spPr>
              <a:xfrm>
                <a:off x="4865259" y="4541234"/>
                <a:ext cx="19007" cy="25527"/>
              </a:xfrm>
              <a:custGeom>
                <a:rect b="b" l="l" r="r" t="t"/>
                <a:pathLst>
                  <a:path extrusionOk="0" h="25527" w="19007">
                    <a:moveTo>
                      <a:pt x="0" y="17145"/>
                    </a:moveTo>
                    <a:cubicBezTo>
                      <a:pt x="0" y="15907"/>
                      <a:pt x="0" y="0"/>
                      <a:pt x="0" y="0"/>
                    </a:cubicBezTo>
                    <a:lnTo>
                      <a:pt x="19008" y="12478"/>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5" name="Google Shape;395;p18"/>
              <p:cNvSpPr/>
              <p:nvPr/>
            </p:nvSpPr>
            <p:spPr>
              <a:xfrm>
                <a:off x="4992800" y="4552092"/>
                <a:ext cx="42006" cy="19716"/>
              </a:xfrm>
              <a:custGeom>
                <a:rect b="b" l="l" r="r" t="t"/>
                <a:pathLst>
                  <a:path extrusionOk="0" h="19716" w="42006">
                    <a:moveTo>
                      <a:pt x="42007" y="17240"/>
                    </a:moveTo>
                    <a:lnTo>
                      <a:pt x="42007" y="0"/>
                    </a:lnTo>
                    <a:lnTo>
                      <a:pt x="0" y="3238"/>
                    </a:lnTo>
                    <a:lnTo>
                      <a:pt x="24045" y="19717"/>
                    </a:lnTo>
                    <a:lnTo>
                      <a:pt x="42007" y="1724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6" name="Google Shape;396;p18"/>
              <p:cNvSpPr/>
              <p:nvPr/>
            </p:nvSpPr>
            <p:spPr>
              <a:xfrm>
                <a:off x="5006866" y="4488941"/>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7" name="Google Shape;397;p18"/>
              <p:cNvSpPr/>
              <p:nvPr/>
            </p:nvSpPr>
            <p:spPr>
              <a:xfrm>
                <a:off x="4908026" y="4495323"/>
                <a:ext cx="47328" cy="33051"/>
              </a:xfrm>
              <a:custGeom>
                <a:rect b="b" l="l" r="r" t="t"/>
                <a:pathLst>
                  <a:path extrusionOk="0" h="33051" w="47328">
                    <a:moveTo>
                      <a:pt x="0" y="10001"/>
                    </a:moveTo>
                    <a:lnTo>
                      <a:pt x="10454" y="0"/>
                    </a:lnTo>
                    <a:lnTo>
                      <a:pt x="47329" y="25527"/>
                    </a:lnTo>
                    <a:lnTo>
                      <a:pt x="45048" y="33052"/>
                    </a:lnTo>
                    <a:cubicBezTo>
                      <a:pt x="45048" y="33052"/>
                      <a:pt x="17487" y="21431"/>
                      <a:pt x="16537"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8" name="Google Shape;398;p18"/>
              <p:cNvSpPr/>
              <p:nvPr/>
            </p:nvSpPr>
            <p:spPr>
              <a:xfrm>
                <a:off x="4811468" y="4440078"/>
                <a:ext cx="58923" cy="38957"/>
              </a:xfrm>
              <a:custGeom>
                <a:rect b="b" l="l" r="r" t="t"/>
                <a:pathLst>
                  <a:path extrusionOk="0" h="38957" w="58923">
                    <a:moveTo>
                      <a:pt x="0" y="11144"/>
                    </a:moveTo>
                    <a:lnTo>
                      <a:pt x="48945" y="38957"/>
                    </a:lnTo>
                    <a:lnTo>
                      <a:pt x="58924" y="31718"/>
                    </a:lnTo>
                    <a:cubicBezTo>
                      <a:pt x="58924" y="31718"/>
                      <a:pt x="52841" y="24670"/>
                      <a:pt x="52366" y="23908"/>
                    </a:cubicBezTo>
                    <a:cubicBezTo>
                      <a:pt x="47964" y="18878"/>
                      <a:pt x="42800" y="14573"/>
                      <a:pt x="37065" y="11144"/>
                    </a:cubicBezTo>
                    <a:cubicBezTo>
                      <a:pt x="33453" y="10478"/>
                      <a:pt x="10169" y="0"/>
                      <a:pt x="1016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9" name="Google Shape;399;p18"/>
              <p:cNvSpPr/>
              <p:nvPr/>
            </p:nvSpPr>
            <p:spPr>
              <a:xfrm>
                <a:off x="4865639" y="4409027"/>
                <a:ext cx="27275" cy="24479"/>
              </a:xfrm>
              <a:custGeom>
                <a:rect b="b" l="l" r="r" t="t"/>
                <a:pathLst>
                  <a:path extrusionOk="0" h="24479" w="27275">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0" name="Google Shape;400;p18"/>
              <p:cNvSpPr/>
              <p:nvPr/>
            </p:nvSpPr>
            <p:spPr>
              <a:xfrm>
                <a:off x="4743421" y="4403978"/>
                <a:ext cx="26040" cy="19431"/>
              </a:xfrm>
              <a:custGeom>
                <a:rect b="b" l="l" r="r" t="t"/>
                <a:pathLst>
                  <a:path extrusionOk="0" h="19431"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1" name="Google Shape;401;p18"/>
              <p:cNvSpPr/>
              <p:nvPr/>
            </p:nvSpPr>
            <p:spPr>
              <a:xfrm>
                <a:off x="4744371" y="4461509"/>
                <a:ext cx="29936" cy="30289"/>
              </a:xfrm>
              <a:custGeom>
                <a:rect b="b" l="l" r="r" t="t"/>
                <a:pathLst>
                  <a:path extrusionOk="0" h="30289" w="29936">
                    <a:moveTo>
                      <a:pt x="0" y="17907"/>
                    </a:moveTo>
                    <a:lnTo>
                      <a:pt x="0" y="0"/>
                    </a:lnTo>
                    <a:lnTo>
                      <a:pt x="29937" y="0"/>
                    </a:lnTo>
                    <a:lnTo>
                      <a:pt x="22619" y="16002"/>
                    </a:lnTo>
                    <a:lnTo>
                      <a:pt x="9694"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2" name="Google Shape;402;p18"/>
              <p:cNvSpPr/>
              <p:nvPr/>
            </p:nvSpPr>
            <p:spPr>
              <a:xfrm>
                <a:off x="4743040" y="4386929"/>
                <a:ext cx="295352" cy="185070"/>
              </a:xfrm>
              <a:custGeom>
                <a:rect b="b" l="l" r="r" t="t"/>
                <a:pathLst>
                  <a:path extrusionOk="0" h="185070" w="295352">
                    <a:moveTo>
                      <a:pt x="149875" y="29432"/>
                    </a:moveTo>
                    <a:cubicBezTo>
                      <a:pt x="145994" y="29432"/>
                      <a:pt x="142119" y="29718"/>
                      <a:pt x="138280" y="30289"/>
                    </a:cubicBezTo>
                    <a:cubicBezTo>
                      <a:pt x="133053" y="31051"/>
                      <a:pt x="127256" y="32099"/>
                      <a:pt x="120793" y="33528"/>
                    </a:cubicBezTo>
                    <a:cubicBezTo>
                      <a:pt x="114331" y="34957"/>
                      <a:pt x="107678" y="36576"/>
                      <a:pt x="100645" y="38671"/>
                    </a:cubicBezTo>
                    <a:cubicBezTo>
                      <a:pt x="93881" y="40691"/>
                      <a:pt x="87274" y="43205"/>
                      <a:pt x="80877" y="46196"/>
                    </a:cubicBezTo>
                    <a:lnTo>
                      <a:pt x="131722" y="75629"/>
                    </a:lnTo>
                    <a:lnTo>
                      <a:pt x="141226" y="72390"/>
                    </a:lnTo>
                    <a:cubicBezTo>
                      <a:pt x="154151" y="68104"/>
                      <a:pt x="166316" y="64484"/>
                      <a:pt x="177816" y="61436"/>
                    </a:cubicBezTo>
                    <a:cubicBezTo>
                      <a:pt x="188574" y="58550"/>
                      <a:pt x="199589" y="56740"/>
                      <a:pt x="210699" y="56007"/>
                    </a:cubicBezTo>
                    <a:cubicBezTo>
                      <a:pt x="220849" y="55369"/>
                      <a:pt x="231037" y="56045"/>
                      <a:pt x="241016" y="58007"/>
                    </a:cubicBezTo>
                    <a:cubicBezTo>
                      <a:pt x="251052" y="60274"/>
                      <a:pt x="260670" y="64094"/>
                      <a:pt x="269527" y="69342"/>
                    </a:cubicBezTo>
                    <a:cubicBezTo>
                      <a:pt x="278328" y="73705"/>
                      <a:pt x="285855" y="80258"/>
                      <a:pt x="291386" y="88392"/>
                    </a:cubicBezTo>
                    <a:cubicBezTo>
                      <a:pt x="295112" y="94278"/>
                      <a:pt x="296271" y="101432"/>
                      <a:pt x="294617" y="108204"/>
                    </a:cubicBezTo>
                    <a:cubicBezTo>
                      <a:pt x="292508" y="115700"/>
                      <a:pt x="288402" y="122482"/>
                      <a:pt x="282738" y="127825"/>
                    </a:cubicBezTo>
                    <a:cubicBezTo>
                      <a:pt x="275762" y="134855"/>
                      <a:pt x="267978" y="141027"/>
                      <a:pt x="259548" y="146209"/>
                    </a:cubicBezTo>
                    <a:lnTo>
                      <a:pt x="291861" y="165259"/>
                    </a:lnTo>
                    <a:lnTo>
                      <a:pt x="274279" y="175546"/>
                    </a:lnTo>
                    <a:lnTo>
                      <a:pt x="241681" y="156496"/>
                    </a:lnTo>
                    <a:cubicBezTo>
                      <a:pt x="226181" y="164239"/>
                      <a:pt x="209939" y="170402"/>
                      <a:pt x="193212" y="174879"/>
                    </a:cubicBezTo>
                    <a:cubicBezTo>
                      <a:pt x="175668" y="179784"/>
                      <a:pt x="157733" y="183194"/>
                      <a:pt x="139611" y="185071"/>
                    </a:cubicBezTo>
                    <a:lnTo>
                      <a:pt x="122219" y="154305"/>
                    </a:lnTo>
                    <a:cubicBezTo>
                      <a:pt x="125355" y="154305"/>
                      <a:pt x="130107" y="154305"/>
                      <a:pt x="136379" y="153257"/>
                    </a:cubicBezTo>
                    <a:cubicBezTo>
                      <a:pt x="142652" y="152209"/>
                      <a:pt x="149875" y="151257"/>
                      <a:pt x="157763" y="149542"/>
                    </a:cubicBezTo>
                    <a:cubicBezTo>
                      <a:pt x="165651" y="147828"/>
                      <a:pt x="173824" y="145732"/>
                      <a:pt x="182568" y="143161"/>
                    </a:cubicBezTo>
                    <a:cubicBezTo>
                      <a:pt x="191074" y="140636"/>
                      <a:pt x="199361" y="137446"/>
                      <a:pt x="207373" y="133636"/>
                    </a:cubicBezTo>
                    <a:lnTo>
                      <a:pt x="156812" y="104394"/>
                    </a:lnTo>
                    <a:cubicBezTo>
                      <a:pt x="154722" y="105156"/>
                      <a:pt x="152536" y="106013"/>
                      <a:pt x="150255" y="106680"/>
                    </a:cubicBezTo>
                    <a:lnTo>
                      <a:pt x="143317" y="108871"/>
                    </a:lnTo>
                    <a:cubicBezTo>
                      <a:pt x="130582" y="113062"/>
                      <a:pt x="118987" y="116300"/>
                      <a:pt x="108343" y="118396"/>
                    </a:cubicBezTo>
                    <a:cubicBezTo>
                      <a:pt x="98576" y="120672"/>
                      <a:pt x="88616" y="122006"/>
                      <a:pt x="78596" y="122396"/>
                    </a:cubicBezTo>
                    <a:cubicBezTo>
                      <a:pt x="69751" y="122711"/>
                      <a:pt x="60903" y="121882"/>
                      <a:pt x="52271" y="119920"/>
                    </a:cubicBezTo>
                    <a:cubicBezTo>
                      <a:pt x="43739" y="117958"/>
                      <a:pt x="35542" y="114748"/>
                      <a:pt x="27941" y="110395"/>
                    </a:cubicBezTo>
                    <a:cubicBezTo>
                      <a:pt x="19600" y="106004"/>
                      <a:pt x="12355" y="99793"/>
                      <a:pt x="6748" y="92202"/>
                    </a:cubicBezTo>
                    <a:cubicBezTo>
                      <a:pt x="2692" y="86496"/>
                      <a:pt x="682" y="79581"/>
                      <a:pt x="1045" y="72580"/>
                    </a:cubicBezTo>
                    <a:cubicBezTo>
                      <a:pt x="1772" y="65284"/>
                      <a:pt x="4687" y="58369"/>
                      <a:pt x="9409" y="52768"/>
                    </a:cubicBezTo>
                    <a:cubicBezTo>
                      <a:pt x="15221" y="45386"/>
                      <a:pt x="22148" y="38957"/>
                      <a:pt x="29937" y="33718"/>
                    </a:cubicBezTo>
                    <a:lnTo>
                      <a:pt x="0" y="16383"/>
                    </a:lnTo>
                    <a:lnTo>
                      <a:pt x="17677" y="6763"/>
                    </a:lnTo>
                    <a:lnTo>
                      <a:pt x="47424" y="24003"/>
                    </a:lnTo>
                    <a:cubicBezTo>
                      <a:pt x="61333" y="17050"/>
                      <a:pt x="75962" y="11659"/>
                      <a:pt x="91046" y="7906"/>
                    </a:cubicBezTo>
                    <a:cubicBezTo>
                      <a:pt x="105348" y="4229"/>
                      <a:pt x="119894" y="1591"/>
                      <a:pt x="134574" y="0"/>
                    </a:cubicBezTo>
                    <a:close/>
                    <a:moveTo>
                      <a:pt x="63485" y="82772"/>
                    </a:moveTo>
                    <a:cubicBezTo>
                      <a:pt x="70169" y="86601"/>
                      <a:pt x="77870" y="88259"/>
                      <a:pt x="85534" y="87535"/>
                    </a:cubicBezTo>
                    <a:cubicBezTo>
                      <a:pt x="95850" y="86363"/>
                      <a:pt x="106013" y="84096"/>
                      <a:pt x="115851" y="80772"/>
                    </a:cubicBezTo>
                    <a:lnTo>
                      <a:pt x="68332" y="53149"/>
                    </a:lnTo>
                    <a:cubicBezTo>
                      <a:pt x="50845" y="64675"/>
                      <a:pt x="49230" y="74486"/>
                      <a:pt x="63485" y="82772"/>
                    </a:cubicBezTo>
                    <a:close/>
                    <a:moveTo>
                      <a:pt x="230372" y="96679"/>
                    </a:moveTo>
                    <a:cubicBezTo>
                      <a:pt x="223120" y="92735"/>
                      <a:pt x="214776" y="91259"/>
                      <a:pt x="206612" y="92488"/>
                    </a:cubicBezTo>
                    <a:cubicBezTo>
                      <a:pt x="195331" y="93907"/>
                      <a:pt x="184202" y="96326"/>
                      <a:pt x="173349" y="99727"/>
                    </a:cubicBezTo>
                    <a:lnTo>
                      <a:pt x="220868" y="127159"/>
                    </a:lnTo>
                    <a:cubicBezTo>
                      <a:pt x="240826" y="114776"/>
                      <a:pt x="244057" y="104680"/>
                      <a:pt x="230372" y="96679"/>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03" name="Google Shape;403;p18"/>
            <p:cNvGrpSpPr/>
            <p:nvPr/>
          </p:nvGrpSpPr>
          <p:grpSpPr>
            <a:xfrm>
              <a:off x="2682040" y="3351243"/>
              <a:ext cx="883852" cy="621125"/>
              <a:chOff x="4491665" y="4093368"/>
              <a:chExt cx="883852" cy="621125"/>
            </a:xfrm>
          </p:grpSpPr>
          <p:sp>
            <p:nvSpPr>
              <p:cNvPr id="404" name="Google Shape;404;p18"/>
              <p:cNvSpPr/>
              <p:nvPr/>
            </p:nvSpPr>
            <p:spPr>
              <a:xfrm>
                <a:off x="4491665" y="4203001"/>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5" name="Google Shape;405;p18"/>
              <p:cNvSpPr/>
              <p:nvPr/>
            </p:nvSpPr>
            <p:spPr>
              <a:xfrm>
                <a:off x="4491855" y="4346066"/>
                <a:ext cx="87339" cy="116490"/>
              </a:xfrm>
              <a:custGeom>
                <a:rect b="b" l="l" r="r" t="t"/>
                <a:pathLst>
                  <a:path extrusionOk="0" h="116490" w="87339">
                    <a:moveTo>
                      <a:pt x="0" y="116491"/>
                    </a:moveTo>
                    <a:lnTo>
                      <a:pt x="0" y="0"/>
                    </a:lnTo>
                    <a:lnTo>
                      <a:pt x="87340"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6" name="Google Shape;406;p18"/>
              <p:cNvSpPr/>
              <p:nvPr/>
            </p:nvSpPr>
            <p:spPr>
              <a:xfrm>
                <a:off x="5309086" y="4349115"/>
                <a:ext cx="66431" cy="157067"/>
              </a:xfrm>
              <a:custGeom>
                <a:rect b="b" l="l" r="r" t="t"/>
                <a:pathLst>
                  <a:path extrusionOk="0" h="157067" w="66431">
                    <a:moveTo>
                      <a:pt x="66432" y="0"/>
                    </a:moveTo>
                    <a:lnTo>
                      <a:pt x="66432" y="109633"/>
                    </a:lnTo>
                    <a:lnTo>
                      <a:pt x="21859" y="157067"/>
                    </a:lnTo>
                    <a:lnTo>
                      <a:pt x="0" y="31623"/>
                    </a:lnTo>
                    <a:lnTo>
                      <a:pt x="66432"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7" name="Google Shape;407;p18"/>
              <p:cNvSpPr/>
              <p:nvPr/>
            </p:nvSpPr>
            <p:spPr>
              <a:xfrm>
                <a:off x="4491665" y="4093368"/>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8" name="Google Shape;408;p18"/>
              <p:cNvSpPr/>
              <p:nvPr/>
            </p:nvSpPr>
            <p:spPr>
              <a:xfrm>
                <a:off x="4617381" y="4162996"/>
                <a:ext cx="632721" cy="366093"/>
              </a:xfrm>
              <a:custGeom>
                <a:rect b="b" l="l" r="r" t="t"/>
                <a:pathLst>
                  <a:path extrusionOk="0" h="366093" w="632721">
                    <a:moveTo>
                      <a:pt x="632116" y="194024"/>
                    </a:moveTo>
                    <a:cubicBezTo>
                      <a:pt x="627555" y="237172"/>
                      <a:pt x="596952" y="279749"/>
                      <a:pt x="540025" y="312515"/>
                    </a:cubicBezTo>
                    <a:cubicBezTo>
                      <a:pt x="416475" y="383953"/>
                      <a:pt x="216136" y="383953"/>
                      <a:pt x="92586" y="312515"/>
                    </a:cubicBezTo>
                    <a:cubicBezTo>
                      <a:pt x="35564" y="279559"/>
                      <a:pt x="4962" y="237172"/>
                      <a:pt x="590" y="194024"/>
                    </a:cubicBezTo>
                    <a:cubicBezTo>
                      <a:pt x="-4732" y="143637"/>
                      <a:pt x="25965" y="92107"/>
                      <a:pt x="92586" y="53721"/>
                    </a:cubicBezTo>
                    <a:cubicBezTo>
                      <a:pt x="216136" y="-17907"/>
                      <a:pt x="416475" y="-17907"/>
                      <a:pt x="540025" y="53721"/>
                    </a:cubicBezTo>
                    <a:cubicBezTo>
                      <a:pt x="606551" y="92107"/>
                      <a:pt x="637534" y="143637"/>
                      <a:pt x="632116" y="19402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9" name="Google Shape;409;p18"/>
              <p:cNvSpPr/>
              <p:nvPr/>
            </p:nvSpPr>
            <p:spPr>
              <a:xfrm>
                <a:off x="4617971" y="4184904"/>
                <a:ext cx="631526" cy="344185"/>
              </a:xfrm>
              <a:custGeom>
                <a:rect b="b" l="l" r="r" t="t"/>
                <a:pathLst>
                  <a:path extrusionOk="0" h="344185" w="631526">
                    <a:moveTo>
                      <a:pt x="631527"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4974" y="86392"/>
                      <a:pt x="91997" y="53721"/>
                    </a:cubicBezTo>
                    <a:cubicBezTo>
                      <a:pt x="215546" y="-17907"/>
                      <a:pt x="415886" y="-17907"/>
                      <a:pt x="539435" y="53721"/>
                    </a:cubicBezTo>
                    <a:cubicBezTo>
                      <a:pt x="596363" y="86677"/>
                      <a:pt x="627440" y="129064"/>
                      <a:pt x="631527" y="172117"/>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0" name="Google Shape;410;p18"/>
              <p:cNvSpPr/>
              <p:nvPr/>
            </p:nvSpPr>
            <p:spPr>
              <a:xfrm>
                <a:off x="4779725" y="4267771"/>
                <a:ext cx="295065" cy="184880"/>
              </a:xfrm>
              <a:custGeom>
                <a:rect b="b" l="l" r="r" t="t"/>
                <a:pathLst>
                  <a:path extrusionOk="0" h="184880" w="295065">
                    <a:moveTo>
                      <a:pt x="149304" y="29337"/>
                    </a:moveTo>
                    <a:cubicBezTo>
                      <a:pt x="145417" y="29375"/>
                      <a:pt x="141549" y="29689"/>
                      <a:pt x="137710" y="30289"/>
                    </a:cubicBezTo>
                    <a:cubicBezTo>
                      <a:pt x="132483" y="31052"/>
                      <a:pt x="126685" y="32099"/>
                      <a:pt x="120223" y="33433"/>
                    </a:cubicBezTo>
                    <a:cubicBezTo>
                      <a:pt x="113760" y="34766"/>
                      <a:pt x="107013" y="36576"/>
                      <a:pt x="100075" y="38671"/>
                    </a:cubicBezTo>
                    <a:cubicBezTo>
                      <a:pt x="93311" y="40691"/>
                      <a:pt x="86703" y="43206"/>
                      <a:pt x="80307" y="46196"/>
                    </a:cubicBezTo>
                    <a:lnTo>
                      <a:pt x="131057" y="75629"/>
                    </a:lnTo>
                    <a:lnTo>
                      <a:pt x="140561" y="72390"/>
                    </a:lnTo>
                    <a:cubicBezTo>
                      <a:pt x="153486" y="68104"/>
                      <a:pt x="165651" y="64389"/>
                      <a:pt x="177151" y="61436"/>
                    </a:cubicBezTo>
                    <a:cubicBezTo>
                      <a:pt x="187899" y="58503"/>
                      <a:pt x="198914" y="56683"/>
                      <a:pt x="210034" y="56007"/>
                    </a:cubicBezTo>
                    <a:cubicBezTo>
                      <a:pt x="220155" y="55321"/>
                      <a:pt x="230315" y="55988"/>
                      <a:pt x="240256" y="58007"/>
                    </a:cubicBezTo>
                    <a:cubicBezTo>
                      <a:pt x="250463" y="60217"/>
                      <a:pt x="260242" y="64037"/>
                      <a:pt x="269242" y="69342"/>
                    </a:cubicBezTo>
                    <a:cubicBezTo>
                      <a:pt x="278024" y="73733"/>
                      <a:pt x="285541" y="80286"/>
                      <a:pt x="291101" y="88392"/>
                    </a:cubicBezTo>
                    <a:cubicBezTo>
                      <a:pt x="294817" y="94317"/>
                      <a:pt x="295986" y="101498"/>
                      <a:pt x="294332" y="108299"/>
                    </a:cubicBezTo>
                    <a:cubicBezTo>
                      <a:pt x="292194" y="115786"/>
                      <a:pt x="288088" y="122568"/>
                      <a:pt x="282453" y="127921"/>
                    </a:cubicBezTo>
                    <a:cubicBezTo>
                      <a:pt x="275477" y="134950"/>
                      <a:pt x="267693" y="141122"/>
                      <a:pt x="259263" y="146304"/>
                    </a:cubicBezTo>
                    <a:lnTo>
                      <a:pt x="291576" y="165354"/>
                    </a:lnTo>
                    <a:lnTo>
                      <a:pt x="273899" y="175546"/>
                    </a:lnTo>
                    <a:lnTo>
                      <a:pt x="241301" y="156496"/>
                    </a:lnTo>
                    <a:cubicBezTo>
                      <a:pt x="225781" y="164202"/>
                      <a:pt x="209549" y="170355"/>
                      <a:pt x="192832" y="174879"/>
                    </a:cubicBezTo>
                    <a:cubicBezTo>
                      <a:pt x="175345" y="179718"/>
                      <a:pt x="157478" y="183061"/>
                      <a:pt x="139421" y="184880"/>
                    </a:cubicBezTo>
                    <a:lnTo>
                      <a:pt x="122409" y="154305"/>
                    </a:lnTo>
                    <a:cubicBezTo>
                      <a:pt x="127146" y="154181"/>
                      <a:pt x="131874" y="153800"/>
                      <a:pt x="136569" y="153162"/>
                    </a:cubicBezTo>
                    <a:cubicBezTo>
                      <a:pt x="143726" y="152352"/>
                      <a:pt x="150835" y="151143"/>
                      <a:pt x="157858" y="149543"/>
                    </a:cubicBezTo>
                    <a:cubicBezTo>
                      <a:pt x="165746" y="147828"/>
                      <a:pt x="174014" y="145732"/>
                      <a:pt x="182758" y="143161"/>
                    </a:cubicBezTo>
                    <a:cubicBezTo>
                      <a:pt x="191245" y="140580"/>
                      <a:pt x="199532" y="137398"/>
                      <a:pt x="207563" y="133636"/>
                    </a:cubicBezTo>
                    <a:lnTo>
                      <a:pt x="157003" y="104394"/>
                    </a:lnTo>
                    <a:lnTo>
                      <a:pt x="150445" y="106680"/>
                    </a:lnTo>
                    <a:lnTo>
                      <a:pt x="143507" y="108776"/>
                    </a:lnTo>
                    <a:cubicBezTo>
                      <a:pt x="130772" y="112967"/>
                      <a:pt x="119177" y="116300"/>
                      <a:pt x="108533" y="118301"/>
                    </a:cubicBezTo>
                    <a:cubicBezTo>
                      <a:pt x="98766" y="120577"/>
                      <a:pt x="88806" y="121911"/>
                      <a:pt x="78786" y="122301"/>
                    </a:cubicBezTo>
                    <a:cubicBezTo>
                      <a:pt x="69941" y="122615"/>
                      <a:pt x="61093" y="121787"/>
                      <a:pt x="52461" y="119825"/>
                    </a:cubicBezTo>
                    <a:cubicBezTo>
                      <a:pt x="43893" y="117881"/>
                      <a:pt x="35661" y="114671"/>
                      <a:pt x="28036" y="110300"/>
                    </a:cubicBezTo>
                    <a:cubicBezTo>
                      <a:pt x="19700" y="105947"/>
                      <a:pt x="12480" y="99717"/>
                      <a:pt x="6938" y="92107"/>
                    </a:cubicBezTo>
                    <a:cubicBezTo>
                      <a:pt x="2819" y="86430"/>
                      <a:pt x="803" y="79496"/>
                      <a:pt x="1235" y="72485"/>
                    </a:cubicBezTo>
                    <a:cubicBezTo>
                      <a:pt x="1979" y="65189"/>
                      <a:pt x="4893" y="58283"/>
                      <a:pt x="9599" y="52673"/>
                    </a:cubicBezTo>
                    <a:cubicBezTo>
                      <a:pt x="15435" y="45310"/>
                      <a:pt x="22357" y="38891"/>
                      <a:pt x="30127" y="33623"/>
                    </a:cubicBezTo>
                    <a:lnTo>
                      <a:pt x="0" y="16954"/>
                    </a:lnTo>
                    <a:lnTo>
                      <a:pt x="17582" y="6763"/>
                    </a:lnTo>
                    <a:lnTo>
                      <a:pt x="47234" y="23908"/>
                    </a:lnTo>
                    <a:cubicBezTo>
                      <a:pt x="61177" y="17059"/>
                      <a:pt x="75797" y="11697"/>
                      <a:pt x="90856" y="7906"/>
                    </a:cubicBezTo>
                    <a:cubicBezTo>
                      <a:pt x="105192" y="4239"/>
                      <a:pt x="119769" y="1591"/>
                      <a:pt x="134479" y="0"/>
                    </a:cubicBezTo>
                    <a:close/>
                    <a:moveTo>
                      <a:pt x="62915" y="82772"/>
                    </a:moveTo>
                    <a:cubicBezTo>
                      <a:pt x="69599" y="86601"/>
                      <a:pt x="77300" y="88259"/>
                      <a:pt x="84964" y="87535"/>
                    </a:cubicBezTo>
                    <a:cubicBezTo>
                      <a:pt x="95260" y="86382"/>
                      <a:pt x="105397" y="84077"/>
                      <a:pt x="115186" y="80677"/>
                    </a:cubicBezTo>
                    <a:lnTo>
                      <a:pt x="67667" y="53150"/>
                    </a:lnTo>
                    <a:cubicBezTo>
                      <a:pt x="50180" y="64579"/>
                      <a:pt x="48659" y="74486"/>
                      <a:pt x="62915" y="82772"/>
                    </a:cubicBezTo>
                    <a:close/>
                    <a:moveTo>
                      <a:pt x="229802" y="96679"/>
                    </a:moveTo>
                    <a:cubicBezTo>
                      <a:pt x="222503" y="92755"/>
                      <a:pt x="214149" y="91250"/>
                      <a:pt x="205947" y="92393"/>
                    </a:cubicBezTo>
                    <a:cubicBezTo>
                      <a:pt x="194704" y="93907"/>
                      <a:pt x="183613" y="96364"/>
                      <a:pt x="172779" y="99727"/>
                    </a:cubicBezTo>
                    <a:lnTo>
                      <a:pt x="220298" y="127063"/>
                    </a:lnTo>
                    <a:cubicBezTo>
                      <a:pt x="240256" y="114776"/>
                      <a:pt x="243487" y="104204"/>
                      <a:pt x="229802" y="96679"/>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1" name="Google Shape;411;p18"/>
              <p:cNvSpPr/>
              <p:nvPr/>
            </p:nvSpPr>
            <p:spPr>
              <a:xfrm>
                <a:off x="4901754" y="4404931"/>
                <a:ext cx="19007" cy="25527"/>
              </a:xfrm>
              <a:custGeom>
                <a:rect b="b" l="l" r="r" t="t"/>
                <a:pathLst>
                  <a:path extrusionOk="0" h="25527" w="19007">
                    <a:moveTo>
                      <a:pt x="0" y="17145"/>
                    </a:moveTo>
                    <a:cubicBezTo>
                      <a:pt x="0" y="15907"/>
                      <a:pt x="0" y="0"/>
                      <a:pt x="0" y="0"/>
                    </a:cubicBezTo>
                    <a:lnTo>
                      <a:pt x="19008" y="12478"/>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2" name="Google Shape;412;p18"/>
              <p:cNvSpPr/>
              <p:nvPr/>
            </p:nvSpPr>
            <p:spPr>
              <a:xfrm>
                <a:off x="5028819" y="4415790"/>
                <a:ext cx="42101" cy="19716"/>
              </a:xfrm>
              <a:custGeom>
                <a:rect b="b" l="l" r="r" t="t"/>
                <a:pathLst>
                  <a:path extrusionOk="0" h="19716" w="42101">
                    <a:moveTo>
                      <a:pt x="42102" y="17145"/>
                    </a:moveTo>
                    <a:lnTo>
                      <a:pt x="42102" y="0"/>
                    </a:lnTo>
                    <a:lnTo>
                      <a:pt x="0" y="3238"/>
                    </a:lnTo>
                    <a:lnTo>
                      <a:pt x="24140" y="19717"/>
                    </a:lnTo>
                    <a:lnTo>
                      <a:pt x="42102"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3" name="Google Shape;413;p18"/>
              <p:cNvSpPr/>
              <p:nvPr/>
            </p:nvSpPr>
            <p:spPr>
              <a:xfrm>
                <a:off x="5042980" y="4352543"/>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4" name="Google Shape;414;p18"/>
              <p:cNvSpPr/>
              <p:nvPr/>
            </p:nvSpPr>
            <p:spPr>
              <a:xfrm>
                <a:off x="4944141" y="4358925"/>
                <a:ext cx="47328" cy="33146"/>
              </a:xfrm>
              <a:custGeom>
                <a:rect b="b" l="l" r="r" t="t"/>
                <a:pathLst>
                  <a:path extrusionOk="0" h="33146" w="47328">
                    <a:moveTo>
                      <a:pt x="0" y="10096"/>
                    </a:moveTo>
                    <a:lnTo>
                      <a:pt x="10454" y="0"/>
                    </a:lnTo>
                    <a:lnTo>
                      <a:pt x="47329" y="25622"/>
                    </a:lnTo>
                    <a:lnTo>
                      <a:pt x="45048" y="33147"/>
                    </a:lnTo>
                    <a:cubicBezTo>
                      <a:pt x="45048" y="33147"/>
                      <a:pt x="17487" y="21527"/>
                      <a:pt x="16537"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5" name="Google Shape;415;p18"/>
              <p:cNvSpPr/>
              <p:nvPr/>
            </p:nvSpPr>
            <p:spPr>
              <a:xfrm>
                <a:off x="4847487" y="4303680"/>
                <a:ext cx="58543" cy="38957"/>
              </a:xfrm>
              <a:custGeom>
                <a:rect b="b" l="l" r="r" t="t"/>
                <a:pathLst>
                  <a:path extrusionOk="0" h="38957" w="58543">
                    <a:moveTo>
                      <a:pt x="0" y="11144"/>
                    </a:moveTo>
                    <a:lnTo>
                      <a:pt x="49040" y="38958"/>
                    </a:lnTo>
                    <a:lnTo>
                      <a:pt x="58543" y="31623"/>
                    </a:lnTo>
                    <a:cubicBezTo>
                      <a:pt x="58543" y="31623"/>
                      <a:pt x="52461" y="24575"/>
                      <a:pt x="51986" y="23908"/>
                    </a:cubicBezTo>
                    <a:cubicBezTo>
                      <a:pt x="47612" y="18888"/>
                      <a:pt x="42482" y="14573"/>
                      <a:pt x="36780" y="11144"/>
                    </a:cubicBezTo>
                    <a:cubicBezTo>
                      <a:pt x="33168" y="10383"/>
                      <a:pt x="9884" y="0"/>
                      <a:pt x="988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6" name="Google Shape;416;p18"/>
              <p:cNvSpPr/>
              <p:nvPr/>
            </p:nvSpPr>
            <p:spPr>
              <a:xfrm>
                <a:off x="4901754" y="4272629"/>
                <a:ext cx="27275" cy="24479"/>
              </a:xfrm>
              <a:custGeom>
                <a:rect b="b" l="l" r="r" t="t"/>
                <a:pathLst>
                  <a:path extrusionOk="0" h="24479" w="27275">
                    <a:moveTo>
                      <a:pt x="27276" y="24479"/>
                    </a:moveTo>
                    <a:lnTo>
                      <a:pt x="27276" y="7334"/>
                    </a:lnTo>
                    <a:lnTo>
                      <a:pt x="4752" y="0"/>
                    </a:lnTo>
                    <a:lnTo>
                      <a:pt x="0" y="13525"/>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7" name="Google Shape;417;p18"/>
              <p:cNvSpPr/>
              <p:nvPr/>
            </p:nvSpPr>
            <p:spPr>
              <a:xfrm>
                <a:off x="4779535" y="4267581"/>
                <a:ext cx="26040" cy="19430"/>
              </a:xfrm>
              <a:custGeom>
                <a:rect b="b" l="l" r="r" t="t"/>
                <a:pathLst>
                  <a:path extrusionOk="0" h="19430"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8" name="Google Shape;418;p18"/>
              <p:cNvSpPr/>
              <p:nvPr/>
            </p:nvSpPr>
            <p:spPr>
              <a:xfrm>
                <a:off x="4780485" y="4325492"/>
                <a:ext cx="29936" cy="30289"/>
              </a:xfrm>
              <a:custGeom>
                <a:rect b="b" l="l" r="r" t="t"/>
                <a:pathLst>
                  <a:path extrusionOk="0" h="30289" w="29936">
                    <a:moveTo>
                      <a:pt x="0" y="17907"/>
                    </a:moveTo>
                    <a:lnTo>
                      <a:pt x="0" y="0"/>
                    </a:lnTo>
                    <a:lnTo>
                      <a:pt x="29937" y="0"/>
                    </a:lnTo>
                    <a:lnTo>
                      <a:pt x="22619" y="16002"/>
                    </a:lnTo>
                    <a:lnTo>
                      <a:pt x="9599"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9" name="Google Shape;419;p18"/>
              <p:cNvSpPr/>
              <p:nvPr/>
            </p:nvSpPr>
            <p:spPr>
              <a:xfrm>
                <a:off x="4779725" y="4250816"/>
                <a:ext cx="295065" cy="184594"/>
              </a:xfrm>
              <a:custGeom>
                <a:rect b="b" l="l" r="r" t="t"/>
                <a:pathLst>
                  <a:path extrusionOk="0" h="184594" w="295065">
                    <a:moveTo>
                      <a:pt x="149304" y="29146"/>
                    </a:moveTo>
                    <a:cubicBezTo>
                      <a:pt x="145417" y="29137"/>
                      <a:pt x="141540" y="29451"/>
                      <a:pt x="137710" y="30099"/>
                    </a:cubicBezTo>
                    <a:cubicBezTo>
                      <a:pt x="132483" y="30861"/>
                      <a:pt x="126685" y="31909"/>
                      <a:pt x="120223" y="33242"/>
                    </a:cubicBezTo>
                    <a:cubicBezTo>
                      <a:pt x="113760" y="34576"/>
                      <a:pt x="107013" y="36290"/>
                      <a:pt x="100075" y="38386"/>
                    </a:cubicBezTo>
                    <a:cubicBezTo>
                      <a:pt x="93308" y="40434"/>
                      <a:pt x="86701" y="42986"/>
                      <a:pt x="80307" y="46006"/>
                    </a:cubicBezTo>
                    <a:lnTo>
                      <a:pt x="131057" y="75343"/>
                    </a:lnTo>
                    <a:lnTo>
                      <a:pt x="140561" y="72199"/>
                    </a:lnTo>
                    <a:cubicBezTo>
                      <a:pt x="153486" y="67818"/>
                      <a:pt x="165651" y="64198"/>
                      <a:pt x="177151" y="61246"/>
                    </a:cubicBezTo>
                    <a:cubicBezTo>
                      <a:pt x="187899" y="58331"/>
                      <a:pt x="198914" y="56474"/>
                      <a:pt x="210034" y="55721"/>
                    </a:cubicBezTo>
                    <a:cubicBezTo>
                      <a:pt x="220155" y="55112"/>
                      <a:pt x="230315" y="55817"/>
                      <a:pt x="240256" y="57817"/>
                    </a:cubicBezTo>
                    <a:cubicBezTo>
                      <a:pt x="250453" y="59988"/>
                      <a:pt x="260242" y="63780"/>
                      <a:pt x="269242" y="69056"/>
                    </a:cubicBezTo>
                    <a:cubicBezTo>
                      <a:pt x="278014" y="73457"/>
                      <a:pt x="285541" y="80010"/>
                      <a:pt x="291101" y="88106"/>
                    </a:cubicBezTo>
                    <a:cubicBezTo>
                      <a:pt x="294817" y="94031"/>
                      <a:pt x="295986" y="101213"/>
                      <a:pt x="294332" y="108013"/>
                    </a:cubicBezTo>
                    <a:cubicBezTo>
                      <a:pt x="292175" y="115491"/>
                      <a:pt x="288079" y="122263"/>
                      <a:pt x="282453" y="127635"/>
                    </a:cubicBezTo>
                    <a:cubicBezTo>
                      <a:pt x="275477" y="134664"/>
                      <a:pt x="267693" y="140837"/>
                      <a:pt x="259263" y="146018"/>
                    </a:cubicBezTo>
                    <a:lnTo>
                      <a:pt x="291576" y="165068"/>
                    </a:lnTo>
                    <a:lnTo>
                      <a:pt x="273899" y="175260"/>
                    </a:lnTo>
                    <a:lnTo>
                      <a:pt x="241301" y="156210"/>
                    </a:lnTo>
                    <a:cubicBezTo>
                      <a:pt x="225762" y="163868"/>
                      <a:pt x="209539" y="170031"/>
                      <a:pt x="192832" y="174593"/>
                    </a:cubicBezTo>
                    <a:cubicBezTo>
                      <a:pt x="175345" y="179432"/>
                      <a:pt x="157478" y="182775"/>
                      <a:pt x="139421" y="184595"/>
                    </a:cubicBezTo>
                    <a:lnTo>
                      <a:pt x="122409" y="154019"/>
                    </a:lnTo>
                    <a:cubicBezTo>
                      <a:pt x="127146" y="153896"/>
                      <a:pt x="131874" y="153514"/>
                      <a:pt x="136569" y="152876"/>
                    </a:cubicBezTo>
                    <a:cubicBezTo>
                      <a:pt x="142937" y="152114"/>
                      <a:pt x="150065" y="150971"/>
                      <a:pt x="157858" y="149257"/>
                    </a:cubicBezTo>
                    <a:cubicBezTo>
                      <a:pt x="165651" y="147542"/>
                      <a:pt x="174014" y="145447"/>
                      <a:pt x="182758" y="142875"/>
                    </a:cubicBezTo>
                    <a:cubicBezTo>
                      <a:pt x="191245" y="140294"/>
                      <a:pt x="199532" y="137112"/>
                      <a:pt x="207563" y="133350"/>
                    </a:cubicBezTo>
                    <a:lnTo>
                      <a:pt x="157003" y="104108"/>
                    </a:lnTo>
                    <a:lnTo>
                      <a:pt x="150445" y="106394"/>
                    </a:lnTo>
                    <a:lnTo>
                      <a:pt x="143507" y="108490"/>
                    </a:lnTo>
                    <a:cubicBezTo>
                      <a:pt x="130772" y="112681"/>
                      <a:pt x="119177" y="116014"/>
                      <a:pt x="108533" y="118015"/>
                    </a:cubicBezTo>
                    <a:cubicBezTo>
                      <a:pt x="98772" y="120310"/>
                      <a:pt x="88807" y="121615"/>
                      <a:pt x="78786" y="121920"/>
                    </a:cubicBezTo>
                    <a:cubicBezTo>
                      <a:pt x="69946" y="122263"/>
                      <a:pt x="61097" y="121463"/>
                      <a:pt x="52461" y="119539"/>
                    </a:cubicBezTo>
                    <a:cubicBezTo>
                      <a:pt x="43906" y="117558"/>
                      <a:pt x="35680" y="114348"/>
                      <a:pt x="28036" y="110014"/>
                    </a:cubicBezTo>
                    <a:cubicBezTo>
                      <a:pt x="19642" y="105928"/>
                      <a:pt x="12295" y="99965"/>
                      <a:pt x="6558" y="92583"/>
                    </a:cubicBezTo>
                    <a:cubicBezTo>
                      <a:pt x="2453" y="86897"/>
                      <a:pt x="439" y="79962"/>
                      <a:pt x="855" y="72962"/>
                    </a:cubicBezTo>
                    <a:cubicBezTo>
                      <a:pt x="1599" y="65665"/>
                      <a:pt x="4512" y="58760"/>
                      <a:pt x="9219" y="53149"/>
                    </a:cubicBezTo>
                    <a:cubicBezTo>
                      <a:pt x="15027" y="45768"/>
                      <a:pt x="21955" y="39338"/>
                      <a:pt x="29747" y="34099"/>
                    </a:cubicBezTo>
                    <a:lnTo>
                      <a:pt x="0" y="16383"/>
                    </a:lnTo>
                    <a:lnTo>
                      <a:pt x="17392" y="6858"/>
                    </a:lnTo>
                    <a:lnTo>
                      <a:pt x="47044" y="24003"/>
                    </a:lnTo>
                    <a:cubicBezTo>
                      <a:pt x="60984" y="17126"/>
                      <a:pt x="75605" y="11725"/>
                      <a:pt x="90666" y="7906"/>
                    </a:cubicBezTo>
                    <a:cubicBezTo>
                      <a:pt x="105021" y="4324"/>
                      <a:pt x="119593" y="1686"/>
                      <a:pt x="134288" y="0"/>
                    </a:cubicBezTo>
                    <a:close/>
                    <a:moveTo>
                      <a:pt x="62915" y="82487"/>
                    </a:moveTo>
                    <a:cubicBezTo>
                      <a:pt x="69567" y="86401"/>
                      <a:pt x="77295" y="88068"/>
                      <a:pt x="84964" y="87249"/>
                    </a:cubicBezTo>
                    <a:cubicBezTo>
                      <a:pt x="95251" y="86087"/>
                      <a:pt x="105383" y="83820"/>
                      <a:pt x="115186" y="80486"/>
                    </a:cubicBezTo>
                    <a:lnTo>
                      <a:pt x="67667" y="52959"/>
                    </a:lnTo>
                    <a:cubicBezTo>
                      <a:pt x="50180" y="64008"/>
                      <a:pt x="48659" y="74295"/>
                      <a:pt x="62915" y="82487"/>
                    </a:cubicBezTo>
                    <a:close/>
                    <a:moveTo>
                      <a:pt x="229802" y="96488"/>
                    </a:moveTo>
                    <a:cubicBezTo>
                      <a:pt x="222531" y="92488"/>
                      <a:pt x="214149" y="90983"/>
                      <a:pt x="205947" y="92202"/>
                    </a:cubicBezTo>
                    <a:cubicBezTo>
                      <a:pt x="194695" y="93669"/>
                      <a:pt x="183604" y="96126"/>
                      <a:pt x="172779" y="99536"/>
                    </a:cubicBezTo>
                    <a:lnTo>
                      <a:pt x="220298" y="126873"/>
                    </a:lnTo>
                    <a:cubicBezTo>
                      <a:pt x="240256" y="114586"/>
                      <a:pt x="243487" y="104394"/>
                      <a:pt x="229802" y="96488"/>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20" name="Google Shape;420;p18"/>
            <p:cNvGrpSpPr/>
            <p:nvPr/>
          </p:nvGrpSpPr>
          <p:grpSpPr>
            <a:xfrm>
              <a:off x="2654955" y="3219989"/>
              <a:ext cx="883852" cy="621029"/>
              <a:chOff x="4464580" y="3962114"/>
              <a:chExt cx="883852" cy="621029"/>
            </a:xfrm>
          </p:grpSpPr>
          <p:sp>
            <p:nvSpPr>
              <p:cNvPr id="421" name="Google Shape;421;p18"/>
              <p:cNvSpPr/>
              <p:nvPr/>
            </p:nvSpPr>
            <p:spPr>
              <a:xfrm>
                <a:off x="4464580" y="4071651"/>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2" name="Google Shape;422;p18"/>
              <p:cNvSpPr/>
              <p:nvPr/>
            </p:nvSpPr>
            <p:spPr>
              <a:xfrm>
                <a:off x="4464770" y="4214812"/>
                <a:ext cx="87339" cy="116490"/>
              </a:xfrm>
              <a:custGeom>
                <a:rect b="b" l="l" r="r" t="t"/>
                <a:pathLst>
                  <a:path extrusionOk="0" h="116490" w="87339">
                    <a:moveTo>
                      <a:pt x="0" y="116491"/>
                    </a:moveTo>
                    <a:lnTo>
                      <a:pt x="0" y="0"/>
                    </a:lnTo>
                    <a:lnTo>
                      <a:pt x="87340"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3" name="Google Shape;423;p18"/>
              <p:cNvSpPr/>
              <p:nvPr/>
            </p:nvSpPr>
            <p:spPr>
              <a:xfrm>
                <a:off x="5281905" y="4217860"/>
                <a:ext cx="66526" cy="157067"/>
              </a:xfrm>
              <a:custGeom>
                <a:rect b="b" l="l" r="r" t="t"/>
                <a:pathLst>
                  <a:path extrusionOk="0" h="157067" w="66526">
                    <a:moveTo>
                      <a:pt x="66527" y="0"/>
                    </a:moveTo>
                    <a:lnTo>
                      <a:pt x="66527" y="109538"/>
                    </a:lnTo>
                    <a:lnTo>
                      <a:pt x="21954"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4" name="Google Shape;424;p18"/>
              <p:cNvSpPr/>
              <p:nvPr/>
            </p:nvSpPr>
            <p:spPr>
              <a:xfrm>
                <a:off x="4464580" y="3962114"/>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5" name="Google Shape;425;p18"/>
              <p:cNvSpPr/>
              <p:nvPr/>
            </p:nvSpPr>
            <p:spPr>
              <a:xfrm>
                <a:off x="4590295" y="4031718"/>
                <a:ext cx="632609" cy="366117"/>
              </a:xfrm>
              <a:custGeom>
                <a:rect b="b" l="l" r="r" t="t"/>
                <a:pathLst>
                  <a:path extrusionOk="0" h="366117" w="632609">
                    <a:moveTo>
                      <a:pt x="632022" y="194048"/>
                    </a:moveTo>
                    <a:cubicBezTo>
                      <a:pt x="627555" y="237101"/>
                      <a:pt x="596953" y="279773"/>
                      <a:pt x="540025" y="312539"/>
                    </a:cubicBezTo>
                    <a:cubicBezTo>
                      <a:pt x="416476" y="383977"/>
                      <a:pt x="216136" y="383977"/>
                      <a:pt x="92586" y="312539"/>
                    </a:cubicBezTo>
                    <a:cubicBezTo>
                      <a:pt x="35564" y="279583"/>
                      <a:pt x="4962" y="237101"/>
                      <a:pt x="590" y="194048"/>
                    </a:cubicBezTo>
                    <a:cubicBezTo>
                      <a:pt x="-4732" y="143661"/>
                      <a:pt x="25965" y="92131"/>
                      <a:pt x="92586" y="53650"/>
                    </a:cubicBezTo>
                    <a:cubicBezTo>
                      <a:pt x="216136" y="-17883"/>
                      <a:pt x="416476" y="-17883"/>
                      <a:pt x="540025" y="53650"/>
                    </a:cubicBezTo>
                    <a:cubicBezTo>
                      <a:pt x="606551" y="92607"/>
                      <a:pt x="637344" y="143661"/>
                      <a:pt x="632022"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6" name="Google Shape;426;p18"/>
              <p:cNvSpPr/>
              <p:nvPr/>
            </p:nvSpPr>
            <p:spPr>
              <a:xfrm>
                <a:off x="4590885" y="4053625"/>
                <a:ext cx="631431" cy="344209"/>
              </a:xfrm>
              <a:custGeom>
                <a:rect b="b" l="l" r="r" t="t"/>
                <a:pathLst>
                  <a:path extrusionOk="0" h="344209" w="631431">
                    <a:moveTo>
                      <a:pt x="631432" y="172140"/>
                    </a:moveTo>
                    <a:cubicBezTo>
                      <a:pt x="626965" y="215194"/>
                      <a:pt x="596363" y="257865"/>
                      <a:pt x="539435" y="290631"/>
                    </a:cubicBezTo>
                    <a:cubicBezTo>
                      <a:pt x="415886" y="362069"/>
                      <a:pt x="215546" y="362069"/>
                      <a:pt x="91997" y="290631"/>
                    </a:cubicBezTo>
                    <a:cubicBezTo>
                      <a:pt x="34974" y="257675"/>
                      <a:pt x="4372" y="215194"/>
                      <a:pt x="0" y="172140"/>
                    </a:cubicBezTo>
                    <a:cubicBezTo>
                      <a:pt x="4372" y="129088"/>
                      <a:pt x="34974" y="86415"/>
                      <a:pt x="91997" y="53649"/>
                    </a:cubicBezTo>
                    <a:cubicBezTo>
                      <a:pt x="215546" y="-17883"/>
                      <a:pt x="415886" y="-17883"/>
                      <a:pt x="539435" y="53649"/>
                    </a:cubicBezTo>
                    <a:cubicBezTo>
                      <a:pt x="596363" y="86701"/>
                      <a:pt x="626965" y="129088"/>
                      <a:pt x="631432" y="172140"/>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7" name="Google Shape;427;p18"/>
              <p:cNvSpPr/>
              <p:nvPr/>
            </p:nvSpPr>
            <p:spPr>
              <a:xfrm>
                <a:off x="4752449" y="4136612"/>
                <a:ext cx="294752" cy="184784"/>
              </a:xfrm>
              <a:custGeom>
                <a:rect b="b" l="l" r="r" t="t"/>
                <a:pathLst>
                  <a:path extrusionOk="0" h="184784" w="294752">
                    <a:moveTo>
                      <a:pt x="149495" y="29242"/>
                    </a:moveTo>
                    <a:cubicBezTo>
                      <a:pt x="145609" y="29232"/>
                      <a:pt x="141731" y="29546"/>
                      <a:pt x="137900" y="30194"/>
                    </a:cubicBezTo>
                    <a:cubicBezTo>
                      <a:pt x="132673" y="30956"/>
                      <a:pt x="126876" y="32004"/>
                      <a:pt x="120413" y="33338"/>
                    </a:cubicBezTo>
                    <a:cubicBezTo>
                      <a:pt x="113950" y="34671"/>
                      <a:pt x="107203" y="36481"/>
                      <a:pt x="100265" y="38481"/>
                    </a:cubicBezTo>
                    <a:cubicBezTo>
                      <a:pt x="93482" y="40576"/>
                      <a:pt x="86847" y="43119"/>
                      <a:pt x="80402" y="46101"/>
                    </a:cubicBezTo>
                    <a:lnTo>
                      <a:pt x="131247" y="75533"/>
                    </a:lnTo>
                    <a:lnTo>
                      <a:pt x="140751" y="72295"/>
                    </a:lnTo>
                    <a:cubicBezTo>
                      <a:pt x="153676" y="68008"/>
                      <a:pt x="165841" y="64294"/>
                      <a:pt x="177341" y="61341"/>
                    </a:cubicBezTo>
                    <a:cubicBezTo>
                      <a:pt x="188099" y="58426"/>
                      <a:pt x="199104" y="56569"/>
                      <a:pt x="210224" y="55816"/>
                    </a:cubicBezTo>
                    <a:cubicBezTo>
                      <a:pt x="220345" y="55207"/>
                      <a:pt x="230505" y="55912"/>
                      <a:pt x="240446" y="57912"/>
                    </a:cubicBezTo>
                    <a:cubicBezTo>
                      <a:pt x="250501" y="60122"/>
                      <a:pt x="260128" y="63951"/>
                      <a:pt x="268957" y="69247"/>
                    </a:cubicBezTo>
                    <a:cubicBezTo>
                      <a:pt x="277758" y="73609"/>
                      <a:pt x="285285" y="80172"/>
                      <a:pt x="290816" y="88297"/>
                    </a:cubicBezTo>
                    <a:cubicBezTo>
                      <a:pt x="294494" y="94240"/>
                      <a:pt x="295653" y="101403"/>
                      <a:pt x="294047" y="108204"/>
                    </a:cubicBezTo>
                    <a:cubicBezTo>
                      <a:pt x="291852" y="115662"/>
                      <a:pt x="287756" y="122425"/>
                      <a:pt x="282167" y="127825"/>
                    </a:cubicBezTo>
                    <a:cubicBezTo>
                      <a:pt x="275163" y="134855"/>
                      <a:pt x="267342" y="141027"/>
                      <a:pt x="258883" y="146209"/>
                    </a:cubicBezTo>
                    <a:lnTo>
                      <a:pt x="291196" y="165259"/>
                    </a:lnTo>
                    <a:lnTo>
                      <a:pt x="273614" y="175450"/>
                    </a:lnTo>
                    <a:lnTo>
                      <a:pt x="241016" y="156400"/>
                    </a:lnTo>
                    <a:cubicBezTo>
                      <a:pt x="225487" y="164068"/>
                      <a:pt x="209254" y="170231"/>
                      <a:pt x="192547" y="174784"/>
                    </a:cubicBezTo>
                    <a:cubicBezTo>
                      <a:pt x="175060" y="179622"/>
                      <a:pt x="157188" y="182966"/>
                      <a:pt x="139135" y="184785"/>
                    </a:cubicBezTo>
                    <a:lnTo>
                      <a:pt x="122314" y="154210"/>
                    </a:lnTo>
                    <a:cubicBezTo>
                      <a:pt x="127083" y="154086"/>
                      <a:pt x="131841" y="153705"/>
                      <a:pt x="136569" y="153067"/>
                    </a:cubicBezTo>
                    <a:cubicBezTo>
                      <a:pt x="142937" y="152305"/>
                      <a:pt x="150065" y="151162"/>
                      <a:pt x="157858" y="149447"/>
                    </a:cubicBezTo>
                    <a:cubicBezTo>
                      <a:pt x="165651" y="147733"/>
                      <a:pt x="174014" y="145637"/>
                      <a:pt x="182663" y="143065"/>
                    </a:cubicBezTo>
                    <a:cubicBezTo>
                      <a:pt x="191178" y="140494"/>
                      <a:pt x="199504" y="137312"/>
                      <a:pt x="207563" y="133540"/>
                    </a:cubicBezTo>
                    <a:lnTo>
                      <a:pt x="157003" y="104299"/>
                    </a:lnTo>
                    <a:lnTo>
                      <a:pt x="150350" y="106585"/>
                    </a:lnTo>
                    <a:lnTo>
                      <a:pt x="143507" y="108680"/>
                    </a:lnTo>
                    <a:cubicBezTo>
                      <a:pt x="130772" y="112871"/>
                      <a:pt x="119083" y="116205"/>
                      <a:pt x="108533" y="118205"/>
                    </a:cubicBezTo>
                    <a:cubicBezTo>
                      <a:pt x="98735" y="120482"/>
                      <a:pt x="88743" y="121825"/>
                      <a:pt x="78691" y="122206"/>
                    </a:cubicBezTo>
                    <a:cubicBezTo>
                      <a:pt x="69880" y="122472"/>
                      <a:pt x="61068" y="121644"/>
                      <a:pt x="52461" y="119729"/>
                    </a:cubicBezTo>
                    <a:cubicBezTo>
                      <a:pt x="43906" y="117748"/>
                      <a:pt x="35680" y="114538"/>
                      <a:pt x="28036" y="110204"/>
                    </a:cubicBezTo>
                    <a:cubicBezTo>
                      <a:pt x="19681" y="106004"/>
                      <a:pt x="12399" y="99946"/>
                      <a:pt x="6748" y="92488"/>
                    </a:cubicBezTo>
                    <a:cubicBezTo>
                      <a:pt x="2599" y="86820"/>
                      <a:pt x="581" y="79877"/>
                      <a:pt x="1045" y="72866"/>
                    </a:cubicBezTo>
                    <a:cubicBezTo>
                      <a:pt x="1795" y="65589"/>
                      <a:pt x="4672" y="58703"/>
                      <a:pt x="9314" y="53054"/>
                    </a:cubicBezTo>
                    <a:cubicBezTo>
                      <a:pt x="15159" y="45672"/>
                      <a:pt x="22117" y="39243"/>
                      <a:pt x="29937" y="34004"/>
                    </a:cubicBezTo>
                    <a:lnTo>
                      <a:pt x="0" y="16669"/>
                    </a:lnTo>
                    <a:lnTo>
                      <a:pt x="17772" y="6763"/>
                    </a:lnTo>
                    <a:lnTo>
                      <a:pt x="47424" y="23908"/>
                    </a:lnTo>
                    <a:cubicBezTo>
                      <a:pt x="61342" y="17002"/>
                      <a:pt x="75969" y="11639"/>
                      <a:pt x="91046" y="7906"/>
                    </a:cubicBezTo>
                    <a:cubicBezTo>
                      <a:pt x="105382" y="4238"/>
                      <a:pt x="119959" y="1591"/>
                      <a:pt x="134669" y="0"/>
                    </a:cubicBezTo>
                    <a:close/>
                    <a:moveTo>
                      <a:pt x="63105" y="82963"/>
                    </a:moveTo>
                    <a:cubicBezTo>
                      <a:pt x="69780" y="86811"/>
                      <a:pt x="77497" y="88449"/>
                      <a:pt x="85154" y="87630"/>
                    </a:cubicBezTo>
                    <a:cubicBezTo>
                      <a:pt x="95447" y="86506"/>
                      <a:pt x="105583" y="84239"/>
                      <a:pt x="115376" y="80867"/>
                    </a:cubicBezTo>
                    <a:lnTo>
                      <a:pt x="67857" y="53340"/>
                    </a:lnTo>
                    <a:cubicBezTo>
                      <a:pt x="50370" y="64484"/>
                      <a:pt x="48849" y="74390"/>
                      <a:pt x="63105" y="82963"/>
                    </a:cubicBezTo>
                    <a:close/>
                    <a:moveTo>
                      <a:pt x="229992" y="96869"/>
                    </a:moveTo>
                    <a:cubicBezTo>
                      <a:pt x="222721" y="92869"/>
                      <a:pt x="214339" y="91364"/>
                      <a:pt x="206137" y="92583"/>
                    </a:cubicBezTo>
                    <a:cubicBezTo>
                      <a:pt x="194894" y="94088"/>
                      <a:pt x="183803" y="96545"/>
                      <a:pt x="172969" y="99917"/>
                    </a:cubicBezTo>
                    <a:lnTo>
                      <a:pt x="220488" y="127254"/>
                    </a:lnTo>
                    <a:cubicBezTo>
                      <a:pt x="240446" y="114681"/>
                      <a:pt x="243677" y="104489"/>
                      <a:pt x="229992" y="96583"/>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8" name="Google Shape;428;p18"/>
              <p:cNvSpPr/>
              <p:nvPr/>
            </p:nvSpPr>
            <p:spPr>
              <a:xfrm>
                <a:off x="4874763" y="4273581"/>
                <a:ext cx="19007" cy="25621"/>
              </a:xfrm>
              <a:custGeom>
                <a:rect b="b" l="l" r="r" t="t"/>
                <a:pathLst>
                  <a:path extrusionOk="0" h="25621" w="19007">
                    <a:moveTo>
                      <a:pt x="0" y="17240"/>
                    </a:moveTo>
                    <a:cubicBezTo>
                      <a:pt x="0" y="16002"/>
                      <a:pt x="0" y="0"/>
                      <a:pt x="0" y="0"/>
                    </a:cubicBezTo>
                    <a:lnTo>
                      <a:pt x="19008" y="12668"/>
                    </a:lnTo>
                    <a:lnTo>
                      <a:pt x="10644" y="25622"/>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9" name="Google Shape;429;p18"/>
              <p:cNvSpPr/>
              <p:nvPr/>
            </p:nvSpPr>
            <p:spPr>
              <a:xfrm>
                <a:off x="5001734" y="4284535"/>
                <a:ext cx="42006" cy="19716"/>
              </a:xfrm>
              <a:custGeom>
                <a:rect b="b" l="l" r="r" t="t"/>
                <a:pathLst>
                  <a:path extrusionOk="0" h="19716" w="42006">
                    <a:moveTo>
                      <a:pt x="42007" y="17145"/>
                    </a:moveTo>
                    <a:lnTo>
                      <a:pt x="42007" y="0"/>
                    </a:lnTo>
                    <a:lnTo>
                      <a:pt x="0" y="3143"/>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0" name="Google Shape;430;p18"/>
              <p:cNvSpPr/>
              <p:nvPr/>
            </p:nvSpPr>
            <p:spPr>
              <a:xfrm>
                <a:off x="5015894" y="4221289"/>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1" name="Google Shape;431;p18"/>
              <p:cNvSpPr/>
              <p:nvPr/>
            </p:nvSpPr>
            <p:spPr>
              <a:xfrm>
                <a:off x="4917055" y="4227671"/>
                <a:ext cx="47328" cy="33146"/>
              </a:xfrm>
              <a:custGeom>
                <a:rect b="b" l="l" r="r" t="t"/>
                <a:pathLst>
                  <a:path extrusionOk="0" h="33146" w="47328">
                    <a:moveTo>
                      <a:pt x="0" y="10096"/>
                    </a:moveTo>
                    <a:lnTo>
                      <a:pt x="10454" y="0"/>
                    </a:lnTo>
                    <a:lnTo>
                      <a:pt x="47329" y="25622"/>
                    </a:lnTo>
                    <a:lnTo>
                      <a:pt x="45048" y="33147"/>
                    </a:lnTo>
                    <a:cubicBezTo>
                      <a:pt x="45048" y="33147"/>
                      <a:pt x="17487" y="21431"/>
                      <a:pt x="16537" y="20764"/>
                    </a:cubicBezTo>
                    <a:cubicBezTo>
                      <a:pt x="15586" y="20098"/>
                      <a:pt x="0" y="10096"/>
                      <a:pt x="0" y="1009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2" name="Google Shape;432;p18"/>
              <p:cNvSpPr/>
              <p:nvPr/>
            </p:nvSpPr>
            <p:spPr>
              <a:xfrm>
                <a:off x="4820401" y="4172521"/>
                <a:ext cx="58543" cy="38957"/>
              </a:xfrm>
              <a:custGeom>
                <a:rect b="b" l="l" r="r" t="t"/>
                <a:pathLst>
                  <a:path extrusionOk="0" h="38957" w="58543">
                    <a:moveTo>
                      <a:pt x="0" y="11049"/>
                    </a:moveTo>
                    <a:lnTo>
                      <a:pt x="49040" y="38957"/>
                    </a:lnTo>
                    <a:lnTo>
                      <a:pt x="58543" y="31623"/>
                    </a:lnTo>
                    <a:cubicBezTo>
                      <a:pt x="58543" y="31623"/>
                      <a:pt x="52366" y="24575"/>
                      <a:pt x="51986" y="23908"/>
                    </a:cubicBezTo>
                    <a:cubicBezTo>
                      <a:pt x="47568" y="18869"/>
                      <a:pt x="42409" y="14526"/>
                      <a:pt x="36685" y="11049"/>
                    </a:cubicBezTo>
                    <a:cubicBezTo>
                      <a:pt x="33073" y="10382"/>
                      <a:pt x="9789" y="0"/>
                      <a:pt x="978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3" name="Google Shape;433;p18"/>
              <p:cNvSpPr/>
              <p:nvPr/>
            </p:nvSpPr>
            <p:spPr>
              <a:xfrm>
                <a:off x="4874573" y="4141374"/>
                <a:ext cx="27370" cy="24479"/>
              </a:xfrm>
              <a:custGeom>
                <a:rect b="b" l="l" r="r" t="t"/>
                <a:pathLst>
                  <a:path extrusionOk="0" h="24479" w="27370">
                    <a:moveTo>
                      <a:pt x="27371" y="24479"/>
                    </a:moveTo>
                    <a:lnTo>
                      <a:pt x="27371" y="7334"/>
                    </a:lnTo>
                    <a:lnTo>
                      <a:pt x="4847" y="0"/>
                    </a:lnTo>
                    <a:lnTo>
                      <a:pt x="0" y="13430"/>
                    </a:lnTo>
                    <a:lnTo>
                      <a:pt x="1235" y="19621"/>
                    </a:lnTo>
                    <a:lnTo>
                      <a:pt x="27371"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4" name="Google Shape;434;p18"/>
              <p:cNvSpPr/>
              <p:nvPr/>
            </p:nvSpPr>
            <p:spPr>
              <a:xfrm>
                <a:off x="4752449" y="4136326"/>
                <a:ext cx="26040" cy="19430"/>
              </a:xfrm>
              <a:custGeom>
                <a:rect b="b" l="l" r="r" t="t"/>
                <a:pathLst>
                  <a:path extrusionOk="0" h="19430" w="26040">
                    <a:moveTo>
                      <a:pt x="0" y="17145"/>
                    </a:moveTo>
                    <a:lnTo>
                      <a:pt x="0" y="0"/>
                    </a:lnTo>
                    <a:lnTo>
                      <a:pt x="26040" y="2762"/>
                    </a:lnTo>
                    <a:lnTo>
                      <a:pt x="17582"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5" name="Google Shape;435;p18"/>
              <p:cNvSpPr/>
              <p:nvPr/>
            </p:nvSpPr>
            <p:spPr>
              <a:xfrm>
                <a:off x="4753400" y="4193857"/>
                <a:ext cx="29936" cy="30480"/>
              </a:xfrm>
              <a:custGeom>
                <a:rect b="b" l="l" r="r" t="t"/>
                <a:pathLst>
                  <a:path extrusionOk="0" h="30480" w="29936">
                    <a:moveTo>
                      <a:pt x="0" y="17907"/>
                    </a:moveTo>
                    <a:lnTo>
                      <a:pt x="0" y="0"/>
                    </a:lnTo>
                    <a:lnTo>
                      <a:pt x="29937" y="0"/>
                    </a:lnTo>
                    <a:lnTo>
                      <a:pt x="22619" y="16193"/>
                    </a:lnTo>
                    <a:lnTo>
                      <a:pt x="9599" y="3048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6" name="Google Shape;436;p18"/>
              <p:cNvSpPr/>
              <p:nvPr/>
            </p:nvSpPr>
            <p:spPr>
              <a:xfrm>
                <a:off x="4752639" y="4119372"/>
                <a:ext cx="294568" cy="184689"/>
              </a:xfrm>
              <a:custGeom>
                <a:rect b="b" l="l" r="r" t="t"/>
                <a:pathLst>
                  <a:path extrusionOk="0" h="184689" w="294568">
                    <a:moveTo>
                      <a:pt x="149304" y="29337"/>
                    </a:moveTo>
                    <a:cubicBezTo>
                      <a:pt x="145419" y="29327"/>
                      <a:pt x="141541" y="29642"/>
                      <a:pt x="137710" y="30289"/>
                    </a:cubicBezTo>
                    <a:cubicBezTo>
                      <a:pt x="132483" y="31051"/>
                      <a:pt x="126685" y="32004"/>
                      <a:pt x="120223" y="33433"/>
                    </a:cubicBezTo>
                    <a:cubicBezTo>
                      <a:pt x="113760" y="34862"/>
                      <a:pt x="107013" y="36481"/>
                      <a:pt x="100075" y="38576"/>
                    </a:cubicBezTo>
                    <a:cubicBezTo>
                      <a:pt x="93278" y="40624"/>
                      <a:pt x="86638" y="43177"/>
                      <a:pt x="80212" y="46196"/>
                    </a:cubicBezTo>
                    <a:lnTo>
                      <a:pt x="131057" y="75533"/>
                    </a:lnTo>
                    <a:lnTo>
                      <a:pt x="140561" y="72295"/>
                    </a:lnTo>
                    <a:cubicBezTo>
                      <a:pt x="153486" y="68008"/>
                      <a:pt x="165651" y="64389"/>
                      <a:pt x="177151" y="61341"/>
                    </a:cubicBezTo>
                    <a:cubicBezTo>
                      <a:pt x="187918" y="58503"/>
                      <a:pt x="198924" y="56683"/>
                      <a:pt x="210034" y="55912"/>
                    </a:cubicBezTo>
                    <a:cubicBezTo>
                      <a:pt x="220155" y="55302"/>
                      <a:pt x="230315" y="56007"/>
                      <a:pt x="240256" y="58007"/>
                    </a:cubicBezTo>
                    <a:cubicBezTo>
                      <a:pt x="250301" y="60179"/>
                      <a:pt x="259929" y="63979"/>
                      <a:pt x="268767" y="69247"/>
                    </a:cubicBezTo>
                    <a:cubicBezTo>
                      <a:pt x="277539" y="73647"/>
                      <a:pt x="285066" y="80200"/>
                      <a:pt x="290626" y="88297"/>
                    </a:cubicBezTo>
                    <a:cubicBezTo>
                      <a:pt x="294313" y="94231"/>
                      <a:pt x="295473" y="101403"/>
                      <a:pt x="293857" y="108204"/>
                    </a:cubicBezTo>
                    <a:cubicBezTo>
                      <a:pt x="291662" y="115662"/>
                      <a:pt x="287566" y="122425"/>
                      <a:pt x="281977" y="127825"/>
                    </a:cubicBezTo>
                    <a:cubicBezTo>
                      <a:pt x="274964" y="134826"/>
                      <a:pt x="267151" y="140960"/>
                      <a:pt x="258693" y="146113"/>
                    </a:cubicBezTo>
                    <a:lnTo>
                      <a:pt x="291006" y="165163"/>
                    </a:lnTo>
                    <a:lnTo>
                      <a:pt x="273424" y="175355"/>
                    </a:lnTo>
                    <a:lnTo>
                      <a:pt x="240826" y="156305"/>
                    </a:lnTo>
                    <a:cubicBezTo>
                      <a:pt x="225287" y="163944"/>
                      <a:pt x="209064" y="170069"/>
                      <a:pt x="192357" y="174593"/>
                    </a:cubicBezTo>
                    <a:cubicBezTo>
                      <a:pt x="174879" y="179508"/>
                      <a:pt x="157007" y="182880"/>
                      <a:pt x="138945" y="184690"/>
                    </a:cubicBezTo>
                    <a:lnTo>
                      <a:pt x="122124" y="154210"/>
                    </a:lnTo>
                    <a:cubicBezTo>
                      <a:pt x="126892" y="154133"/>
                      <a:pt x="131651" y="153781"/>
                      <a:pt x="136379" y="153162"/>
                    </a:cubicBezTo>
                    <a:cubicBezTo>
                      <a:pt x="142747" y="152400"/>
                      <a:pt x="149875" y="151162"/>
                      <a:pt x="157668" y="149447"/>
                    </a:cubicBezTo>
                    <a:cubicBezTo>
                      <a:pt x="165461" y="147733"/>
                      <a:pt x="173824" y="145637"/>
                      <a:pt x="182473" y="143161"/>
                    </a:cubicBezTo>
                    <a:cubicBezTo>
                      <a:pt x="190988" y="140589"/>
                      <a:pt x="199313" y="137408"/>
                      <a:pt x="207373" y="133636"/>
                    </a:cubicBezTo>
                    <a:lnTo>
                      <a:pt x="156812" y="104394"/>
                    </a:lnTo>
                    <a:lnTo>
                      <a:pt x="150160" y="106775"/>
                    </a:lnTo>
                    <a:lnTo>
                      <a:pt x="143317" y="108871"/>
                    </a:lnTo>
                    <a:cubicBezTo>
                      <a:pt x="130582" y="113062"/>
                      <a:pt x="118892" y="116300"/>
                      <a:pt x="108343" y="118396"/>
                    </a:cubicBezTo>
                    <a:cubicBezTo>
                      <a:pt x="98545" y="120672"/>
                      <a:pt x="88552" y="122015"/>
                      <a:pt x="78501" y="122396"/>
                    </a:cubicBezTo>
                    <a:cubicBezTo>
                      <a:pt x="69686" y="122758"/>
                      <a:pt x="60862" y="121929"/>
                      <a:pt x="52271" y="119920"/>
                    </a:cubicBezTo>
                    <a:cubicBezTo>
                      <a:pt x="43701" y="117986"/>
                      <a:pt x="35469" y="114767"/>
                      <a:pt x="27846" y="110395"/>
                    </a:cubicBezTo>
                    <a:cubicBezTo>
                      <a:pt x="19529" y="106013"/>
                      <a:pt x="12316" y="99793"/>
                      <a:pt x="6748" y="92202"/>
                    </a:cubicBezTo>
                    <a:cubicBezTo>
                      <a:pt x="2599" y="86535"/>
                      <a:pt x="581" y="79591"/>
                      <a:pt x="1045" y="72580"/>
                    </a:cubicBezTo>
                    <a:cubicBezTo>
                      <a:pt x="1772" y="65303"/>
                      <a:pt x="4652" y="58398"/>
                      <a:pt x="9314" y="52768"/>
                    </a:cubicBezTo>
                    <a:cubicBezTo>
                      <a:pt x="15159" y="45386"/>
                      <a:pt x="22117" y="38957"/>
                      <a:pt x="29937" y="33718"/>
                    </a:cubicBezTo>
                    <a:lnTo>
                      <a:pt x="0" y="16383"/>
                    </a:lnTo>
                    <a:lnTo>
                      <a:pt x="17582" y="6763"/>
                    </a:lnTo>
                    <a:lnTo>
                      <a:pt x="47044" y="24003"/>
                    </a:lnTo>
                    <a:cubicBezTo>
                      <a:pt x="60959" y="17069"/>
                      <a:pt x="75586" y="11668"/>
                      <a:pt x="90666" y="7906"/>
                    </a:cubicBezTo>
                    <a:cubicBezTo>
                      <a:pt x="105011" y="4286"/>
                      <a:pt x="119585" y="1638"/>
                      <a:pt x="134288" y="0"/>
                    </a:cubicBezTo>
                    <a:close/>
                    <a:moveTo>
                      <a:pt x="62915" y="82677"/>
                    </a:moveTo>
                    <a:cubicBezTo>
                      <a:pt x="69578" y="86553"/>
                      <a:pt x="77297" y="88220"/>
                      <a:pt x="84964" y="87439"/>
                    </a:cubicBezTo>
                    <a:cubicBezTo>
                      <a:pt x="95249" y="86268"/>
                      <a:pt x="105380" y="84001"/>
                      <a:pt x="115186" y="80677"/>
                    </a:cubicBezTo>
                    <a:lnTo>
                      <a:pt x="67667" y="53149"/>
                    </a:lnTo>
                    <a:cubicBezTo>
                      <a:pt x="50180" y="64579"/>
                      <a:pt x="48659" y="74390"/>
                      <a:pt x="62915" y="82677"/>
                    </a:cubicBezTo>
                    <a:close/>
                    <a:moveTo>
                      <a:pt x="229802" y="96679"/>
                    </a:moveTo>
                    <a:cubicBezTo>
                      <a:pt x="222531" y="92678"/>
                      <a:pt x="214149" y="91173"/>
                      <a:pt x="205947" y="92392"/>
                    </a:cubicBezTo>
                    <a:cubicBezTo>
                      <a:pt x="194695" y="93850"/>
                      <a:pt x="183594" y="96307"/>
                      <a:pt x="172779" y="99727"/>
                    </a:cubicBezTo>
                    <a:lnTo>
                      <a:pt x="220298" y="127063"/>
                    </a:lnTo>
                    <a:cubicBezTo>
                      <a:pt x="240379" y="114681"/>
                      <a:pt x="243554" y="104556"/>
                      <a:pt x="229802" y="96679"/>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37" name="Google Shape;437;p18"/>
            <p:cNvGrpSpPr/>
            <p:nvPr/>
          </p:nvGrpSpPr>
          <p:grpSpPr>
            <a:xfrm>
              <a:off x="2692590" y="3093401"/>
              <a:ext cx="883852" cy="621030"/>
              <a:chOff x="4502215" y="3835526"/>
              <a:chExt cx="883852" cy="621030"/>
            </a:xfrm>
          </p:grpSpPr>
          <p:sp>
            <p:nvSpPr>
              <p:cNvPr id="438" name="Google Shape;438;p18"/>
              <p:cNvSpPr/>
              <p:nvPr/>
            </p:nvSpPr>
            <p:spPr>
              <a:xfrm>
                <a:off x="4502215" y="3945064"/>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9" name="Google Shape;439;p18"/>
              <p:cNvSpPr/>
              <p:nvPr/>
            </p:nvSpPr>
            <p:spPr>
              <a:xfrm>
                <a:off x="4502310" y="4088225"/>
                <a:ext cx="87339" cy="116490"/>
              </a:xfrm>
              <a:custGeom>
                <a:rect b="b" l="l" r="r" t="t"/>
                <a:pathLst>
                  <a:path extrusionOk="0" h="116490" w="87339">
                    <a:moveTo>
                      <a:pt x="0" y="116491"/>
                    </a:moveTo>
                    <a:lnTo>
                      <a:pt x="0" y="0"/>
                    </a:lnTo>
                    <a:lnTo>
                      <a:pt x="87340" y="77915"/>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0" name="Google Shape;440;p18"/>
              <p:cNvSpPr/>
              <p:nvPr/>
            </p:nvSpPr>
            <p:spPr>
              <a:xfrm>
                <a:off x="5319540" y="4091273"/>
                <a:ext cx="66526" cy="157067"/>
              </a:xfrm>
              <a:custGeom>
                <a:rect b="b" l="l" r="r" t="t"/>
                <a:pathLst>
                  <a:path extrusionOk="0" h="157067" w="66526">
                    <a:moveTo>
                      <a:pt x="66527" y="0"/>
                    </a:moveTo>
                    <a:lnTo>
                      <a:pt x="66527" y="109538"/>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1" name="Google Shape;441;p18"/>
              <p:cNvSpPr/>
              <p:nvPr/>
            </p:nvSpPr>
            <p:spPr>
              <a:xfrm>
                <a:off x="4502215" y="3835526"/>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2" name="Google Shape;442;p18"/>
              <p:cNvSpPr/>
              <p:nvPr/>
            </p:nvSpPr>
            <p:spPr>
              <a:xfrm>
                <a:off x="4627912" y="3905130"/>
                <a:ext cx="632610" cy="366117"/>
              </a:xfrm>
              <a:custGeom>
                <a:rect b="b" l="l" r="r" t="t"/>
                <a:pathLst>
                  <a:path extrusionOk="0" h="366117" w="632610">
                    <a:moveTo>
                      <a:pt x="632040" y="194048"/>
                    </a:moveTo>
                    <a:cubicBezTo>
                      <a:pt x="627573" y="237101"/>
                      <a:pt x="596971" y="279773"/>
                      <a:pt x="539948" y="312539"/>
                    </a:cubicBezTo>
                    <a:cubicBezTo>
                      <a:pt x="416399" y="383977"/>
                      <a:pt x="216059" y="383977"/>
                      <a:pt x="92510" y="312539"/>
                    </a:cubicBezTo>
                    <a:cubicBezTo>
                      <a:pt x="35487" y="279487"/>
                      <a:pt x="4980" y="237101"/>
                      <a:pt x="608" y="194048"/>
                    </a:cubicBezTo>
                    <a:cubicBezTo>
                      <a:pt x="-4809" y="143661"/>
                      <a:pt x="25983" y="92131"/>
                      <a:pt x="92510" y="53650"/>
                    </a:cubicBezTo>
                    <a:cubicBezTo>
                      <a:pt x="216059" y="-17883"/>
                      <a:pt x="416399" y="-17883"/>
                      <a:pt x="539948" y="53650"/>
                    </a:cubicBezTo>
                    <a:cubicBezTo>
                      <a:pt x="606570" y="92131"/>
                      <a:pt x="637267" y="143661"/>
                      <a:pt x="632040"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3" name="Google Shape;443;p18"/>
              <p:cNvSpPr/>
              <p:nvPr/>
            </p:nvSpPr>
            <p:spPr>
              <a:xfrm>
                <a:off x="4628520" y="3927038"/>
                <a:ext cx="631431" cy="344209"/>
              </a:xfrm>
              <a:custGeom>
                <a:rect b="b" l="l" r="r" t="t"/>
                <a:pathLst>
                  <a:path extrusionOk="0" h="344209" w="631431">
                    <a:moveTo>
                      <a:pt x="631432" y="172140"/>
                    </a:moveTo>
                    <a:cubicBezTo>
                      <a:pt x="626965" y="215194"/>
                      <a:pt x="596363" y="257865"/>
                      <a:pt x="539340" y="290631"/>
                    </a:cubicBezTo>
                    <a:cubicBezTo>
                      <a:pt x="415791" y="362069"/>
                      <a:pt x="215451" y="362069"/>
                      <a:pt x="91902" y="290631"/>
                    </a:cubicBezTo>
                    <a:cubicBezTo>
                      <a:pt x="34879" y="257580"/>
                      <a:pt x="4372" y="215194"/>
                      <a:pt x="0" y="172140"/>
                    </a:cubicBezTo>
                    <a:cubicBezTo>
                      <a:pt x="4372" y="129087"/>
                      <a:pt x="34974" y="86415"/>
                      <a:pt x="91902" y="53650"/>
                    </a:cubicBezTo>
                    <a:cubicBezTo>
                      <a:pt x="215451" y="-17883"/>
                      <a:pt x="415791" y="-17883"/>
                      <a:pt x="539340" y="53650"/>
                    </a:cubicBezTo>
                    <a:cubicBezTo>
                      <a:pt x="596363" y="86606"/>
                      <a:pt x="626965" y="129087"/>
                      <a:pt x="631432" y="172140"/>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4" name="Google Shape;444;p18"/>
              <p:cNvSpPr/>
              <p:nvPr/>
            </p:nvSpPr>
            <p:spPr>
              <a:xfrm>
                <a:off x="4789989" y="4009739"/>
                <a:ext cx="294525" cy="184880"/>
              </a:xfrm>
              <a:custGeom>
                <a:rect b="b" l="l" r="r" t="t"/>
                <a:pathLst>
                  <a:path extrusionOk="0" h="184880" w="294525">
                    <a:moveTo>
                      <a:pt x="149495" y="29528"/>
                    </a:moveTo>
                    <a:cubicBezTo>
                      <a:pt x="145608" y="29518"/>
                      <a:pt x="141730" y="29832"/>
                      <a:pt x="137900" y="30480"/>
                    </a:cubicBezTo>
                    <a:cubicBezTo>
                      <a:pt x="132768" y="31147"/>
                      <a:pt x="126876" y="32195"/>
                      <a:pt x="120413" y="33623"/>
                    </a:cubicBezTo>
                    <a:cubicBezTo>
                      <a:pt x="113950" y="35052"/>
                      <a:pt x="107298" y="36671"/>
                      <a:pt x="100360" y="38767"/>
                    </a:cubicBezTo>
                    <a:cubicBezTo>
                      <a:pt x="93573" y="40815"/>
                      <a:pt x="86937" y="43329"/>
                      <a:pt x="80497" y="46291"/>
                    </a:cubicBezTo>
                    <a:lnTo>
                      <a:pt x="131342" y="75724"/>
                    </a:lnTo>
                    <a:lnTo>
                      <a:pt x="140371" y="72485"/>
                    </a:lnTo>
                    <a:cubicBezTo>
                      <a:pt x="153296" y="68199"/>
                      <a:pt x="165556" y="64579"/>
                      <a:pt x="176960" y="61531"/>
                    </a:cubicBezTo>
                    <a:cubicBezTo>
                      <a:pt x="187728" y="58693"/>
                      <a:pt x="198734" y="56874"/>
                      <a:pt x="209844" y="56102"/>
                    </a:cubicBezTo>
                    <a:cubicBezTo>
                      <a:pt x="219994" y="55493"/>
                      <a:pt x="230191" y="56197"/>
                      <a:pt x="240161" y="58198"/>
                    </a:cubicBezTo>
                    <a:cubicBezTo>
                      <a:pt x="250206" y="60370"/>
                      <a:pt x="259833" y="64170"/>
                      <a:pt x="268672" y="69437"/>
                    </a:cubicBezTo>
                    <a:cubicBezTo>
                      <a:pt x="277444" y="73838"/>
                      <a:pt x="284971" y="80391"/>
                      <a:pt x="290531" y="88487"/>
                    </a:cubicBezTo>
                    <a:cubicBezTo>
                      <a:pt x="294294" y="94355"/>
                      <a:pt x="295463" y="101527"/>
                      <a:pt x="293762" y="108299"/>
                    </a:cubicBezTo>
                    <a:cubicBezTo>
                      <a:pt x="291633" y="115814"/>
                      <a:pt x="287528" y="122625"/>
                      <a:pt x="281882" y="128016"/>
                    </a:cubicBezTo>
                    <a:cubicBezTo>
                      <a:pt x="274906" y="135017"/>
                      <a:pt x="267123" y="141161"/>
                      <a:pt x="258693" y="146304"/>
                    </a:cubicBezTo>
                    <a:lnTo>
                      <a:pt x="291006" y="165354"/>
                    </a:lnTo>
                    <a:lnTo>
                      <a:pt x="273329" y="175546"/>
                    </a:lnTo>
                    <a:lnTo>
                      <a:pt x="240731" y="156496"/>
                    </a:lnTo>
                    <a:cubicBezTo>
                      <a:pt x="225211" y="164163"/>
                      <a:pt x="208979" y="170288"/>
                      <a:pt x="192262" y="174784"/>
                    </a:cubicBezTo>
                    <a:cubicBezTo>
                      <a:pt x="174775" y="179661"/>
                      <a:pt x="156907" y="183032"/>
                      <a:pt x="138850" y="184880"/>
                    </a:cubicBezTo>
                    <a:lnTo>
                      <a:pt x="121839" y="154210"/>
                    </a:lnTo>
                    <a:cubicBezTo>
                      <a:pt x="124975" y="154210"/>
                      <a:pt x="129727" y="154210"/>
                      <a:pt x="136094" y="153162"/>
                    </a:cubicBezTo>
                    <a:cubicBezTo>
                      <a:pt x="142462" y="152114"/>
                      <a:pt x="149495" y="151162"/>
                      <a:pt x="157383" y="149447"/>
                    </a:cubicBezTo>
                    <a:cubicBezTo>
                      <a:pt x="165271" y="147733"/>
                      <a:pt x="173444" y="145637"/>
                      <a:pt x="182188" y="143161"/>
                    </a:cubicBezTo>
                    <a:cubicBezTo>
                      <a:pt x="190684" y="140608"/>
                      <a:pt x="198971" y="137427"/>
                      <a:pt x="206992" y="133636"/>
                    </a:cubicBezTo>
                    <a:lnTo>
                      <a:pt x="156907" y="105061"/>
                    </a:lnTo>
                    <a:cubicBezTo>
                      <a:pt x="154722" y="105918"/>
                      <a:pt x="152536" y="106680"/>
                      <a:pt x="150255" y="107347"/>
                    </a:cubicBezTo>
                    <a:lnTo>
                      <a:pt x="143317" y="109538"/>
                    </a:lnTo>
                    <a:cubicBezTo>
                      <a:pt x="130582" y="113729"/>
                      <a:pt x="118987" y="116967"/>
                      <a:pt x="108343" y="119063"/>
                    </a:cubicBezTo>
                    <a:cubicBezTo>
                      <a:pt x="98577" y="121339"/>
                      <a:pt x="88616" y="122682"/>
                      <a:pt x="78596" y="123063"/>
                    </a:cubicBezTo>
                    <a:cubicBezTo>
                      <a:pt x="69750" y="123425"/>
                      <a:pt x="60896" y="122587"/>
                      <a:pt x="52271" y="120587"/>
                    </a:cubicBezTo>
                    <a:cubicBezTo>
                      <a:pt x="43732" y="118643"/>
                      <a:pt x="35532" y="115433"/>
                      <a:pt x="27941" y="111062"/>
                    </a:cubicBezTo>
                    <a:cubicBezTo>
                      <a:pt x="19600" y="106671"/>
                      <a:pt x="12355" y="100460"/>
                      <a:pt x="6748" y="92869"/>
                    </a:cubicBezTo>
                    <a:cubicBezTo>
                      <a:pt x="2692" y="87163"/>
                      <a:pt x="682" y="80248"/>
                      <a:pt x="1045" y="73247"/>
                    </a:cubicBezTo>
                    <a:cubicBezTo>
                      <a:pt x="1772" y="65951"/>
                      <a:pt x="4687" y="59036"/>
                      <a:pt x="9409" y="53435"/>
                    </a:cubicBezTo>
                    <a:cubicBezTo>
                      <a:pt x="15216" y="46053"/>
                      <a:pt x="22143" y="39624"/>
                      <a:pt x="29937" y="34385"/>
                    </a:cubicBezTo>
                    <a:lnTo>
                      <a:pt x="0" y="17050"/>
                    </a:lnTo>
                    <a:lnTo>
                      <a:pt x="17677" y="6858"/>
                    </a:lnTo>
                    <a:lnTo>
                      <a:pt x="47329" y="24003"/>
                    </a:lnTo>
                    <a:cubicBezTo>
                      <a:pt x="61238" y="17050"/>
                      <a:pt x="75867" y="11659"/>
                      <a:pt x="90951" y="7906"/>
                    </a:cubicBezTo>
                    <a:cubicBezTo>
                      <a:pt x="105292" y="4267"/>
                      <a:pt x="119868" y="1629"/>
                      <a:pt x="134574" y="0"/>
                    </a:cubicBezTo>
                    <a:close/>
                    <a:moveTo>
                      <a:pt x="63200" y="82868"/>
                    </a:moveTo>
                    <a:cubicBezTo>
                      <a:pt x="69834" y="86735"/>
                      <a:pt x="77518" y="88402"/>
                      <a:pt x="85154" y="87630"/>
                    </a:cubicBezTo>
                    <a:cubicBezTo>
                      <a:pt x="95470" y="86458"/>
                      <a:pt x="105633" y="84191"/>
                      <a:pt x="115471" y="80867"/>
                    </a:cubicBezTo>
                    <a:lnTo>
                      <a:pt x="67952" y="53340"/>
                    </a:lnTo>
                    <a:cubicBezTo>
                      <a:pt x="50465" y="64770"/>
                      <a:pt x="48849" y="74581"/>
                      <a:pt x="63200" y="82868"/>
                    </a:cubicBezTo>
                    <a:close/>
                    <a:moveTo>
                      <a:pt x="229992" y="96774"/>
                    </a:moveTo>
                    <a:cubicBezTo>
                      <a:pt x="222740" y="92831"/>
                      <a:pt x="214396" y="91354"/>
                      <a:pt x="206232" y="92583"/>
                    </a:cubicBezTo>
                    <a:cubicBezTo>
                      <a:pt x="194951" y="94050"/>
                      <a:pt x="183822" y="96507"/>
                      <a:pt x="172969" y="99917"/>
                    </a:cubicBezTo>
                    <a:lnTo>
                      <a:pt x="220488" y="127254"/>
                    </a:lnTo>
                    <a:cubicBezTo>
                      <a:pt x="240446" y="114586"/>
                      <a:pt x="243677" y="105061"/>
                      <a:pt x="229992" y="9677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5" name="Google Shape;445;p18"/>
              <p:cNvSpPr/>
              <p:nvPr/>
            </p:nvSpPr>
            <p:spPr>
              <a:xfrm>
                <a:off x="4912208" y="4146994"/>
                <a:ext cx="19007" cy="25526"/>
              </a:xfrm>
              <a:custGeom>
                <a:rect b="b" l="l" r="r" t="t"/>
                <a:pathLst>
                  <a:path extrusionOk="0" h="25526" w="19007">
                    <a:moveTo>
                      <a:pt x="0" y="17145"/>
                    </a:moveTo>
                    <a:cubicBezTo>
                      <a:pt x="0" y="15907"/>
                      <a:pt x="0" y="0"/>
                      <a:pt x="0" y="0"/>
                    </a:cubicBezTo>
                    <a:lnTo>
                      <a:pt x="19008" y="12478"/>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6" name="Google Shape;446;p18"/>
              <p:cNvSpPr/>
              <p:nvPr/>
            </p:nvSpPr>
            <p:spPr>
              <a:xfrm>
                <a:off x="5039369" y="4157852"/>
                <a:ext cx="42006" cy="19716"/>
              </a:xfrm>
              <a:custGeom>
                <a:rect b="b" l="l" r="r" t="t"/>
                <a:pathLst>
                  <a:path extrusionOk="0" h="19716" w="42006">
                    <a:moveTo>
                      <a:pt x="42007" y="17145"/>
                    </a:moveTo>
                    <a:lnTo>
                      <a:pt x="42007" y="0"/>
                    </a:lnTo>
                    <a:lnTo>
                      <a:pt x="0" y="3238"/>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7" name="Google Shape;447;p18"/>
              <p:cNvSpPr/>
              <p:nvPr/>
            </p:nvSpPr>
            <p:spPr>
              <a:xfrm>
                <a:off x="5053434" y="4094702"/>
                <a:ext cx="31457" cy="17335"/>
              </a:xfrm>
              <a:custGeom>
                <a:rect b="b" l="l" r="r" t="t"/>
                <a:pathLst>
                  <a:path extrusionOk="0" h="17335" w="31457">
                    <a:moveTo>
                      <a:pt x="31458" y="17335"/>
                    </a:moveTo>
                    <a:lnTo>
                      <a:pt x="31458" y="0"/>
                    </a:lnTo>
                    <a:lnTo>
                      <a:pt x="0" y="11334"/>
                    </a:lnTo>
                    <a:lnTo>
                      <a:pt x="31458" y="1733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8" name="Google Shape;448;p18"/>
              <p:cNvSpPr/>
              <p:nvPr/>
            </p:nvSpPr>
            <p:spPr>
              <a:xfrm>
                <a:off x="4954595" y="4101083"/>
                <a:ext cx="47423" cy="33051"/>
              </a:xfrm>
              <a:custGeom>
                <a:rect b="b" l="l" r="r" t="t"/>
                <a:pathLst>
                  <a:path extrusionOk="0" h="33051" w="47423">
                    <a:moveTo>
                      <a:pt x="0" y="10001"/>
                    </a:moveTo>
                    <a:lnTo>
                      <a:pt x="10454" y="0"/>
                    </a:lnTo>
                    <a:lnTo>
                      <a:pt x="47424" y="25527"/>
                    </a:lnTo>
                    <a:lnTo>
                      <a:pt x="45143" y="33052"/>
                    </a:lnTo>
                    <a:cubicBezTo>
                      <a:pt x="45143" y="33052"/>
                      <a:pt x="17582" y="21431"/>
                      <a:pt x="16632"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9" name="Google Shape;449;p18"/>
              <p:cNvSpPr/>
              <p:nvPr/>
            </p:nvSpPr>
            <p:spPr>
              <a:xfrm>
                <a:off x="4858036" y="4045839"/>
                <a:ext cx="59018" cy="38957"/>
              </a:xfrm>
              <a:custGeom>
                <a:rect b="b" l="l" r="r" t="t"/>
                <a:pathLst>
                  <a:path extrusionOk="0" h="38957" w="59018">
                    <a:moveTo>
                      <a:pt x="0" y="11144"/>
                    </a:moveTo>
                    <a:lnTo>
                      <a:pt x="48945" y="38957"/>
                    </a:lnTo>
                    <a:lnTo>
                      <a:pt x="59019" y="31718"/>
                    </a:lnTo>
                    <a:cubicBezTo>
                      <a:pt x="59019" y="31718"/>
                      <a:pt x="52841" y="24574"/>
                      <a:pt x="52366" y="23908"/>
                    </a:cubicBezTo>
                    <a:cubicBezTo>
                      <a:pt x="47964" y="18878"/>
                      <a:pt x="42800" y="14573"/>
                      <a:pt x="37065" y="11144"/>
                    </a:cubicBezTo>
                    <a:cubicBezTo>
                      <a:pt x="33453" y="10477"/>
                      <a:pt x="10264" y="0"/>
                      <a:pt x="1026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0" name="Google Shape;450;p18"/>
              <p:cNvSpPr/>
              <p:nvPr/>
            </p:nvSpPr>
            <p:spPr>
              <a:xfrm>
                <a:off x="4912208" y="4014787"/>
                <a:ext cx="27275" cy="24479"/>
              </a:xfrm>
              <a:custGeom>
                <a:rect b="b" l="l" r="r" t="t"/>
                <a:pathLst>
                  <a:path extrusionOk="0" h="24479" w="27275">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1" name="Google Shape;451;p18"/>
              <p:cNvSpPr/>
              <p:nvPr/>
            </p:nvSpPr>
            <p:spPr>
              <a:xfrm>
                <a:off x="4789989" y="4009643"/>
                <a:ext cx="26135" cy="19526"/>
              </a:xfrm>
              <a:custGeom>
                <a:rect b="b" l="l" r="r" t="t"/>
                <a:pathLst>
                  <a:path extrusionOk="0" h="19526" w="26135">
                    <a:moveTo>
                      <a:pt x="0" y="17240"/>
                    </a:moveTo>
                    <a:lnTo>
                      <a:pt x="0" y="0"/>
                    </a:lnTo>
                    <a:lnTo>
                      <a:pt x="26135" y="2858"/>
                    </a:lnTo>
                    <a:lnTo>
                      <a:pt x="17677" y="19526"/>
                    </a:lnTo>
                    <a:lnTo>
                      <a:pt x="0" y="1724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2" name="Google Shape;452;p18"/>
              <p:cNvSpPr/>
              <p:nvPr/>
            </p:nvSpPr>
            <p:spPr>
              <a:xfrm>
                <a:off x="4790940" y="4067175"/>
                <a:ext cx="29936" cy="30289"/>
              </a:xfrm>
              <a:custGeom>
                <a:rect b="b" l="l" r="r" t="t"/>
                <a:pathLst>
                  <a:path extrusionOk="0" h="30289" w="29936">
                    <a:moveTo>
                      <a:pt x="0" y="18002"/>
                    </a:moveTo>
                    <a:lnTo>
                      <a:pt x="0" y="0"/>
                    </a:lnTo>
                    <a:lnTo>
                      <a:pt x="29937" y="0"/>
                    </a:lnTo>
                    <a:lnTo>
                      <a:pt x="22619" y="16002"/>
                    </a:lnTo>
                    <a:lnTo>
                      <a:pt x="9694"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3" name="Google Shape;453;p18"/>
              <p:cNvSpPr/>
              <p:nvPr/>
            </p:nvSpPr>
            <p:spPr>
              <a:xfrm>
                <a:off x="4789989" y="3992594"/>
                <a:ext cx="294519" cy="184499"/>
              </a:xfrm>
              <a:custGeom>
                <a:rect b="b" l="l" r="r" t="t"/>
                <a:pathLst>
                  <a:path extrusionOk="0" h="184499" w="294519">
                    <a:moveTo>
                      <a:pt x="149495" y="29527"/>
                    </a:moveTo>
                    <a:cubicBezTo>
                      <a:pt x="145608" y="29470"/>
                      <a:pt x="141730" y="29756"/>
                      <a:pt x="137900" y="30384"/>
                    </a:cubicBezTo>
                    <a:cubicBezTo>
                      <a:pt x="132768" y="31147"/>
                      <a:pt x="126876" y="32194"/>
                      <a:pt x="120413" y="33528"/>
                    </a:cubicBezTo>
                    <a:cubicBezTo>
                      <a:pt x="113950" y="34861"/>
                      <a:pt x="107298" y="36671"/>
                      <a:pt x="100360" y="38767"/>
                    </a:cubicBezTo>
                    <a:cubicBezTo>
                      <a:pt x="93559" y="40767"/>
                      <a:pt x="86920" y="43281"/>
                      <a:pt x="80497" y="46291"/>
                    </a:cubicBezTo>
                    <a:lnTo>
                      <a:pt x="131342" y="75724"/>
                    </a:lnTo>
                    <a:lnTo>
                      <a:pt x="140371" y="72485"/>
                    </a:lnTo>
                    <a:cubicBezTo>
                      <a:pt x="153296" y="68199"/>
                      <a:pt x="165556" y="64484"/>
                      <a:pt x="176960" y="61531"/>
                    </a:cubicBezTo>
                    <a:cubicBezTo>
                      <a:pt x="187709" y="58607"/>
                      <a:pt x="198724" y="56788"/>
                      <a:pt x="209844" y="56102"/>
                    </a:cubicBezTo>
                    <a:cubicBezTo>
                      <a:pt x="219994" y="55407"/>
                      <a:pt x="230191" y="56083"/>
                      <a:pt x="240161" y="58102"/>
                    </a:cubicBezTo>
                    <a:cubicBezTo>
                      <a:pt x="250206" y="60350"/>
                      <a:pt x="259824" y="64179"/>
                      <a:pt x="268672" y="69437"/>
                    </a:cubicBezTo>
                    <a:cubicBezTo>
                      <a:pt x="277454" y="73828"/>
                      <a:pt x="284971" y="80381"/>
                      <a:pt x="290531" y="88487"/>
                    </a:cubicBezTo>
                    <a:cubicBezTo>
                      <a:pt x="294285" y="94392"/>
                      <a:pt x="295454" y="101594"/>
                      <a:pt x="293762" y="108394"/>
                    </a:cubicBezTo>
                    <a:cubicBezTo>
                      <a:pt x="291624" y="115881"/>
                      <a:pt x="287518" y="122663"/>
                      <a:pt x="281882" y="128016"/>
                    </a:cubicBezTo>
                    <a:cubicBezTo>
                      <a:pt x="274906" y="135045"/>
                      <a:pt x="267123" y="141218"/>
                      <a:pt x="258693" y="146399"/>
                    </a:cubicBezTo>
                    <a:lnTo>
                      <a:pt x="291006" y="165449"/>
                    </a:lnTo>
                    <a:lnTo>
                      <a:pt x="273329" y="175641"/>
                    </a:lnTo>
                    <a:lnTo>
                      <a:pt x="240731" y="156591"/>
                    </a:lnTo>
                    <a:cubicBezTo>
                      <a:pt x="225230" y="164335"/>
                      <a:pt x="208988" y="170488"/>
                      <a:pt x="192262" y="174974"/>
                    </a:cubicBezTo>
                    <a:cubicBezTo>
                      <a:pt x="174756" y="179661"/>
                      <a:pt x="156888" y="182842"/>
                      <a:pt x="138850" y="184499"/>
                    </a:cubicBezTo>
                    <a:lnTo>
                      <a:pt x="121839" y="153924"/>
                    </a:lnTo>
                    <a:cubicBezTo>
                      <a:pt x="126609" y="153800"/>
                      <a:pt x="131371" y="153419"/>
                      <a:pt x="136094" y="152781"/>
                    </a:cubicBezTo>
                    <a:cubicBezTo>
                      <a:pt x="143251" y="151962"/>
                      <a:pt x="150359" y="150752"/>
                      <a:pt x="157383" y="149161"/>
                    </a:cubicBezTo>
                    <a:cubicBezTo>
                      <a:pt x="165176" y="147447"/>
                      <a:pt x="173444" y="145351"/>
                      <a:pt x="182188" y="142780"/>
                    </a:cubicBezTo>
                    <a:cubicBezTo>
                      <a:pt x="190684" y="140227"/>
                      <a:pt x="198971" y="137046"/>
                      <a:pt x="206992" y="133255"/>
                    </a:cubicBezTo>
                    <a:lnTo>
                      <a:pt x="156527" y="104013"/>
                    </a:lnTo>
                    <a:lnTo>
                      <a:pt x="149875" y="106299"/>
                    </a:lnTo>
                    <a:lnTo>
                      <a:pt x="142937" y="108394"/>
                    </a:lnTo>
                    <a:cubicBezTo>
                      <a:pt x="130202" y="112585"/>
                      <a:pt x="118607" y="115919"/>
                      <a:pt x="107963" y="117919"/>
                    </a:cubicBezTo>
                    <a:cubicBezTo>
                      <a:pt x="98197" y="120196"/>
                      <a:pt x="88236" y="121539"/>
                      <a:pt x="78216" y="121920"/>
                    </a:cubicBezTo>
                    <a:cubicBezTo>
                      <a:pt x="69371" y="122234"/>
                      <a:pt x="60523" y="121396"/>
                      <a:pt x="51891" y="119443"/>
                    </a:cubicBezTo>
                    <a:cubicBezTo>
                      <a:pt x="43365" y="117462"/>
                      <a:pt x="35170" y="114252"/>
                      <a:pt x="27561" y="109918"/>
                    </a:cubicBezTo>
                    <a:cubicBezTo>
                      <a:pt x="19239" y="105499"/>
                      <a:pt x="12000" y="99288"/>
                      <a:pt x="6368" y="91726"/>
                    </a:cubicBezTo>
                    <a:cubicBezTo>
                      <a:pt x="2298" y="85992"/>
                      <a:pt x="288" y="79038"/>
                      <a:pt x="665" y="72009"/>
                    </a:cubicBezTo>
                    <a:cubicBezTo>
                      <a:pt x="1409" y="64741"/>
                      <a:pt x="4324" y="57874"/>
                      <a:pt x="9029" y="52292"/>
                    </a:cubicBezTo>
                    <a:cubicBezTo>
                      <a:pt x="14865" y="44929"/>
                      <a:pt x="21787" y="38510"/>
                      <a:pt x="29557" y="33242"/>
                    </a:cubicBezTo>
                    <a:lnTo>
                      <a:pt x="0" y="17431"/>
                    </a:lnTo>
                    <a:lnTo>
                      <a:pt x="17677" y="7239"/>
                    </a:lnTo>
                    <a:lnTo>
                      <a:pt x="47329" y="24384"/>
                    </a:lnTo>
                    <a:cubicBezTo>
                      <a:pt x="61240" y="17345"/>
                      <a:pt x="75864" y="11820"/>
                      <a:pt x="90951" y="7906"/>
                    </a:cubicBezTo>
                    <a:cubicBezTo>
                      <a:pt x="105283" y="4220"/>
                      <a:pt x="119862" y="1581"/>
                      <a:pt x="134574" y="0"/>
                    </a:cubicBezTo>
                    <a:close/>
                    <a:moveTo>
                      <a:pt x="63200" y="82867"/>
                    </a:moveTo>
                    <a:cubicBezTo>
                      <a:pt x="69850" y="86696"/>
                      <a:pt x="77520" y="88354"/>
                      <a:pt x="85154" y="87630"/>
                    </a:cubicBezTo>
                    <a:cubicBezTo>
                      <a:pt x="95480" y="86468"/>
                      <a:pt x="105647" y="84163"/>
                      <a:pt x="115471" y="80772"/>
                    </a:cubicBezTo>
                    <a:lnTo>
                      <a:pt x="67952" y="53245"/>
                    </a:lnTo>
                    <a:cubicBezTo>
                      <a:pt x="50465" y="65056"/>
                      <a:pt x="48849" y="74581"/>
                      <a:pt x="63200" y="82867"/>
                    </a:cubicBezTo>
                    <a:close/>
                    <a:moveTo>
                      <a:pt x="229992" y="96774"/>
                    </a:moveTo>
                    <a:cubicBezTo>
                      <a:pt x="222731" y="92840"/>
                      <a:pt x="214405" y="91335"/>
                      <a:pt x="206232" y="92488"/>
                    </a:cubicBezTo>
                    <a:cubicBezTo>
                      <a:pt x="194961" y="94002"/>
                      <a:pt x="183832" y="96460"/>
                      <a:pt x="172969" y="99822"/>
                    </a:cubicBezTo>
                    <a:lnTo>
                      <a:pt x="220488" y="127254"/>
                    </a:lnTo>
                    <a:cubicBezTo>
                      <a:pt x="240512" y="114871"/>
                      <a:pt x="243677" y="104708"/>
                      <a:pt x="229992" y="96774"/>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54" name="Google Shape;454;p18"/>
            <p:cNvGrpSpPr/>
            <p:nvPr/>
          </p:nvGrpSpPr>
          <p:grpSpPr>
            <a:xfrm>
              <a:off x="2665504" y="2962052"/>
              <a:ext cx="883852" cy="621125"/>
              <a:chOff x="4475129" y="3704177"/>
              <a:chExt cx="883852" cy="621125"/>
            </a:xfrm>
          </p:grpSpPr>
          <p:sp>
            <p:nvSpPr>
              <p:cNvPr id="455" name="Google Shape;455;p18"/>
              <p:cNvSpPr/>
              <p:nvPr/>
            </p:nvSpPr>
            <p:spPr>
              <a:xfrm>
                <a:off x="4475129" y="3813810"/>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6" name="Google Shape;456;p18"/>
              <p:cNvSpPr/>
              <p:nvPr/>
            </p:nvSpPr>
            <p:spPr>
              <a:xfrm>
                <a:off x="4475224" y="3956875"/>
                <a:ext cx="87339" cy="116490"/>
              </a:xfrm>
              <a:custGeom>
                <a:rect b="b" l="l" r="r" t="t"/>
                <a:pathLst>
                  <a:path extrusionOk="0" h="116490" w="87339">
                    <a:moveTo>
                      <a:pt x="0" y="116491"/>
                    </a:moveTo>
                    <a:lnTo>
                      <a:pt x="0" y="0"/>
                    </a:lnTo>
                    <a:lnTo>
                      <a:pt x="87340" y="78009"/>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7" name="Google Shape;457;p18"/>
              <p:cNvSpPr/>
              <p:nvPr/>
            </p:nvSpPr>
            <p:spPr>
              <a:xfrm>
                <a:off x="5292454" y="3959923"/>
                <a:ext cx="66431" cy="157162"/>
              </a:xfrm>
              <a:custGeom>
                <a:rect b="b" l="l" r="r" t="t"/>
                <a:pathLst>
                  <a:path extrusionOk="0" h="157162" w="66431">
                    <a:moveTo>
                      <a:pt x="66432" y="0"/>
                    </a:moveTo>
                    <a:lnTo>
                      <a:pt x="66432" y="109633"/>
                    </a:lnTo>
                    <a:lnTo>
                      <a:pt x="21859" y="157163"/>
                    </a:lnTo>
                    <a:lnTo>
                      <a:pt x="0" y="31623"/>
                    </a:lnTo>
                    <a:lnTo>
                      <a:pt x="66432"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8" name="Google Shape;458;p18"/>
              <p:cNvSpPr/>
              <p:nvPr/>
            </p:nvSpPr>
            <p:spPr>
              <a:xfrm>
                <a:off x="4475129" y="3704177"/>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9" name="Google Shape;459;p18"/>
              <p:cNvSpPr/>
              <p:nvPr/>
            </p:nvSpPr>
            <p:spPr>
              <a:xfrm>
                <a:off x="4600749" y="3773876"/>
                <a:ext cx="632686" cy="366022"/>
              </a:xfrm>
              <a:custGeom>
                <a:rect b="b" l="l" r="r" t="t"/>
                <a:pathLst>
                  <a:path extrusionOk="0" h="366022" w="632686">
                    <a:moveTo>
                      <a:pt x="632116" y="194048"/>
                    </a:moveTo>
                    <a:cubicBezTo>
                      <a:pt x="627555" y="237101"/>
                      <a:pt x="596952" y="279773"/>
                      <a:pt x="540025" y="312444"/>
                    </a:cubicBezTo>
                    <a:cubicBezTo>
                      <a:pt x="416475" y="383882"/>
                      <a:pt x="216136" y="383882"/>
                      <a:pt x="92586" y="312444"/>
                    </a:cubicBezTo>
                    <a:cubicBezTo>
                      <a:pt x="35564" y="279487"/>
                      <a:pt x="4962" y="237101"/>
                      <a:pt x="590" y="194048"/>
                    </a:cubicBezTo>
                    <a:cubicBezTo>
                      <a:pt x="-4732" y="143566"/>
                      <a:pt x="25965" y="92131"/>
                      <a:pt x="92586" y="53650"/>
                    </a:cubicBezTo>
                    <a:cubicBezTo>
                      <a:pt x="216136" y="-17883"/>
                      <a:pt x="416475" y="-17883"/>
                      <a:pt x="540025" y="53650"/>
                    </a:cubicBezTo>
                    <a:cubicBezTo>
                      <a:pt x="606646" y="92131"/>
                      <a:pt x="637343" y="143566"/>
                      <a:pt x="632116"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0" name="Google Shape;460;p18"/>
              <p:cNvSpPr/>
              <p:nvPr/>
            </p:nvSpPr>
            <p:spPr>
              <a:xfrm>
                <a:off x="4601339" y="3795784"/>
                <a:ext cx="631526" cy="344114"/>
              </a:xfrm>
              <a:custGeom>
                <a:rect b="b" l="l" r="r" t="t"/>
                <a:pathLst>
                  <a:path extrusionOk="0" h="344114" w="631526">
                    <a:moveTo>
                      <a:pt x="631527" y="172140"/>
                    </a:moveTo>
                    <a:cubicBezTo>
                      <a:pt x="626965" y="215194"/>
                      <a:pt x="596363" y="257865"/>
                      <a:pt x="539435" y="290536"/>
                    </a:cubicBezTo>
                    <a:cubicBezTo>
                      <a:pt x="415886" y="361974"/>
                      <a:pt x="215546" y="361974"/>
                      <a:pt x="91997" y="290536"/>
                    </a:cubicBezTo>
                    <a:cubicBezTo>
                      <a:pt x="34974" y="257580"/>
                      <a:pt x="4372" y="215194"/>
                      <a:pt x="0" y="172140"/>
                    </a:cubicBezTo>
                    <a:cubicBezTo>
                      <a:pt x="4372" y="128992"/>
                      <a:pt x="35069" y="86415"/>
                      <a:pt x="91997" y="53650"/>
                    </a:cubicBezTo>
                    <a:cubicBezTo>
                      <a:pt x="215546" y="-17883"/>
                      <a:pt x="415886" y="-17883"/>
                      <a:pt x="539435" y="53650"/>
                    </a:cubicBezTo>
                    <a:cubicBezTo>
                      <a:pt x="596553" y="86606"/>
                      <a:pt x="626965" y="128992"/>
                      <a:pt x="631527" y="172140"/>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1" name="Google Shape;461;p18"/>
              <p:cNvSpPr/>
              <p:nvPr/>
            </p:nvSpPr>
            <p:spPr>
              <a:xfrm>
                <a:off x="4762903" y="3878294"/>
                <a:ext cx="294875" cy="184975"/>
              </a:xfrm>
              <a:custGeom>
                <a:rect b="b" l="l" r="r" t="t"/>
                <a:pathLst>
                  <a:path extrusionOk="0" h="184975" w="294875">
                    <a:moveTo>
                      <a:pt x="149875" y="29718"/>
                    </a:moveTo>
                    <a:cubicBezTo>
                      <a:pt x="145992" y="29661"/>
                      <a:pt x="142113" y="29946"/>
                      <a:pt x="138280" y="30575"/>
                    </a:cubicBezTo>
                    <a:cubicBezTo>
                      <a:pt x="133053" y="31337"/>
                      <a:pt x="127256" y="32385"/>
                      <a:pt x="120793" y="33718"/>
                    </a:cubicBezTo>
                    <a:cubicBezTo>
                      <a:pt x="114331" y="35052"/>
                      <a:pt x="107583" y="36862"/>
                      <a:pt x="100645" y="38957"/>
                    </a:cubicBezTo>
                    <a:cubicBezTo>
                      <a:pt x="93881" y="40976"/>
                      <a:pt x="87273" y="43491"/>
                      <a:pt x="80877" y="46482"/>
                    </a:cubicBezTo>
                    <a:lnTo>
                      <a:pt x="130867" y="75914"/>
                    </a:lnTo>
                    <a:lnTo>
                      <a:pt x="140371" y="72676"/>
                    </a:lnTo>
                    <a:cubicBezTo>
                      <a:pt x="153296" y="68389"/>
                      <a:pt x="165461" y="64770"/>
                      <a:pt x="176960" y="61722"/>
                    </a:cubicBezTo>
                    <a:cubicBezTo>
                      <a:pt x="187719" y="58836"/>
                      <a:pt x="198734" y="57017"/>
                      <a:pt x="209844" y="56292"/>
                    </a:cubicBezTo>
                    <a:cubicBezTo>
                      <a:pt x="219965" y="55607"/>
                      <a:pt x="230125" y="56274"/>
                      <a:pt x="240066" y="58293"/>
                    </a:cubicBezTo>
                    <a:cubicBezTo>
                      <a:pt x="250273" y="60503"/>
                      <a:pt x="260052" y="64322"/>
                      <a:pt x="269052" y="69628"/>
                    </a:cubicBezTo>
                    <a:cubicBezTo>
                      <a:pt x="277834" y="74019"/>
                      <a:pt x="285351" y="80572"/>
                      <a:pt x="290911" y="88678"/>
                    </a:cubicBezTo>
                    <a:cubicBezTo>
                      <a:pt x="294627" y="94602"/>
                      <a:pt x="295796" y="101784"/>
                      <a:pt x="294142" y="108585"/>
                    </a:cubicBezTo>
                    <a:cubicBezTo>
                      <a:pt x="292032" y="116081"/>
                      <a:pt x="287927" y="122863"/>
                      <a:pt x="282262" y="128206"/>
                    </a:cubicBezTo>
                    <a:cubicBezTo>
                      <a:pt x="275287" y="135236"/>
                      <a:pt x="267503" y="141408"/>
                      <a:pt x="259073" y="146590"/>
                    </a:cubicBezTo>
                    <a:lnTo>
                      <a:pt x="291386" y="165640"/>
                    </a:lnTo>
                    <a:lnTo>
                      <a:pt x="273424" y="175641"/>
                    </a:lnTo>
                    <a:lnTo>
                      <a:pt x="240826" y="156591"/>
                    </a:lnTo>
                    <a:cubicBezTo>
                      <a:pt x="225325" y="164335"/>
                      <a:pt x="209083" y="170488"/>
                      <a:pt x="192357" y="174974"/>
                    </a:cubicBezTo>
                    <a:cubicBezTo>
                      <a:pt x="174870" y="179813"/>
                      <a:pt x="157003" y="183156"/>
                      <a:pt x="138945" y="184975"/>
                    </a:cubicBezTo>
                    <a:lnTo>
                      <a:pt x="121934" y="154400"/>
                    </a:lnTo>
                    <a:cubicBezTo>
                      <a:pt x="125070" y="154400"/>
                      <a:pt x="129727" y="154400"/>
                      <a:pt x="136094" y="153352"/>
                    </a:cubicBezTo>
                    <a:cubicBezTo>
                      <a:pt x="142462" y="152305"/>
                      <a:pt x="149590" y="151352"/>
                      <a:pt x="157478" y="149638"/>
                    </a:cubicBezTo>
                    <a:cubicBezTo>
                      <a:pt x="165366" y="147923"/>
                      <a:pt x="173539" y="145828"/>
                      <a:pt x="182283" y="143256"/>
                    </a:cubicBezTo>
                    <a:cubicBezTo>
                      <a:pt x="190769" y="140684"/>
                      <a:pt x="199057" y="137503"/>
                      <a:pt x="207087" y="133731"/>
                    </a:cubicBezTo>
                    <a:lnTo>
                      <a:pt x="156527" y="104489"/>
                    </a:lnTo>
                    <a:lnTo>
                      <a:pt x="149970" y="106775"/>
                    </a:lnTo>
                    <a:lnTo>
                      <a:pt x="143032" y="108966"/>
                    </a:lnTo>
                    <a:cubicBezTo>
                      <a:pt x="130297" y="113062"/>
                      <a:pt x="118702" y="116396"/>
                      <a:pt x="108058" y="118491"/>
                    </a:cubicBezTo>
                    <a:cubicBezTo>
                      <a:pt x="98291" y="120767"/>
                      <a:pt x="88331" y="122101"/>
                      <a:pt x="78311" y="122491"/>
                    </a:cubicBezTo>
                    <a:cubicBezTo>
                      <a:pt x="69466" y="122806"/>
                      <a:pt x="60618" y="121968"/>
                      <a:pt x="51986" y="120015"/>
                    </a:cubicBezTo>
                    <a:cubicBezTo>
                      <a:pt x="43454" y="118053"/>
                      <a:pt x="35257" y="114843"/>
                      <a:pt x="27656" y="110490"/>
                    </a:cubicBezTo>
                    <a:cubicBezTo>
                      <a:pt x="19316" y="106099"/>
                      <a:pt x="12072" y="99879"/>
                      <a:pt x="6463" y="92297"/>
                    </a:cubicBezTo>
                    <a:cubicBezTo>
                      <a:pt x="2407" y="86592"/>
                      <a:pt x="397" y="79677"/>
                      <a:pt x="760" y="72676"/>
                    </a:cubicBezTo>
                    <a:cubicBezTo>
                      <a:pt x="1486" y="65379"/>
                      <a:pt x="4402" y="58464"/>
                      <a:pt x="9124" y="52864"/>
                    </a:cubicBezTo>
                    <a:cubicBezTo>
                      <a:pt x="14936" y="45482"/>
                      <a:pt x="21863" y="39052"/>
                      <a:pt x="29652" y="33814"/>
                    </a:cubicBezTo>
                    <a:lnTo>
                      <a:pt x="0" y="17431"/>
                    </a:lnTo>
                    <a:lnTo>
                      <a:pt x="17582" y="7239"/>
                    </a:lnTo>
                    <a:lnTo>
                      <a:pt x="47234" y="24479"/>
                    </a:lnTo>
                    <a:cubicBezTo>
                      <a:pt x="61137" y="17393"/>
                      <a:pt x="75762" y="11839"/>
                      <a:pt x="90856" y="7906"/>
                    </a:cubicBezTo>
                    <a:cubicBezTo>
                      <a:pt x="105192" y="4238"/>
                      <a:pt x="119769" y="1591"/>
                      <a:pt x="134479" y="0"/>
                    </a:cubicBezTo>
                    <a:close/>
                    <a:moveTo>
                      <a:pt x="63485" y="83058"/>
                    </a:moveTo>
                    <a:cubicBezTo>
                      <a:pt x="70169" y="86887"/>
                      <a:pt x="77870" y="88544"/>
                      <a:pt x="85534" y="87821"/>
                    </a:cubicBezTo>
                    <a:cubicBezTo>
                      <a:pt x="95830" y="86668"/>
                      <a:pt x="105967" y="84363"/>
                      <a:pt x="115756" y="80963"/>
                    </a:cubicBezTo>
                    <a:lnTo>
                      <a:pt x="68237" y="53435"/>
                    </a:lnTo>
                    <a:cubicBezTo>
                      <a:pt x="50370" y="65056"/>
                      <a:pt x="48849" y="74581"/>
                      <a:pt x="63105" y="83058"/>
                    </a:cubicBezTo>
                    <a:close/>
                    <a:moveTo>
                      <a:pt x="230372" y="96964"/>
                    </a:moveTo>
                    <a:cubicBezTo>
                      <a:pt x="223092" y="93002"/>
                      <a:pt x="214710" y="91526"/>
                      <a:pt x="206517" y="92773"/>
                    </a:cubicBezTo>
                    <a:cubicBezTo>
                      <a:pt x="195274" y="94202"/>
                      <a:pt x="184174" y="96631"/>
                      <a:pt x="173349" y="100013"/>
                    </a:cubicBezTo>
                    <a:lnTo>
                      <a:pt x="220868" y="127444"/>
                    </a:lnTo>
                    <a:cubicBezTo>
                      <a:pt x="240636" y="115062"/>
                      <a:pt x="243677" y="104899"/>
                      <a:pt x="229992" y="969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2" name="Google Shape;462;p18"/>
              <p:cNvSpPr/>
              <p:nvPr/>
            </p:nvSpPr>
            <p:spPr>
              <a:xfrm>
                <a:off x="4885122" y="4015740"/>
                <a:ext cx="19007" cy="25526"/>
              </a:xfrm>
              <a:custGeom>
                <a:rect b="b" l="l" r="r" t="t"/>
                <a:pathLst>
                  <a:path extrusionOk="0" h="25526" w="19007">
                    <a:moveTo>
                      <a:pt x="0" y="17145"/>
                    </a:moveTo>
                    <a:cubicBezTo>
                      <a:pt x="0" y="15907"/>
                      <a:pt x="0" y="0"/>
                      <a:pt x="0" y="0"/>
                    </a:cubicBezTo>
                    <a:lnTo>
                      <a:pt x="19008" y="12478"/>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3" name="Google Shape;463;p18"/>
              <p:cNvSpPr/>
              <p:nvPr/>
            </p:nvSpPr>
            <p:spPr>
              <a:xfrm>
                <a:off x="5012188" y="4026598"/>
                <a:ext cx="42101" cy="19716"/>
              </a:xfrm>
              <a:custGeom>
                <a:rect b="b" l="l" r="r" t="t"/>
                <a:pathLst>
                  <a:path extrusionOk="0" h="19716" w="42101">
                    <a:moveTo>
                      <a:pt x="42102" y="17145"/>
                    </a:moveTo>
                    <a:lnTo>
                      <a:pt x="42102" y="0"/>
                    </a:lnTo>
                    <a:lnTo>
                      <a:pt x="0" y="3238"/>
                    </a:lnTo>
                    <a:lnTo>
                      <a:pt x="24140" y="19717"/>
                    </a:lnTo>
                    <a:lnTo>
                      <a:pt x="42102"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4" name="Google Shape;464;p18"/>
              <p:cNvSpPr/>
              <p:nvPr/>
            </p:nvSpPr>
            <p:spPr>
              <a:xfrm>
                <a:off x="5026348" y="3963352"/>
                <a:ext cx="31457" cy="17430"/>
              </a:xfrm>
              <a:custGeom>
                <a:rect b="b" l="l" r="r" t="t"/>
                <a:pathLst>
                  <a:path extrusionOk="0" h="17430" w="31457">
                    <a:moveTo>
                      <a:pt x="31458" y="17431"/>
                    </a:moveTo>
                    <a:lnTo>
                      <a:pt x="31458" y="0"/>
                    </a:lnTo>
                    <a:lnTo>
                      <a:pt x="0" y="11430"/>
                    </a:lnTo>
                    <a:lnTo>
                      <a:pt x="31458" y="17431"/>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5" name="Google Shape;465;p18"/>
              <p:cNvSpPr/>
              <p:nvPr/>
            </p:nvSpPr>
            <p:spPr>
              <a:xfrm>
                <a:off x="4927509" y="3969734"/>
                <a:ext cx="47328" cy="33147"/>
              </a:xfrm>
              <a:custGeom>
                <a:rect b="b" l="l" r="r" t="t"/>
                <a:pathLst>
                  <a:path extrusionOk="0" h="33147" w="47328">
                    <a:moveTo>
                      <a:pt x="0" y="10096"/>
                    </a:moveTo>
                    <a:lnTo>
                      <a:pt x="10454" y="0"/>
                    </a:lnTo>
                    <a:lnTo>
                      <a:pt x="47329" y="25622"/>
                    </a:lnTo>
                    <a:lnTo>
                      <a:pt x="45048" y="33147"/>
                    </a:lnTo>
                    <a:cubicBezTo>
                      <a:pt x="45048" y="33147"/>
                      <a:pt x="17487" y="21527"/>
                      <a:pt x="16537" y="20860"/>
                    </a:cubicBezTo>
                    <a:cubicBezTo>
                      <a:pt x="15586" y="20193"/>
                      <a:pt x="0" y="10096"/>
                      <a:pt x="0" y="1009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6" name="Google Shape;466;p18"/>
              <p:cNvSpPr/>
              <p:nvPr/>
            </p:nvSpPr>
            <p:spPr>
              <a:xfrm>
                <a:off x="4830855" y="3914584"/>
                <a:ext cx="58543" cy="38957"/>
              </a:xfrm>
              <a:custGeom>
                <a:rect b="b" l="l" r="r" t="t"/>
                <a:pathLst>
                  <a:path extrusionOk="0" h="38957" w="58543">
                    <a:moveTo>
                      <a:pt x="0" y="11144"/>
                    </a:moveTo>
                    <a:lnTo>
                      <a:pt x="49040" y="38957"/>
                    </a:lnTo>
                    <a:lnTo>
                      <a:pt x="58543" y="31718"/>
                    </a:lnTo>
                    <a:cubicBezTo>
                      <a:pt x="58543" y="31718"/>
                      <a:pt x="52461" y="24574"/>
                      <a:pt x="51986" y="23908"/>
                    </a:cubicBezTo>
                    <a:cubicBezTo>
                      <a:pt x="47584" y="18878"/>
                      <a:pt x="42420" y="14573"/>
                      <a:pt x="36685" y="11144"/>
                    </a:cubicBezTo>
                    <a:cubicBezTo>
                      <a:pt x="33073" y="10477"/>
                      <a:pt x="9789" y="0"/>
                      <a:pt x="978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7" name="Google Shape;467;p18"/>
              <p:cNvSpPr/>
              <p:nvPr/>
            </p:nvSpPr>
            <p:spPr>
              <a:xfrm>
                <a:off x="4885122" y="3883437"/>
                <a:ext cx="27275" cy="24574"/>
              </a:xfrm>
              <a:custGeom>
                <a:rect b="b" l="l" r="r" t="t"/>
                <a:pathLst>
                  <a:path extrusionOk="0" h="24574" w="27275">
                    <a:moveTo>
                      <a:pt x="27276" y="24575"/>
                    </a:moveTo>
                    <a:lnTo>
                      <a:pt x="27276" y="7334"/>
                    </a:lnTo>
                    <a:lnTo>
                      <a:pt x="4752" y="0"/>
                    </a:lnTo>
                    <a:lnTo>
                      <a:pt x="0" y="13526"/>
                    </a:lnTo>
                    <a:lnTo>
                      <a:pt x="1140" y="19621"/>
                    </a:lnTo>
                    <a:lnTo>
                      <a:pt x="27276" y="2457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8" name="Google Shape;468;p18"/>
              <p:cNvSpPr/>
              <p:nvPr/>
            </p:nvSpPr>
            <p:spPr>
              <a:xfrm>
                <a:off x="4762903" y="3878389"/>
                <a:ext cx="26040" cy="19431"/>
              </a:xfrm>
              <a:custGeom>
                <a:rect b="b" l="l" r="r" t="t"/>
                <a:pathLst>
                  <a:path extrusionOk="0" h="19431"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9" name="Google Shape;469;p18"/>
              <p:cNvSpPr/>
              <p:nvPr/>
            </p:nvSpPr>
            <p:spPr>
              <a:xfrm>
                <a:off x="4763854" y="3936015"/>
                <a:ext cx="29936" cy="30289"/>
              </a:xfrm>
              <a:custGeom>
                <a:rect b="b" l="l" r="r" t="t"/>
                <a:pathLst>
                  <a:path extrusionOk="0" h="30289" w="29936">
                    <a:moveTo>
                      <a:pt x="0" y="17812"/>
                    </a:moveTo>
                    <a:lnTo>
                      <a:pt x="0" y="0"/>
                    </a:lnTo>
                    <a:lnTo>
                      <a:pt x="29937" y="0"/>
                    </a:lnTo>
                    <a:lnTo>
                      <a:pt x="22619" y="15907"/>
                    </a:lnTo>
                    <a:lnTo>
                      <a:pt x="9599"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0" name="Google Shape;470;p18"/>
              <p:cNvSpPr/>
              <p:nvPr/>
            </p:nvSpPr>
            <p:spPr>
              <a:xfrm>
                <a:off x="4762618" y="3860577"/>
                <a:ext cx="295161" cy="185547"/>
              </a:xfrm>
              <a:custGeom>
                <a:rect b="b" l="l" r="r" t="t"/>
                <a:pathLst>
                  <a:path extrusionOk="0" h="185547" w="295161">
                    <a:moveTo>
                      <a:pt x="150160" y="30194"/>
                    </a:moveTo>
                    <a:cubicBezTo>
                      <a:pt x="146275" y="30185"/>
                      <a:pt x="142396" y="30499"/>
                      <a:pt x="138565" y="31147"/>
                    </a:cubicBezTo>
                    <a:cubicBezTo>
                      <a:pt x="133338" y="31909"/>
                      <a:pt x="127541" y="32956"/>
                      <a:pt x="121078" y="34290"/>
                    </a:cubicBezTo>
                    <a:cubicBezTo>
                      <a:pt x="114616" y="35623"/>
                      <a:pt x="107868" y="37433"/>
                      <a:pt x="100930" y="39529"/>
                    </a:cubicBezTo>
                    <a:cubicBezTo>
                      <a:pt x="94166" y="41548"/>
                      <a:pt x="87558" y="44063"/>
                      <a:pt x="81162"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567" y="61017"/>
                      <a:pt x="260366" y="64846"/>
                      <a:pt x="269337" y="70199"/>
                    </a:cubicBezTo>
                    <a:cubicBezTo>
                      <a:pt x="278119" y="74590"/>
                      <a:pt x="285636" y="81144"/>
                      <a:pt x="291196" y="89249"/>
                    </a:cubicBezTo>
                    <a:cubicBezTo>
                      <a:pt x="294912" y="95174"/>
                      <a:pt x="296081" y="102356"/>
                      <a:pt x="294427" y="109156"/>
                    </a:cubicBezTo>
                    <a:cubicBezTo>
                      <a:pt x="292289" y="116643"/>
                      <a:pt x="288183" y="123425"/>
                      <a:pt x="282548" y="128778"/>
                    </a:cubicBezTo>
                    <a:cubicBezTo>
                      <a:pt x="275572" y="135807"/>
                      <a:pt x="267788" y="141980"/>
                      <a:pt x="259358" y="147161"/>
                    </a:cubicBezTo>
                    <a:lnTo>
                      <a:pt x="291671" y="166211"/>
                    </a:lnTo>
                    <a:lnTo>
                      <a:pt x="273709" y="176213"/>
                    </a:lnTo>
                    <a:lnTo>
                      <a:pt x="241111" y="157163"/>
                    </a:lnTo>
                    <a:cubicBezTo>
                      <a:pt x="225591" y="164868"/>
                      <a:pt x="209359" y="171022"/>
                      <a:pt x="192642" y="175546"/>
                    </a:cubicBezTo>
                    <a:cubicBezTo>
                      <a:pt x="175155" y="180384"/>
                      <a:pt x="157288" y="183728"/>
                      <a:pt x="139230" y="185547"/>
                    </a:cubicBezTo>
                    <a:lnTo>
                      <a:pt x="122219" y="154972"/>
                    </a:lnTo>
                    <a:cubicBezTo>
                      <a:pt x="126956" y="154848"/>
                      <a:pt x="131684" y="154467"/>
                      <a:pt x="136379" y="153829"/>
                    </a:cubicBezTo>
                    <a:cubicBezTo>
                      <a:pt x="143567" y="153010"/>
                      <a:pt x="150702" y="151800"/>
                      <a:pt x="157763" y="150209"/>
                    </a:cubicBezTo>
                    <a:cubicBezTo>
                      <a:pt x="165556" y="148495"/>
                      <a:pt x="173824" y="146399"/>
                      <a:pt x="182568" y="143828"/>
                    </a:cubicBezTo>
                    <a:cubicBezTo>
                      <a:pt x="191055" y="141256"/>
                      <a:pt x="199342" y="138074"/>
                      <a:pt x="207373" y="134303"/>
                    </a:cubicBezTo>
                    <a:lnTo>
                      <a:pt x="156812" y="105061"/>
                    </a:lnTo>
                    <a:lnTo>
                      <a:pt x="150255" y="107347"/>
                    </a:lnTo>
                    <a:lnTo>
                      <a:pt x="143317" y="109442"/>
                    </a:lnTo>
                    <a:cubicBezTo>
                      <a:pt x="130582" y="113633"/>
                      <a:pt x="118987" y="116967"/>
                      <a:pt x="108343" y="118967"/>
                    </a:cubicBezTo>
                    <a:cubicBezTo>
                      <a:pt x="98576" y="121244"/>
                      <a:pt x="88616" y="122577"/>
                      <a:pt x="78596" y="122968"/>
                    </a:cubicBezTo>
                    <a:cubicBezTo>
                      <a:pt x="69751" y="123282"/>
                      <a:pt x="60903" y="122444"/>
                      <a:pt x="52271" y="120491"/>
                    </a:cubicBezTo>
                    <a:cubicBezTo>
                      <a:pt x="43728" y="118567"/>
                      <a:pt x="35526" y="115348"/>
                      <a:pt x="27941" y="110966"/>
                    </a:cubicBezTo>
                    <a:cubicBezTo>
                      <a:pt x="19562" y="106632"/>
                      <a:pt x="12305" y="100403"/>
                      <a:pt x="6748" y="92773"/>
                    </a:cubicBezTo>
                    <a:cubicBezTo>
                      <a:pt x="2672" y="87078"/>
                      <a:pt x="660" y="80153"/>
                      <a:pt x="1045" y="73152"/>
                    </a:cubicBezTo>
                    <a:cubicBezTo>
                      <a:pt x="1789" y="65856"/>
                      <a:pt x="4703" y="58950"/>
                      <a:pt x="9409" y="53340"/>
                    </a:cubicBezTo>
                    <a:cubicBezTo>
                      <a:pt x="15218" y="45958"/>
                      <a:pt x="22145" y="39529"/>
                      <a:pt x="29937" y="34290"/>
                    </a:cubicBezTo>
                    <a:lnTo>
                      <a:pt x="0" y="16954"/>
                    </a:lnTo>
                    <a:lnTo>
                      <a:pt x="17582" y="6763"/>
                    </a:lnTo>
                    <a:lnTo>
                      <a:pt x="47234" y="23908"/>
                    </a:lnTo>
                    <a:cubicBezTo>
                      <a:pt x="61159" y="17021"/>
                      <a:pt x="75784" y="11649"/>
                      <a:pt x="90856" y="7906"/>
                    </a:cubicBezTo>
                    <a:cubicBezTo>
                      <a:pt x="105192" y="4239"/>
                      <a:pt x="119769" y="1591"/>
                      <a:pt x="134479" y="0"/>
                    </a:cubicBezTo>
                    <a:close/>
                    <a:moveTo>
                      <a:pt x="63770" y="83629"/>
                    </a:moveTo>
                    <a:cubicBezTo>
                      <a:pt x="70454" y="87459"/>
                      <a:pt x="78155" y="89116"/>
                      <a:pt x="85819" y="88392"/>
                    </a:cubicBezTo>
                    <a:cubicBezTo>
                      <a:pt x="96108" y="87192"/>
                      <a:pt x="106239" y="84887"/>
                      <a:pt x="116041" y="81534"/>
                    </a:cubicBezTo>
                    <a:lnTo>
                      <a:pt x="68522" y="54007"/>
                    </a:lnTo>
                    <a:cubicBezTo>
                      <a:pt x="50655" y="65437"/>
                      <a:pt x="49135" y="75343"/>
                      <a:pt x="63390" y="83629"/>
                    </a:cubicBezTo>
                    <a:close/>
                    <a:moveTo>
                      <a:pt x="230657" y="97536"/>
                    </a:moveTo>
                    <a:cubicBezTo>
                      <a:pt x="223387" y="93536"/>
                      <a:pt x="215004" y="92030"/>
                      <a:pt x="206802" y="93250"/>
                    </a:cubicBezTo>
                    <a:cubicBezTo>
                      <a:pt x="195559" y="94764"/>
                      <a:pt x="184469" y="97222"/>
                      <a:pt x="173634" y="100584"/>
                    </a:cubicBezTo>
                    <a:lnTo>
                      <a:pt x="221153" y="127921"/>
                    </a:lnTo>
                    <a:cubicBezTo>
                      <a:pt x="240731" y="115634"/>
                      <a:pt x="243962" y="105442"/>
                      <a:pt x="230277" y="97536"/>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71" name="Google Shape;471;p18"/>
            <p:cNvGrpSpPr/>
            <p:nvPr/>
          </p:nvGrpSpPr>
          <p:grpSpPr>
            <a:xfrm>
              <a:off x="2665504" y="2818605"/>
              <a:ext cx="883852" cy="621125"/>
              <a:chOff x="4475129" y="3560730"/>
              <a:chExt cx="883852" cy="621125"/>
            </a:xfrm>
          </p:grpSpPr>
          <p:sp>
            <p:nvSpPr>
              <p:cNvPr id="472" name="Google Shape;472;p18"/>
              <p:cNvSpPr/>
              <p:nvPr/>
            </p:nvSpPr>
            <p:spPr>
              <a:xfrm>
                <a:off x="4475129" y="3670363"/>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3" name="Google Shape;473;p18"/>
              <p:cNvSpPr/>
              <p:nvPr/>
            </p:nvSpPr>
            <p:spPr>
              <a:xfrm>
                <a:off x="4475224" y="3813428"/>
                <a:ext cx="87339" cy="116586"/>
              </a:xfrm>
              <a:custGeom>
                <a:rect b="b" l="l" r="r" t="t"/>
                <a:pathLst>
                  <a:path extrusionOk="0" h="116586" w="87339">
                    <a:moveTo>
                      <a:pt x="0" y="116586"/>
                    </a:moveTo>
                    <a:lnTo>
                      <a:pt x="0" y="0"/>
                    </a:lnTo>
                    <a:lnTo>
                      <a:pt x="87340" y="78010"/>
                    </a:lnTo>
                    <a:lnTo>
                      <a:pt x="0" y="116586"/>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4" name="Google Shape;474;p18"/>
              <p:cNvSpPr/>
              <p:nvPr/>
            </p:nvSpPr>
            <p:spPr>
              <a:xfrm>
                <a:off x="5292454" y="3816476"/>
                <a:ext cx="66431" cy="157067"/>
              </a:xfrm>
              <a:custGeom>
                <a:rect b="b" l="l" r="r" t="t"/>
                <a:pathLst>
                  <a:path extrusionOk="0" h="157067" w="66431">
                    <a:moveTo>
                      <a:pt x="66432" y="0"/>
                    </a:moveTo>
                    <a:lnTo>
                      <a:pt x="66432" y="109633"/>
                    </a:lnTo>
                    <a:lnTo>
                      <a:pt x="21859" y="157067"/>
                    </a:lnTo>
                    <a:lnTo>
                      <a:pt x="0" y="31623"/>
                    </a:lnTo>
                    <a:lnTo>
                      <a:pt x="66432"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5" name="Google Shape;475;p18"/>
              <p:cNvSpPr/>
              <p:nvPr/>
            </p:nvSpPr>
            <p:spPr>
              <a:xfrm>
                <a:off x="4475129" y="3560730"/>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6" name="Google Shape;476;p18"/>
              <p:cNvSpPr/>
              <p:nvPr/>
            </p:nvSpPr>
            <p:spPr>
              <a:xfrm>
                <a:off x="4600749" y="3630358"/>
                <a:ext cx="632686" cy="366093"/>
              </a:xfrm>
              <a:custGeom>
                <a:rect b="b" l="l" r="r" t="t"/>
                <a:pathLst>
                  <a:path extrusionOk="0" h="366093" w="632686">
                    <a:moveTo>
                      <a:pt x="632116" y="194119"/>
                    </a:moveTo>
                    <a:cubicBezTo>
                      <a:pt x="627555" y="237173"/>
                      <a:pt x="596952" y="279844"/>
                      <a:pt x="540025" y="312515"/>
                    </a:cubicBezTo>
                    <a:cubicBezTo>
                      <a:pt x="416475" y="383953"/>
                      <a:pt x="216136" y="383953"/>
                      <a:pt x="92586" y="312515"/>
                    </a:cubicBezTo>
                    <a:cubicBezTo>
                      <a:pt x="35564" y="279559"/>
                      <a:pt x="4962" y="237173"/>
                      <a:pt x="590" y="194119"/>
                    </a:cubicBezTo>
                    <a:cubicBezTo>
                      <a:pt x="-4732" y="143637"/>
                      <a:pt x="25965" y="92202"/>
                      <a:pt x="92586" y="53721"/>
                    </a:cubicBezTo>
                    <a:cubicBezTo>
                      <a:pt x="216136" y="-17907"/>
                      <a:pt x="416475" y="-17907"/>
                      <a:pt x="540025" y="53721"/>
                    </a:cubicBezTo>
                    <a:cubicBezTo>
                      <a:pt x="606646" y="92202"/>
                      <a:pt x="637343" y="143637"/>
                      <a:pt x="632116" y="194119"/>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7" name="Google Shape;477;p18"/>
              <p:cNvSpPr/>
              <p:nvPr/>
            </p:nvSpPr>
            <p:spPr>
              <a:xfrm>
                <a:off x="4601339" y="3652337"/>
                <a:ext cx="631526" cy="344114"/>
              </a:xfrm>
              <a:custGeom>
                <a:rect b="b" l="l" r="r" t="t"/>
                <a:pathLst>
                  <a:path extrusionOk="0" h="344114" w="631526">
                    <a:moveTo>
                      <a:pt x="631527" y="172140"/>
                    </a:moveTo>
                    <a:cubicBezTo>
                      <a:pt x="626965" y="215194"/>
                      <a:pt x="596363" y="257865"/>
                      <a:pt x="539435" y="290536"/>
                    </a:cubicBezTo>
                    <a:cubicBezTo>
                      <a:pt x="415886" y="361974"/>
                      <a:pt x="215546" y="361974"/>
                      <a:pt x="91997" y="290536"/>
                    </a:cubicBezTo>
                    <a:cubicBezTo>
                      <a:pt x="34974" y="257580"/>
                      <a:pt x="4372" y="215194"/>
                      <a:pt x="0" y="172140"/>
                    </a:cubicBezTo>
                    <a:cubicBezTo>
                      <a:pt x="4372" y="128992"/>
                      <a:pt x="35069" y="86415"/>
                      <a:pt x="91997" y="53649"/>
                    </a:cubicBezTo>
                    <a:cubicBezTo>
                      <a:pt x="215546" y="-17883"/>
                      <a:pt x="415886" y="-17883"/>
                      <a:pt x="539435" y="53649"/>
                    </a:cubicBezTo>
                    <a:cubicBezTo>
                      <a:pt x="596553" y="86606"/>
                      <a:pt x="626965" y="129088"/>
                      <a:pt x="631527" y="172140"/>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8" name="Google Shape;478;p18"/>
              <p:cNvSpPr/>
              <p:nvPr/>
            </p:nvSpPr>
            <p:spPr>
              <a:xfrm>
                <a:off x="4762618" y="3735419"/>
                <a:ext cx="295161" cy="184403"/>
              </a:xfrm>
              <a:custGeom>
                <a:rect b="b" l="l" r="r" t="t"/>
                <a:pathLst>
                  <a:path extrusionOk="0" h="184403" w="295161">
                    <a:moveTo>
                      <a:pt x="150160" y="29146"/>
                    </a:moveTo>
                    <a:cubicBezTo>
                      <a:pt x="146278" y="29089"/>
                      <a:pt x="142398" y="29375"/>
                      <a:pt x="138565" y="30004"/>
                    </a:cubicBezTo>
                    <a:cubicBezTo>
                      <a:pt x="133338" y="30766"/>
                      <a:pt x="127541" y="31813"/>
                      <a:pt x="121078" y="33147"/>
                    </a:cubicBezTo>
                    <a:cubicBezTo>
                      <a:pt x="114616" y="34480"/>
                      <a:pt x="107868" y="36290"/>
                      <a:pt x="100930" y="38386"/>
                    </a:cubicBezTo>
                    <a:cubicBezTo>
                      <a:pt x="94166" y="40405"/>
                      <a:pt x="87558" y="42919"/>
                      <a:pt x="81162" y="45910"/>
                    </a:cubicBezTo>
                    <a:lnTo>
                      <a:pt x="131152" y="75342"/>
                    </a:lnTo>
                    <a:lnTo>
                      <a:pt x="140656" y="72104"/>
                    </a:lnTo>
                    <a:cubicBezTo>
                      <a:pt x="153581" y="67818"/>
                      <a:pt x="165746" y="64198"/>
                      <a:pt x="177246" y="61150"/>
                    </a:cubicBezTo>
                    <a:cubicBezTo>
                      <a:pt x="187994" y="58217"/>
                      <a:pt x="199009" y="56397"/>
                      <a:pt x="210129" y="55721"/>
                    </a:cubicBezTo>
                    <a:cubicBezTo>
                      <a:pt x="220250" y="55035"/>
                      <a:pt x="230410" y="55702"/>
                      <a:pt x="240351" y="57721"/>
                    </a:cubicBezTo>
                    <a:cubicBezTo>
                      <a:pt x="250558" y="59931"/>
                      <a:pt x="260337" y="63751"/>
                      <a:pt x="269337" y="69056"/>
                    </a:cubicBezTo>
                    <a:cubicBezTo>
                      <a:pt x="278119" y="73447"/>
                      <a:pt x="285636" y="80000"/>
                      <a:pt x="291196" y="88106"/>
                    </a:cubicBezTo>
                    <a:cubicBezTo>
                      <a:pt x="294912" y="94031"/>
                      <a:pt x="296081" y="101212"/>
                      <a:pt x="294427" y="108013"/>
                    </a:cubicBezTo>
                    <a:cubicBezTo>
                      <a:pt x="292289" y="115500"/>
                      <a:pt x="288183" y="122282"/>
                      <a:pt x="282548" y="127635"/>
                    </a:cubicBezTo>
                    <a:cubicBezTo>
                      <a:pt x="275572" y="134664"/>
                      <a:pt x="267788" y="140836"/>
                      <a:pt x="259358" y="146018"/>
                    </a:cubicBezTo>
                    <a:lnTo>
                      <a:pt x="291671" y="165068"/>
                    </a:lnTo>
                    <a:lnTo>
                      <a:pt x="273709" y="175069"/>
                    </a:lnTo>
                    <a:lnTo>
                      <a:pt x="241111" y="156019"/>
                    </a:lnTo>
                    <a:cubicBezTo>
                      <a:pt x="225610" y="163763"/>
                      <a:pt x="209368" y="169916"/>
                      <a:pt x="192642" y="174403"/>
                    </a:cubicBezTo>
                    <a:cubicBezTo>
                      <a:pt x="175155" y="179241"/>
                      <a:pt x="157288" y="182585"/>
                      <a:pt x="139230" y="184404"/>
                    </a:cubicBezTo>
                    <a:lnTo>
                      <a:pt x="122219" y="153829"/>
                    </a:lnTo>
                    <a:cubicBezTo>
                      <a:pt x="126956" y="153705"/>
                      <a:pt x="131684" y="153324"/>
                      <a:pt x="136379" y="152686"/>
                    </a:cubicBezTo>
                    <a:cubicBezTo>
                      <a:pt x="143567" y="151867"/>
                      <a:pt x="150702" y="150657"/>
                      <a:pt x="157763" y="149066"/>
                    </a:cubicBezTo>
                    <a:cubicBezTo>
                      <a:pt x="165556" y="147352"/>
                      <a:pt x="173824" y="145256"/>
                      <a:pt x="182568" y="142684"/>
                    </a:cubicBezTo>
                    <a:cubicBezTo>
                      <a:pt x="191055" y="140113"/>
                      <a:pt x="199342" y="136931"/>
                      <a:pt x="207373" y="133159"/>
                    </a:cubicBezTo>
                    <a:lnTo>
                      <a:pt x="156812" y="103917"/>
                    </a:lnTo>
                    <a:lnTo>
                      <a:pt x="150255" y="106204"/>
                    </a:lnTo>
                    <a:lnTo>
                      <a:pt x="143317" y="108299"/>
                    </a:lnTo>
                    <a:cubicBezTo>
                      <a:pt x="130582" y="112490"/>
                      <a:pt x="118987" y="115824"/>
                      <a:pt x="108343" y="117824"/>
                    </a:cubicBezTo>
                    <a:cubicBezTo>
                      <a:pt x="98576" y="120101"/>
                      <a:pt x="88616" y="121434"/>
                      <a:pt x="78596" y="121825"/>
                    </a:cubicBezTo>
                    <a:cubicBezTo>
                      <a:pt x="69751" y="122139"/>
                      <a:pt x="60903" y="121310"/>
                      <a:pt x="52271" y="119348"/>
                    </a:cubicBezTo>
                    <a:cubicBezTo>
                      <a:pt x="43739" y="117386"/>
                      <a:pt x="35542" y="114176"/>
                      <a:pt x="27941" y="109823"/>
                    </a:cubicBezTo>
                    <a:cubicBezTo>
                      <a:pt x="19602" y="105432"/>
                      <a:pt x="12357" y="99212"/>
                      <a:pt x="6748" y="91630"/>
                    </a:cubicBezTo>
                    <a:cubicBezTo>
                      <a:pt x="2678" y="85896"/>
                      <a:pt x="668" y="78943"/>
                      <a:pt x="1045" y="71914"/>
                    </a:cubicBezTo>
                    <a:cubicBezTo>
                      <a:pt x="1790" y="64646"/>
                      <a:pt x="4704" y="57778"/>
                      <a:pt x="9409" y="52197"/>
                    </a:cubicBezTo>
                    <a:cubicBezTo>
                      <a:pt x="15221" y="44815"/>
                      <a:pt x="22148" y="38386"/>
                      <a:pt x="29937" y="33147"/>
                    </a:cubicBezTo>
                    <a:lnTo>
                      <a:pt x="0" y="15811"/>
                    </a:lnTo>
                    <a:lnTo>
                      <a:pt x="17582" y="5620"/>
                    </a:lnTo>
                    <a:lnTo>
                      <a:pt x="47234" y="22765"/>
                    </a:lnTo>
                    <a:cubicBezTo>
                      <a:pt x="61313" y="16288"/>
                      <a:pt x="76028" y="11306"/>
                      <a:pt x="91141" y="7906"/>
                    </a:cubicBezTo>
                    <a:cubicBezTo>
                      <a:pt x="105477" y="4238"/>
                      <a:pt x="120054" y="1591"/>
                      <a:pt x="134764" y="0"/>
                    </a:cubicBezTo>
                    <a:close/>
                    <a:moveTo>
                      <a:pt x="63770" y="82486"/>
                    </a:moveTo>
                    <a:cubicBezTo>
                      <a:pt x="70454" y="86315"/>
                      <a:pt x="78155" y="87973"/>
                      <a:pt x="85819" y="87249"/>
                    </a:cubicBezTo>
                    <a:cubicBezTo>
                      <a:pt x="96116" y="86096"/>
                      <a:pt x="106252" y="83791"/>
                      <a:pt x="116041" y="80391"/>
                    </a:cubicBezTo>
                    <a:lnTo>
                      <a:pt x="68522" y="52864"/>
                    </a:lnTo>
                    <a:cubicBezTo>
                      <a:pt x="50655" y="64389"/>
                      <a:pt x="49135" y="74581"/>
                      <a:pt x="63390" y="82486"/>
                    </a:cubicBezTo>
                    <a:close/>
                    <a:moveTo>
                      <a:pt x="230657" y="96393"/>
                    </a:moveTo>
                    <a:cubicBezTo>
                      <a:pt x="223377" y="92430"/>
                      <a:pt x="214995" y="90954"/>
                      <a:pt x="206802" y="92202"/>
                    </a:cubicBezTo>
                    <a:cubicBezTo>
                      <a:pt x="195559" y="93631"/>
                      <a:pt x="184459" y="96060"/>
                      <a:pt x="173634" y="99441"/>
                    </a:cubicBezTo>
                    <a:lnTo>
                      <a:pt x="221153" y="126873"/>
                    </a:lnTo>
                    <a:cubicBezTo>
                      <a:pt x="240921" y="114490"/>
                      <a:pt x="243962" y="104327"/>
                      <a:pt x="230277" y="96393"/>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9" name="Google Shape;479;p18"/>
              <p:cNvSpPr/>
              <p:nvPr/>
            </p:nvSpPr>
            <p:spPr>
              <a:xfrm>
                <a:off x="4885122" y="3872293"/>
                <a:ext cx="19007" cy="25526"/>
              </a:xfrm>
              <a:custGeom>
                <a:rect b="b" l="l" r="r" t="t"/>
                <a:pathLst>
                  <a:path extrusionOk="0" h="25526" w="19007">
                    <a:moveTo>
                      <a:pt x="0" y="17145"/>
                    </a:moveTo>
                    <a:cubicBezTo>
                      <a:pt x="0" y="15907"/>
                      <a:pt x="0" y="0"/>
                      <a:pt x="0" y="0"/>
                    </a:cubicBezTo>
                    <a:lnTo>
                      <a:pt x="19008" y="12478"/>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0" name="Google Shape;480;p18"/>
              <p:cNvSpPr/>
              <p:nvPr/>
            </p:nvSpPr>
            <p:spPr>
              <a:xfrm>
                <a:off x="5012188" y="3883151"/>
                <a:ext cx="42101" cy="19716"/>
              </a:xfrm>
              <a:custGeom>
                <a:rect b="b" l="l" r="r" t="t"/>
                <a:pathLst>
                  <a:path extrusionOk="0" h="19716" w="42101">
                    <a:moveTo>
                      <a:pt x="42102" y="17145"/>
                    </a:moveTo>
                    <a:lnTo>
                      <a:pt x="42102" y="0"/>
                    </a:lnTo>
                    <a:lnTo>
                      <a:pt x="0" y="3238"/>
                    </a:lnTo>
                    <a:lnTo>
                      <a:pt x="24140" y="19717"/>
                    </a:lnTo>
                    <a:lnTo>
                      <a:pt x="42102"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1" name="Google Shape;481;p18"/>
              <p:cNvSpPr/>
              <p:nvPr/>
            </p:nvSpPr>
            <p:spPr>
              <a:xfrm>
                <a:off x="5026348" y="3819906"/>
                <a:ext cx="31457" cy="17430"/>
              </a:xfrm>
              <a:custGeom>
                <a:rect b="b" l="l" r="r" t="t"/>
                <a:pathLst>
                  <a:path extrusionOk="0" h="17430" w="31457">
                    <a:moveTo>
                      <a:pt x="31458" y="17431"/>
                    </a:moveTo>
                    <a:lnTo>
                      <a:pt x="31458" y="0"/>
                    </a:lnTo>
                    <a:lnTo>
                      <a:pt x="0" y="11430"/>
                    </a:lnTo>
                    <a:lnTo>
                      <a:pt x="31458" y="17431"/>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2" name="Google Shape;482;p18"/>
              <p:cNvSpPr/>
              <p:nvPr/>
            </p:nvSpPr>
            <p:spPr>
              <a:xfrm>
                <a:off x="4927509" y="3826287"/>
                <a:ext cx="47328" cy="33147"/>
              </a:xfrm>
              <a:custGeom>
                <a:rect b="b" l="l" r="r" t="t"/>
                <a:pathLst>
                  <a:path extrusionOk="0" h="33147" w="47328">
                    <a:moveTo>
                      <a:pt x="0" y="10096"/>
                    </a:moveTo>
                    <a:lnTo>
                      <a:pt x="10454" y="0"/>
                    </a:lnTo>
                    <a:lnTo>
                      <a:pt x="47329" y="25622"/>
                    </a:lnTo>
                    <a:lnTo>
                      <a:pt x="45048" y="33147"/>
                    </a:lnTo>
                    <a:cubicBezTo>
                      <a:pt x="45048" y="33147"/>
                      <a:pt x="17487" y="21527"/>
                      <a:pt x="16537" y="20860"/>
                    </a:cubicBezTo>
                    <a:cubicBezTo>
                      <a:pt x="15586" y="20193"/>
                      <a:pt x="0" y="10096"/>
                      <a:pt x="0" y="1009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3" name="Google Shape;483;p18"/>
              <p:cNvSpPr/>
              <p:nvPr/>
            </p:nvSpPr>
            <p:spPr>
              <a:xfrm>
                <a:off x="4830855" y="3771042"/>
                <a:ext cx="58543" cy="38957"/>
              </a:xfrm>
              <a:custGeom>
                <a:rect b="b" l="l" r="r" t="t"/>
                <a:pathLst>
                  <a:path extrusionOk="0" h="38957" w="58543">
                    <a:moveTo>
                      <a:pt x="0" y="11239"/>
                    </a:moveTo>
                    <a:lnTo>
                      <a:pt x="49040" y="38957"/>
                    </a:lnTo>
                    <a:lnTo>
                      <a:pt x="58543" y="31718"/>
                    </a:lnTo>
                    <a:cubicBezTo>
                      <a:pt x="58543" y="31718"/>
                      <a:pt x="52461" y="24574"/>
                      <a:pt x="51986" y="23908"/>
                    </a:cubicBezTo>
                    <a:cubicBezTo>
                      <a:pt x="47584" y="18878"/>
                      <a:pt x="42420" y="14573"/>
                      <a:pt x="36685" y="11144"/>
                    </a:cubicBezTo>
                    <a:cubicBezTo>
                      <a:pt x="33073" y="10478"/>
                      <a:pt x="9789" y="0"/>
                      <a:pt x="978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4" name="Google Shape;484;p18"/>
              <p:cNvSpPr/>
              <p:nvPr/>
            </p:nvSpPr>
            <p:spPr>
              <a:xfrm>
                <a:off x="4885122" y="3739991"/>
                <a:ext cx="27275" cy="24574"/>
              </a:xfrm>
              <a:custGeom>
                <a:rect b="b" l="l" r="r" t="t"/>
                <a:pathLst>
                  <a:path extrusionOk="0" h="24574" w="27275">
                    <a:moveTo>
                      <a:pt x="27276" y="24575"/>
                    </a:moveTo>
                    <a:lnTo>
                      <a:pt x="27276" y="7334"/>
                    </a:lnTo>
                    <a:lnTo>
                      <a:pt x="4752" y="0"/>
                    </a:lnTo>
                    <a:lnTo>
                      <a:pt x="0" y="13526"/>
                    </a:lnTo>
                    <a:lnTo>
                      <a:pt x="1140" y="19621"/>
                    </a:lnTo>
                    <a:lnTo>
                      <a:pt x="27276" y="2457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5" name="Google Shape;485;p18"/>
              <p:cNvSpPr/>
              <p:nvPr/>
            </p:nvSpPr>
            <p:spPr>
              <a:xfrm>
                <a:off x="4762903" y="3734942"/>
                <a:ext cx="26040" cy="19431"/>
              </a:xfrm>
              <a:custGeom>
                <a:rect b="b" l="l" r="r" t="t"/>
                <a:pathLst>
                  <a:path extrusionOk="0" h="19431"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6" name="Google Shape;486;p18"/>
              <p:cNvSpPr/>
              <p:nvPr/>
            </p:nvSpPr>
            <p:spPr>
              <a:xfrm>
                <a:off x="4763854" y="3792188"/>
                <a:ext cx="29936" cy="30194"/>
              </a:xfrm>
              <a:custGeom>
                <a:rect b="b" l="l" r="r" t="t"/>
                <a:pathLst>
                  <a:path extrusionOk="0" h="30194" w="29936">
                    <a:moveTo>
                      <a:pt x="0" y="17812"/>
                    </a:moveTo>
                    <a:lnTo>
                      <a:pt x="0" y="0"/>
                    </a:lnTo>
                    <a:lnTo>
                      <a:pt x="29937" y="0"/>
                    </a:lnTo>
                    <a:lnTo>
                      <a:pt x="22619" y="15907"/>
                    </a:lnTo>
                    <a:lnTo>
                      <a:pt x="9599" y="30194"/>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7" name="Google Shape;487;p18"/>
              <p:cNvSpPr/>
              <p:nvPr/>
            </p:nvSpPr>
            <p:spPr>
              <a:xfrm>
                <a:off x="4762903" y="3717226"/>
                <a:ext cx="294875" cy="185451"/>
              </a:xfrm>
              <a:custGeom>
                <a:rect b="b" l="l" r="r" t="t"/>
                <a:pathLst>
                  <a:path extrusionOk="0" h="185451" w="294875">
                    <a:moveTo>
                      <a:pt x="149875" y="30099"/>
                    </a:moveTo>
                    <a:cubicBezTo>
                      <a:pt x="145990" y="30089"/>
                      <a:pt x="142111" y="30404"/>
                      <a:pt x="138280" y="31051"/>
                    </a:cubicBezTo>
                    <a:cubicBezTo>
                      <a:pt x="133053" y="31813"/>
                      <a:pt x="127256" y="32861"/>
                      <a:pt x="120793" y="34195"/>
                    </a:cubicBezTo>
                    <a:cubicBezTo>
                      <a:pt x="114331" y="35528"/>
                      <a:pt x="107583" y="37338"/>
                      <a:pt x="100645" y="39433"/>
                    </a:cubicBezTo>
                    <a:cubicBezTo>
                      <a:pt x="93881" y="41453"/>
                      <a:pt x="87273" y="43967"/>
                      <a:pt x="80877" y="46958"/>
                    </a:cubicBezTo>
                    <a:lnTo>
                      <a:pt x="130867" y="76390"/>
                    </a:lnTo>
                    <a:lnTo>
                      <a:pt x="140371" y="73152"/>
                    </a:lnTo>
                    <a:cubicBezTo>
                      <a:pt x="153296" y="68866"/>
                      <a:pt x="165461" y="65151"/>
                      <a:pt x="176960" y="62198"/>
                    </a:cubicBezTo>
                    <a:cubicBezTo>
                      <a:pt x="187709" y="59264"/>
                      <a:pt x="198724" y="57445"/>
                      <a:pt x="209844" y="56769"/>
                    </a:cubicBezTo>
                    <a:cubicBezTo>
                      <a:pt x="219965" y="56083"/>
                      <a:pt x="230125" y="56750"/>
                      <a:pt x="240066" y="58769"/>
                    </a:cubicBezTo>
                    <a:cubicBezTo>
                      <a:pt x="250282" y="60922"/>
                      <a:pt x="260081" y="64751"/>
                      <a:pt x="269052" y="70104"/>
                    </a:cubicBezTo>
                    <a:cubicBezTo>
                      <a:pt x="277834" y="74495"/>
                      <a:pt x="285351" y="81048"/>
                      <a:pt x="290911" y="89154"/>
                    </a:cubicBezTo>
                    <a:cubicBezTo>
                      <a:pt x="294627" y="95079"/>
                      <a:pt x="295796" y="102260"/>
                      <a:pt x="294142" y="109061"/>
                    </a:cubicBezTo>
                    <a:cubicBezTo>
                      <a:pt x="291985" y="116538"/>
                      <a:pt x="287889" y="123311"/>
                      <a:pt x="282262" y="128683"/>
                    </a:cubicBezTo>
                    <a:cubicBezTo>
                      <a:pt x="275287" y="135712"/>
                      <a:pt x="267503" y="141884"/>
                      <a:pt x="259073" y="147066"/>
                    </a:cubicBezTo>
                    <a:lnTo>
                      <a:pt x="291386" y="166116"/>
                    </a:lnTo>
                    <a:lnTo>
                      <a:pt x="273424" y="176117"/>
                    </a:lnTo>
                    <a:lnTo>
                      <a:pt x="240826" y="157067"/>
                    </a:lnTo>
                    <a:cubicBezTo>
                      <a:pt x="225306" y="164773"/>
                      <a:pt x="209074" y="170926"/>
                      <a:pt x="192357" y="175450"/>
                    </a:cubicBezTo>
                    <a:cubicBezTo>
                      <a:pt x="174870" y="180289"/>
                      <a:pt x="157003" y="183632"/>
                      <a:pt x="138945" y="185452"/>
                    </a:cubicBezTo>
                    <a:lnTo>
                      <a:pt x="121934" y="154876"/>
                    </a:lnTo>
                    <a:cubicBezTo>
                      <a:pt x="126671" y="154752"/>
                      <a:pt x="131398" y="154372"/>
                      <a:pt x="136094" y="153733"/>
                    </a:cubicBezTo>
                    <a:cubicBezTo>
                      <a:pt x="143282" y="152914"/>
                      <a:pt x="150416" y="151705"/>
                      <a:pt x="157478" y="150114"/>
                    </a:cubicBezTo>
                    <a:cubicBezTo>
                      <a:pt x="165271" y="148399"/>
                      <a:pt x="173539" y="146304"/>
                      <a:pt x="182283" y="143732"/>
                    </a:cubicBezTo>
                    <a:cubicBezTo>
                      <a:pt x="190769" y="141160"/>
                      <a:pt x="199057" y="137979"/>
                      <a:pt x="207087" y="134207"/>
                    </a:cubicBezTo>
                    <a:lnTo>
                      <a:pt x="156527" y="104965"/>
                    </a:lnTo>
                    <a:lnTo>
                      <a:pt x="149970" y="107251"/>
                    </a:lnTo>
                    <a:lnTo>
                      <a:pt x="143032" y="109347"/>
                    </a:lnTo>
                    <a:cubicBezTo>
                      <a:pt x="130297" y="113538"/>
                      <a:pt x="118702" y="116872"/>
                      <a:pt x="108058" y="118872"/>
                    </a:cubicBezTo>
                    <a:cubicBezTo>
                      <a:pt x="98291" y="121148"/>
                      <a:pt x="88331" y="122482"/>
                      <a:pt x="78311" y="122872"/>
                    </a:cubicBezTo>
                    <a:cubicBezTo>
                      <a:pt x="69466" y="123187"/>
                      <a:pt x="60618" y="122349"/>
                      <a:pt x="51986" y="120396"/>
                    </a:cubicBezTo>
                    <a:cubicBezTo>
                      <a:pt x="43443" y="118472"/>
                      <a:pt x="35241" y="115252"/>
                      <a:pt x="27656" y="110871"/>
                    </a:cubicBezTo>
                    <a:cubicBezTo>
                      <a:pt x="19390" y="106528"/>
                      <a:pt x="12235" y="100336"/>
                      <a:pt x="6748" y="92773"/>
                    </a:cubicBezTo>
                    <a:cubicBezTo>
                      <a:pt x="2671" y="87078"/>
                      <a:pt x="660" y="80153"/>
                      <a:pt x="1045" y="73152"/>
                    </a:cubicBezTo>
                    <a:cubicBezTo>
                      <a:pt x="1789" y="65856"/>
                      <a:pt x="4702" y="58950"/>
                      <a:pt x="9409" y="53340"/>
                    </a:cubicBezTo>
                    <a:cubicBezTo>
                      <a:pt x="15217" y="45958"/>
                      <a:pt x="22145" y="39529"/>
                      <a:pt x="29937" y="34290"/>
                    </a:cubicBezTo>
                    <a:lnTo>
                      <a:pt x="0" y="16954"/>
                    </a:lnTo>
                    <a:lnTo>
                      <a:pt x="17582" y="6763"/>
                    </a:lnTo>
                    <a:lnTo>
                      <a:pt x="47234" y="23908"/>
                    </a:lnTo>
                    <a:cubicBezTo>
                      <a:pt x="61159" y="17021"/>
                      <a:pt x="75784" y="11649"/>
                      <a:pt x="90856" y="7906"/>
                    </a:cubicBezTo>
                    <a:cubicBezTo>
                      <a:pt x="105192" y="4238"/>
                      <a:pt x="119769" y="1591"/>
                      <a:pt x="134479" y="0"/>
                    </a:cubicBezTo>
                    <a:close/>
                    <a:moveTo>
                      <a:pt x="63105" y="83248"/>
                    </a:moveTo>
                    <a:cubicBezTo>
                      <a:pt x="69789" y="87078"/>
                      <a:pt x="77490" y="88735"/>
                      <a:pt x="85154" y="88011"/>
                    </a:cubicBezTo>
                    <a:cubicBezTo>
                      <a:pt x="95443" y="86811"/>
                      <a:pt x="105574" y="84506"/>
                      <a:pt x="115376" y="81153"/>
                    </a:cubicBezTo>
                    <a:lnTo>
                      <a:pt x="67857" y="53626"/>
                    </a:lnTo>
                    <a:cubicBezTo>
                      <a:pt x="50370" y="65341"/>
                      <a:pt x="48849" y="75247"/>
                      <a:pt x="63105" y="83248"/>
                    </a:cubicBezTo>
                    <a:close/>
                    <a:moveTo>
                      <a:pt x="229992" y="97155"/>
                    </a:moveTo>
                    <a:cubicBezTo>
                      <a:pt x="222721" y="93154"/>
                      <a:pt x="214339" y="91649"/>
                      <a:pt x="206137" y="92869"/>
                    </a:cubicBezTo>
                    <a:cubicBezTo>
                      <a:pt x="194894" y="94383"/>
                      <a:pt x="183803" y="96841"/>
                      <a:pt x="172969" y="100203"/>
                    </a:cubicBezTo>
                    <a:lnTo>
                      <a:pt x="220488" y="127540"/>
                    </a:lnTo>
                    <a:cubicBezTo>
                      <a:pt x="240446" y="115538"/>
                      <a:pt x="243677" y="105346"/>
                      <a:pt x="229992" y="97441"/>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88" name="Google Shape;488;p18"/>
            <p:cNvGrpSpPr/>
            <p:nvPr/>
          </p:nvGrpSpPr>
          <p:grpSpPr>
            <a:xfrm>
              <a:off x="2694110" y="2656109"/>
              <a:ext cx="883852" cy="621029"/>
              <a:chOff x="4503735" y="3398234"/>
              <a:chExt cx="883852" cy="621029"/>
            </a:xfrm>
          </p:grpSpPr>
          <p:sp>
            <p:nvSpPr>
              <p:cNvPr id="489" name="Google Shape;489;p18"/>
              <p:cNvSpPr/>
              <p:nvPr/>
            </p:nvSpPr>
            <p:spPr>
              <a:xfrm>
                <a:off x="4503735" y="3507771"/>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0" name="Google Shape;490;p18"/>
              <p:cNvSpPr/>
              <p:nvPr/>
            </p:nvSpPr>
            <p:spPr>
              <a:xfrm>
                <a:off x="4503925" y="3650932"/>
                <a:ext cx="87244" cy="116490"/>
              </a:xfrm>
              <a:custGeom>
                <a:rect b="b" l="l" r="r" t="t"/>
                <a:pathLst>
                  <a:path extrusionOk="0" h="116490" w="87244">
                    <a:moveTo>
                      <a:pt x="0" y="116491"/>
                    </a:moveTo>
                    <a:lnTo>
                      <a:pt x="0" y="0"/>
                    </a:lnTo>
                    <a:lnTo>
                      <a:pt x="87245" y="77915"/>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1" name="Google Shape;491;p18"/>
              <p:cNvSpPr/>
              <p:nvPr/>
            </p:nvSpPr>
            <p:spPr>
              <a:xfrm>
                <a:off x="5321061" y="3653980"/>
                <a:ext cx="66526" cy="157067"/>
              </a:xfrm>
              <a:custGeom>
                <a:rect b="b" l="l" r="r" t="t"/>
                <a:pathLst>
                  <a:path extrusionOk="0" h="157067" w="66526">
                    <a:moveTo>
                      <a:pt x="66527" y="0"/>
                    </a:moveTo>
                    <a:lnTo>
                      <a:pt x="66527" y="109538"/>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2" name="Google Shape;492;p18"/>
              <p:cNvSpPr/>
              <p:nvPr/>
            </p:nvSpPr>
            <p:spPr>
              <a:xfrm>
                <a:off x="4503735" y="3398234"/>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3" name="Google Shape;493;p18"/>
              <p:cNvSpPr/>
              <p:nvPr/>
            </p:nvSpPr>
            <p:spPr>
              <a:xfrm>
                <a:off x="4629431" y="3467838"/>
                <a:ext cx="632610" cy="366093"/>
              </a:xfrm>
              <a:custGeom>
                <a:rect b="b" l="l" r="r" t="t"/>
                <a:pathLst>
                  <a:path extrusionOk="0" h="366093" w="632610">
                    <a:moveTo>
                      <a:pt x="632041" y="194048"/>
                    </a:moveTo>
                    <a:cubicBezTo>
                      <a:pt x="627574" y="237101"/>
                      <a:pt x="596877" y="279773"/>
                      <a:pt x="539949" y="312444"/>
                    </a:cubicBezTo>
                    <a:cubicBezTo>
                      <a:pt x="416400" y="383977"/>
                      <a:pt x="216060" y="383977"/>
                      <a:pt x="92511" y="312444"/>
                    </a:cubicBezTo>
                    <a:cubicBezTo>
                      <a:pt x="35488" y="279487"/>
                      <a:pt x="4981" y="237101"/>
                      <a:pt x="610" y="194048"/>
                    </a:cubicBezTo>
                    <a:cubicBezTo>
                      <a:pt x="-4808" y="143566"/>
                      <a:pt x="25890" y="92131"/>
                      <a:pt x="92511" y="53650"/>
                    </a:cubicBezTo>
                    <a:cubicBezTo>
                      <a:pt x="216060" y="-17883"/>
                      <a:pt x="416400" y="-17883"/>
                      <a:pt x="539949" y="53650"/>
                    </a:cubicBezTo>
                    <a:cubicBezTo>
                      <a:pt x="606476" y="92131"/>
                      <a:pt x="637268" y="143566"/>
                      <a:pt x="632041"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4" name="Google Shape;494;p18"/>
              <p:cNvSpPr/>
              <p:nvPr/>
            </p:nvSpPr>
            <p:spPr>
              <a:xfrm>
                <a:off x="4630040" y="3489745"/>
                <a:ext cx="631431" cy="344185"/>
              </a:xfrm>
              <a:custGeom>
                <a:rect b="b" l="l" r="r" t="t"/>
                <a:pathLst>
                  <a:path extrusionOk="0" h="344185" w="631431">
                    <a:moveTo>
                      <a:pt x="631432" y="172141"/>
                    </a:moveTo>
                    <a:cubicBezTo>
                      <a:pt x="626965" y="215194"/>
                      <a:pt x="596268" y="257866"/>
                      <a:pt x="539340" y="290536"/>
                    </a:cubicBezTo>
                    <a:cubicBezTo>
                      <a:pt x="415791" y="362069"/>
                      <a:pt x="215451" y="362069"/>
                      <a:pt x="91902" y="290536"/>
                    </a:cubicBezTo>
                    <a:cubicBezTo>
                      <a:pt x="34879" y="257580"/>
                      <a:pt x="4372" y="215194"/>
                      <a:pt x="0" y="172141"/>
                    </a:cubicBezTo>
                    <a:cubicBezTo>
                      <a:pt x="4372" y="129087"/>
                      <a:pt x="34974" y="86416"/>
                      <a:pt x="91902" y="53650"/>
                    </a:cubicBezTo>
                    <a:cubicBezTo>
                      <a:pt x="215451" y="-17883"/>
                      <a:pt x="415791" y="-17883"/>
                      <a:pt x="539340" y="53650"/>
                    </a:cubicBezTo>
                    <a:cubicBezTo>
                      <a:pt x="596363" y="86606"/>
                      <a:pt x="626965" y="129087"/>
                      <a:pt x="631432" y="17214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5" name="Google Shape;495;p18"/>
              <p:cNvSpPr/>
              <p:nvPr/>
            </p:nvSpPr>
            <p:spPr>
              <a:xfrm>
                <a:off x="4791985" y="3572160"/>
                <a:ext cx="294810" cy="185070"/>
              </a:xfrm>
              <a:custGeom>
                <a:rect b="b" l="l" r="r" t="t"/>
                <a:pathLst>
                  <a:path extrusionOk="0" h="185070" w="294810">
                    <a:moveTo>
                      <a:pt x="149304" y="29813"/>
                    </a:moveTo>
                    <a:cubicBezTo>
                      <a:pt x="145417" y="29804"/>
                      <a:pt x="141540" y="30118"/>
                      <a:pt x="137710" y="30766"/>
                    </a:cubicBezTo>
                    <a:cubicBezTo>
                      <a:pt x="132578" y="31432"/>
                      <a:pt x="126685" y="32480"/>
                      <a:pt x="120223" y="33909"/>
                    </a:cubicBezTo>
                    <a:cubicBezTo>
                      <a:pt x="113760" y="35338"/>
                      <a:pt x="107108" y="36957"/>
                      <a:pt x="100170" y="39053"/>
                    </a:cubicBezTo>
                    <a:cubicBezTo>
                      <a:pt x="93383" y="41100"/>
                      <a:pt x="86747" y="43615"/>
                      <a:pt x="80307" y="46577"/>
                    </a:cubicBezTo>
                    <a:lnTo>
                      <a:pt x="131152" y="76010"/>
                    </a:lnTo>
                    <a:lnTo>
                      <a:pt x="140656" y="72771"/>
                    </a:lnTo>
                    <a:cubicBezTo>
                      <a:pt x="153581" y="68485"/>
                      <a:pt x="165841" y="64865"/>
                      <a:pt x="177246" y="61817"/>
                    </a:cubicBezTo>
                    <a:cubicBezTo>
                      <a:pt x="188013" y="58979"/>
                      <a:pt x="199019" y="57160"/>
                      <a:pt x="210129" y="56388"/>
                    </a:cubicBezTo>
                    <a:cubicBezTo>
                      <a:pt x="220279" y="55750"/>
                      <a:pt x="230467" y="56417"/>
                      <a:pt x="240446" y="58388"/>
                    </a:cubicBezTo>
                    <a:cubicBezTo>
                      <a:pt x="250491" y="60636"/>
                      <a:pt x="260109" y="64465"/>
                      <a:pt x="268957" y="69723"/>
                    </a:cubicBezTo>
                    <a:cubicBezTo>
                      <a:pt x="277729" y="74124"/>
                      <a:pt x="285256" y="80677"/>
                      <a:pt x="290816" y="88773"/>
                    </a:cubicBezTo>
                    <a:cubicBezTo>
                      <a:pt x="294579" y="94640"/>
                      <a:pt x="295748" y="101813"/>
                      <a:pt x="294047" y="108585"/>
                    </a:cubicBezTo>
                    <a:cubicBezTo>
                      <a:pt x="291937" y="116081"/>
                      <a:pt x="287832" y="122863"/>
                      <a:pt x="282167" y="128206"/>
                    </a:cubicBezTo>
                    <a:cubicBezTo>
                      <a:pt x="275220" y="135264"/>
                      <a:pt x="267437" y="141437"/>
                      <a:pt x="258978" y="146590"/>
                    </a:cubicBezTo>
                    <a:lnTo>
                      <a:pt x="291291" y="165640"/>
                    </a:lnTo>
                    <a:lnTo>
                      <a:pt x="272854" y="175736"/>
                    </a:lnTo>
                    <a:lnTo>
                      <a:pt x="240256" y="156686"/>
                    </a:lnTo>
                    <a:cubicBezTo>
                      <a:pt x="224755" y="164430"/>
                      <a:pt x="208513" y="170593"/>
                      <a:pt x="191786" y="175070"/>
                    </a:cubicBezTo>
                    <a:cubicBezTo>
                      <a:pt x="174299" y="179908"/>
                      <a:pt x="156432" y="183261"/>
                      <a:pt x="138375" y="185071"/>
                    </a:cubicBezTo>
                    <a:lnTo>
                      <a:pt x="121363" y="154496"/>
                    </a:lnTo>
                    <a:cubicBezTo>
                      <a:pt x="124500" y="154496"/>
                      <a:pt x="129251" y="154496"/>
                      <a:pt x="135619" y="153448"/>
                    </a:cubicBezTo>
                    <a:cubicBezTo>
                      <a:pt x="141987" y="152400"/>
                      <a:pt x="149019" y="151447"/>
                      <a:pt x="156908" y="149733"/>
                    </a:cubicBezTo>
                    <a:cubicBezTo>
                      <a:pt x="164796" y="148019"/>
                      <a:pt x="172969" y="145923"/>
                      <a:pt x="181712" y="143351"/>
                    </a:cubicBezTo>
                    <a:cubicBezTo>
                      <a:pt x="190218" y="140837"/>
                      <a:pt x="198515" y="137655"/>
                      <a:pt x="206517" y="133826"/>
                    </a:cubicBezTo>
                    <a:lnTo>
                      <a:pt x="155957" y="104585"/>
                    </a:lnTo>
                    <a:cubicBezTo>
                      <a:pt x="153809" y="105461"/>
                      <a:pt x="151623" y="106223"/>
                      <a:pt x="149400" y="106871"/>
                    </a:cubicBezTo>
                    <a:lnTo>
                      <a:pt x="142462" y="109061"/>
                    </a:lnTo>
                    <a:cubicBezTo>
                      <a:pt x="129727" y="113252"/>
                      <a:pt x="118132" y="116491"/>
                      <a:pt x="107488" y="118586"/>
                    </a:cubicBezTo>
                    <a:cubicBezTo>
                      <a:pt x="97722" y="120863"/>
                      <a:pt x="87761" y="122206"/>
                      <a:pt x="77741" y="122587"/>
                    </a:cubicBezTo>
                    <a:cubicBezTo>
                      <a:pt x="68896" y="122901"/>
                      <a:pt x="60048" y="122072"/>
                      <a:pt x="51415" y="120110"/>
                    </a:cubicBezTo>
                    <a:cubicBezTo>
                      <a:pt x="42890" y="118129"/>
                      <a:pt x="34694" y="114919"/>
                      <a:pt x="27086" y="110585"/>
                    </a:cubicBezTo>
                    <a:cubicBezTo>
                      <a:pt x="19103" y="106232"/>
                      <a:pt x="12162" y="100184"/>
                      <a:pt x="6748" y="92869"/>
                    </a:cubicBezTo>
                    <a:cubicBezTo>
                      <a:pt x="2692" y="87163"/>
                      <a:pt x="682" y="80248"/>
                      <a:pt x="1045" y="73247"/>
                    </a:cubicBezTo>
                    <a:cubicBezTo>
                      <a:pt x="1772" y="65951"/>
                      <a:pt x="4687" y="59036"/>
                      <a:pt x="9409" y="53435"/>
                    </a:cubicBezTo>
                    <a:cubicBezTo>
                      <a:pt x="15216" y="46053"/>
                      <a:pt x="22143" y="39624"/>
                      <a:pt x="29937" y="34385"/>
                    </a:cubicBezTo>
                    <a:lnTo>
                      <a:pt x="0" y="17050"/>
                    </a:lnTo>
                    <a:lnTo>
                      <a:pt x="17677" y="6763"/>
                    </a:lnTo>
                    <a:lnTo>
                      <a:pt x="47329" y="24003"/>
                    </a:lnTo>
                    <a:cubicBezTo>
                      <a:pt x="61238" y="17050"/>
                      <a:pt x="75867" y="11659"/>
                      <a:pt x="90951" y="7906"/>
                    </a:cubicBezTo>
                    <a:cubicBezTo>
                      <a:pt x="105292" y="4267"/>
                      <a:pt x="119868" y="1629"/>
                      <a:pt x="134574" y="0"/>
                    </a:cubicBezTo>
                    <a:close/>
                    <a:moveTo>
                      <a:pt x="63010" y="83153"/>
                    </a:moveTo>
                    <a:cubicBezTo>
                      <a:pt x="69644" y="87020"/>
                      <a:pt x="77328" y="88687"/>
                      <a:pt x="84964" y="87916"/>
                    </a:cubicBezTo>
                    <a:cubicBezTo>
                      <a:pt x="95280" y="86744"/>
                      <a:pt x="105443" y="84477"/>
                      <a:pt x="115281" y="81153"/>
                    </a:cubicBezTo>
                    <a:lnTo>
                      <a:pt x="67762" y="53626"/>
                    </a:lnTo>
                    <a:cubicBezTo>
                      <a:pt x="49990" y="65056"/>
                      <a:pt x="48374" y="74867"/>
                      <a:pt x="62725" y="83153"/>
                    </a:cubicBezTo>
                    <a:close/>
                    <a:moveTo>
                      <a:pt x="229802" y="97060"/>
                    </a:moveTo>
                    <a:cubicBezTo>
                      <a:pt x="222550" y="93116"/>
                      <a:pt x="214206" y="91640"/>
                      <a:pt x="206042" y="92869"/>
                    </a:cubicBezTo>
                    <a:cubicBezTo>
                      <a:pt x="194752" y="94279"/>
                      <a:pt x="183613" y="96736"/>
                      <a:pt x="172779" y="100203"/>
                    </a:cubicBezTo>
                    <a:lnTo>
                      <a:pt x="220298" y="127540"/>
                    </a:lnTo>
                    <a:cubicBezTo>
                      <a:pt x="239971" y="115157"/>
                      <a:pt x="243202" y="105061"/>
                      <a:pt x="229516" y="9706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6" name="Google Shape;496;p18"/>
              <p:cNvSpPr/>
              <p:nvPr/>
            </p:nvSpPr>
            <p:spPr>
              <a:xfrm>
                <a:off x="4913728" y="3709701"/>
                <a:ext cx="19007" cy="25526"/>
              </a:xfrm>
              <a:custGeom>
                <a:rect b="b" l="l" r="r" t="t"/>
                <a:pathLst>
                  <a:path extrusionOk="0" h="25526" w="19007">
                    <a:moveTo>
                      <a:pt x="0" y="17145"/>
                    </a:moveTo>
                    <a:cubicBezTo>
                      <a:pt x="475" y="15907"/>
                      <a:pt x="0" y="0"/>
                      <a:pt x="0" y="0"/>
                    </a:cubicBezTo>
                    <a:lnTo>
                      <a:pt x="19008" y="12478"/>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7" name="Google Shape;497;p18"/>
              <p:cNvSpPr/>
              <p:nvPr/>
            </p:nvSpPr>
            <p:spPr>
              <a:xfrm>
                <a:off x="5040889" y="3720560"/>
                <a:ext cx="42006" cy="19716"/>
              </a:xfrm>
              <a:custGeom>
                <a:rect b="b" l="l" r="r" t="t"/>
                <a:pathLst>
                  <a:path extrusionOk="0" h="19716" w="42006">
                    <a:moveTo>
                      <a:pt x="42007" y="17145"/>
                    </a:moveTo>
                    <a:lnTo>
                      <a:pt x="42007" y="0"/>
                    </a:lnTo>
                    <a:lnTo>
                      <a:pt x="0" y="3239"/>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8" name="Google Shape;498;p18"/>
              <p:cNvSpPr/>
              <p:nvPr/>
            </p:nvSpPr>
            <p:spPr>
              <a:xfrm>
                <a:off x="5054955" y="3657409"/>
                <a:ext cx="31457" cy="17335"/>
              </a:xfrm>
              <a:custGeom>
                <a:rect b="b" l="l" r="r" t="t"/>
                <a:pathLst>
                  <a:path extrusionOk="0" h="17335" w="31457">
                    <a:moveTo>
                      <a:pt x="31458" y="17335"/>
                    </a:moveTo>
                    <a:lnTo>
                      <a:pt x="31458" y="0"/>
                    </a:lnTo>
                    <a:lnTo>
                      <a:pt x="0" y="11335"/>
                    </a:lnTo>
                    <a:lnTo>
                      <a:pt x="31458" y="1733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9" name="Google Shape;499;p18"/>
              <p:cNvSpPr/>
              <p:nvPr/>
            </p:nvSpPr>
            <p:spPr>
              <a:xfrm>
                <a:off x="4956115" y="3663791"/>
                <a:ext cx="47423" cy="33051"/>
              </a:xfrm>
              <a:custGeom>
                <a:rect b="b" l="l" r="r" t="t"/>
                <a:pathLst>
                  <a:path extrusionOk="0" h="33051" w="47423">
                    <a:moveTo>
                      <a:pt x="0" y="10001"/>
                    </a:moveTo>
                    <a:lnTo>
                      <a:pt x="10454" y="0"/>
                    </a:lnTo>
                    <a:lnTo>
                      <a:pt x="47424" y="25527"/>
                    </a:lnTo>
                    <a:lnTo>
                      <a:pt x="45143" y="33052"/>
                    </a:lnTo>
                    <a:cubicBezTo>
                      <a:pt x="45143" y="33052"/>
                      <a:pt x="17582" y="21431"/>
                      <a:pt x="16632"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0" name="Google Shape;500;p18"/>
              <p:cNvSpPr/>
              <p:nvPr/>
            </p:nvSpPr>
            <p:spPr>
              <a:xfrm>
                <a:off x="4859557" y="3608355"/>
                <a:ext cx="58448" cy="38957"/>
              </a:xfrm>
              <a:custGeom>
                <a:rect b="b" l="l" r="r" t="t"/>
                <a:pathLst>
                  <a:path extrusionOk="0" h="38957" w="58448">
                    <a:moveTo>
                      <a:pt x="0" y="11144"/>
                    </a:moveTo>
                    <a:lnTo>
                      <a:pt x="48945" y="38958"/>
                    </a:lnTo>
                    <a:lnTo>
                      <a:pt x="58448" y="31718"/>
                    </a:lnTo>
                    <a:cubicBezTo>
                      <a:pt x="58448" y="31718"/>
                      <a:pt x="52366" y="24575"/>
                      <a:pt x="51891" y="23908"/>
                    </a:cubicBezTo>
                    <a:cubicBezTo>
                      <a:pt x="47632" y="18917"/>
                      <a:pt x="42632" y="14612"/>
                      <a:pt x="37065" y="11144"/>
                    </a:cubicBezTo>
                    <a:cubicBezTo>
                      <a:pt x="33453" y="10478"/>
                      <a:pt x="10264" y="0"/>
                      <a:pt x="1026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1" name="Google Shape;501;p18"/>
              <p:cNvSpPr/>
              <p:nvPr/>
            </p:nvSpPr>
            <p:spPr>
              <a:xfrm>
                <a:off x="4913728" y="3577494"/>
                <a:ext cx="27275" cy="24479"/>
              </a:xfrm>
              <a:custGeom>
                <a:rect b="b" l="l" r="r" t="t"/>
                <a:pathLst>
                  <a:path extrusionOk="0" h="24479" w="27275">
                    <a:moveTo>
                      <a:pt x="27276" y="24479"/>
                    </a:moveTo>
                    <a:lnTo>
                      <a:pt x="27276" y="7334"/>
                    </a:lnTo>
                    <a:lnTo>
                      <a:pt x="4847" y="0"/>
                    </a:lnTo>
                    <a:lnTo>
                      <a:pt x="0" y="13430"/>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2" name="Google Shape;502;p18"/>
              <p:cNvSpPr/>
              <p:nvPr/>
            </p:nvSpPr>
            <p:spPr>
              <a:xfrm>
                <a:off x="4791510" y="3572351"/>
                <a:ext cx="26135" cy="19526"/>
              </a:xfrm>
              <a:custGeom>
                <a:rect b="b" l="l" r="r" t="t"/>
                <a:pathLst>
                  <a:path extrusionOk="0" h="19526" w="26135">
                    <a:moveTo>
                      <a:pt x="0" y="17240"/>
                    </a:moveTo>
                    <a:lnTo>
                      <a:pt x="0" y="0"/>
                    </a:lnTo>
                    <a:lnTo>
                      <a:pt x="26135" y="2858"/>
                    </a:lnTo>
                    <a:lnTo>
                      <a:pt x="17677" y="19526"/>
                    </a:lnTo>
                    <a:lnTo>
                      <a:pt x="0" y="1724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3" name="Google Shape;503;p18"/>
              <p:cNvSpPr/>
              <p:nvPr/>
            </p:nvSpPr>
            <p:spPr>
              <a:xfrm>
                <a:off x="4792460" y="3629977"/>
                <a:ext cx="29936" cy="30289"/>
              </a:xfrm>
              <a:custGeom>
                <a:rect b="b" l="l" r="r" t="t"/>
                <a:pathLst>
                  <a:path extrusionOk="0" h="30289" w="29936">
                    <a:moveTo>
                      <a:pt x="0" y="18097"/>
                    </a:moveTo>
                    <a:lnTo>
                      <a:pt x="0" y="0"/>
                    </a:lnTo>
                    <a:lnTo>
                      <a:pt x="29937" y="0"/>
                    </a:lnTo>
                    <a:lnTo>
                      <a:pt x="22619" y="16002"/>
                    </a:lnTo>
                    <a:lnTo>
                      <a:pt x="9694"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4" name="Google Shape;504;p18"/>
              <p:cNvSpPr/>
              <p:nvPr/>
            </p:nvSpPr>
            <p:spPr>
              <a:xfrm>
                <a:off x="4791985" y="3555587"/>
                <a:ext cx="294804" cy="184499"/>
              </a:xfrm>
              <a:custGeom>
                <a:rect b="b" l="l" r="r" t="t"/>
                <a:pathLst>
                  <a:path extrusionOk="0" h="184499" w="294804">
                    <a:moveTo>
                      <a:pt x="149304" y="29146"/>
                    </a:moveTo>
                    <a:cubicBezTo>
                      <a:pt x="145417" y="29185"/>
                      <a:pt x="141549" y="29508"/>
                      <a:pt x="137710" y="30099"/>
                    </a:cubicBezTo>
                    <a:cubicBezTo>
                      <a:pt x="132578" y="30861"/>
                      <a:pt x="126685" y="31909"/>
                      <a:pt x="120223" y="33242"/>
                    </a:cubicBezTo>
                    <a:cubicBezTo>
                      <a:pt x="113760" y="34576"/>
                      <a:pt x="107108" y="36385"/>
                      <a:pt x="100170" y="38481"/>
                    </a:cubicBezTo>
                    <a:cubicBezTo>
                      <a:pt x="93369" y="40481"/>
                      <a:pt x="86730" y="42996"/>
                      <a:pt x="80307" y="46006"/>
                    </a:cubicBezTo>
                    <a:lnTo>
                      <a:pt x="131152" y="75438"/>
                    </a:lnTo>
                    <a:lnTo>
                      <a:pt x="140656" y="72199"/>
                    </a:lnTo>
                    <a:cubicBezTo>
                      <a:pt x="153581" y="67913"/>
                      <a:pt x="165841" y="64198"/>
                      <a:pt x="177246" y="61246"/>
                    </a:cubicBezTo>
                    <a:cubicBezTo>
                      <a:pt x="187994" y="58321"/>
                      <a:pt x="199009" y="56502"/>
                      <a:pt x="210129" y="55816"/>
                    </a:cubicBezTo>
                    <a:cubicBezTo>
                      <a:pt x="220279" y="55121"/>
                      <a:pt x="230476" y="55797"/>
                      <a:pt x="240446" y="57817"/>
                    </a:cubicBezTo>
                    <a:cubicBezTo>
                      <a:pt x="250491" y="60065"/>
                      <a:pt x="260109" y="63893"/>
                      <a:pt x="268957" y="69151"/>
                    </a:cubicBezTo>
                    <a:cubicBezTo>
                      <a:pt x="277739" y="73542"/>
                      <a:pt x="285256" y="80096"/>
                      <a:pt x="290816" y="88201"/>
                    </a:cubicBezTo>
                    <a:cubicBezTo>
                      <a:pt x="294570" y="94107"/>
                      <a:pt x="295739" y="101308"/>
                      <a:pt x="294047" y="108109"/>
                    </a:cubicBezTo>
                    <a:cubicBezTo>
                      <a:pt x="291909" y="115595"/>
                      <a:pt x="287803" y="122377"/>
                      <a:pt x="282167" y="127730"/>
                    </a:cubicBezTo>
                    <a:cubicBezTo>
                      <a:pt x="275192" y="134760"/>
                      <a:pt x="267408" y="140932"/>
                      <a:pt x="258978" y="146113"/>
                    </a:cubicBezTo>
                    <a:lnTo>
                      <a:pt x="291291" y="165163"/>
                    </a:lnTo>
                    <a:lnTo>
                      <a:pt x="272854" y="175165"/>
                    </a:lnTo>
                    <a:lnTo>
                      <a:pt x="240256" y="156115"/>
                    </a:lnTo>
                    <a:cubicBezTo>
                      <a:pt x="224736" y="163821"/>
                      <a:pt x="208504" y="169974"/>
                      <a:pt x="191786" y="174498"/>
                    </a:cubicBezTo>
                    <a:cubicBezTo>
                      <a:pt x="174299" y="179337"/>
                      <a:pt x="156432" y="182689"/>
                      <a:pt x="138375" y="184499"/>
                    </a:cubicBezTo>
                    <a:lnTo>
                      <a:pt x="121363" y="153924"/>
                    </a:lnTo>
                    <a:cubicBezTo>
                      <a:pt x="126134" y="153800"/>
                      <a:pt x="130896" y="153419"/>
                      <a:pt x="135619" y="152781"/>
                    </a:cubicBezTo>
                    <a:cubicBezTo>
                      <a:pt x="142775" y="151962"/>
                      <a:pt x="149884" y="150752"/>
                      <a:pt x="156908" y="149162"/>
                    </a:cubicBezTo>
                    <a:cubicBezTo>
                      <a:pt x="164701" y="147447"/>
                      <a:pt x="172969" y="145351"/>
                      <a:pt x="181712" y="142780"/>
                    </a:cubicBezTo>
                    <a:cubicBezTo>
                      <a:pt x="190209" y="140227"/>
                      <a:pt x="198496" y="137046"/>
                      <a:pt x="206517" y="133255"/>
                    </a:cubicBezTo>
                    <a:lnTo>
                      <a:pt x="155957" y="104013"/>
                    </a:lnTo>
                    <a:lnTo>
                      <a:pt x="149400" y="106299"/>
                    </a:lnTo>
                    <a:lnTo>
                      <a:pt x="142462" y="108395"/>
                    </a:lnTo>
                    <a:cubicBezTo>
                      <a:pt x="129727" y="112585"/>
                      <a:pt x="118132" y="115919"/>
                      <a:pt x="107488" y="117920"/>
                    </a:cubicBezTo>
                    <a:cubicBezTo>
                      <a:pt x="97722" y="120196"/>
                      <a:pt x="87761" y="121539"/>
                      <a:pt x="77741" y="121920"/>
                    </a:cubicBezTo>
                    <a:cubicBezTo>
                      <a:pt x="68896" y="122234"/>
                      <a:pt x="60048" y="121406"/>
                      <a:pt x="51415" y="119443"/>
                    </a:cubicBezTo>
                    <a:cubicBezTo>
                      <a:pt x="42878" y="117500"/>
                      <a:pt x="34677" y="114290"/>
                      <a:pt x="27086" y="109918"/>
                    </a:cubicBezTo>
                    <a:cubicBezTo>
                      <a:pt x="19112" y="105680"/>
                      <a:pt x="12168" y="99727"/>
                      <a:pt x="6748" y="92488"/>
                    </a:cubicBezTo>
                    <a:cubicBezTo>
                      <a:pt x="2671" y="86792"/>
                      <a:pt x="660" y="79867"/>
                      <a:pt x="1045" y="72866"/>
                    </a:cubicBezTo>
                    <a:cubicBezTo>
                      <a:pt x="1790" y="65599"/>
                      <a:pt x="4704" y="58731"/>
                      <a:pt x="9409" y="53149"/>
                    </a:cubicBezTo>
                    <a:cubicBezTo>
                      <a:pt x="15245" y="45786"/>
                      <a:pt x="22168" y="39367"/>
                      <a:pt x="29937" y="34099"/>
                    </a:cubicBezTo>
                    <a:lnTo>
                      <a:pt x="0" y="16764"/>
                    </a:lnTo>
                    <a:lnTo>
                      <a:pt x="17202" y="6763"/>
                    </a:lnTo>
                    <a:lnTo>
                      <a:pt x="46854" y="23908"/>
                    </a:lnTo>
                    <a:cubicBezTo>
                      <a:pt x="60783" y="17031"/>
                      <a:pt x="75408" y="11668"/>
                      <a:pt x="90476" y="7906"/>
                    </a:cubicBezTo>
                    <a:cubicBezTo>
                      <a:pt x="104808" y="4220"/>
                      <a:pt x="119387" y="1581"/>
                      <a:pt x="134098" y="0"/>
                    </a:cubicBezTo>
                    <a:close/>
                    <a:moveTo>
                      <a:pt x="62725" y="82963"/>
                    </a:moveTo>
                    <a:cubicBezTo>
                      <a:pt x="69375" y="86792"/>
                      <a:pt x="77045" y="88449"/>
                      <a:pt x="84679" y="87725"/>
                    </a:cubicBezTo>
                    <a:cubicBezTo>
                      <a:pt x="95005" y="86563"/>
                      <a:pt x="105172" y="84258"/>
                      <a:pt x="114996" y="80867"/>
                    </a:cubicBezTo>
                    <a:lnTo>
                      <a:pt x="67477" y="53340"/>
                    </a:lnTo>
                    <a:cubicBezTo>
                      <a:pt x="49990" y="64389"/>
                      <a:pt x="48374" y="74295"/>
                      <a:pt x="62725" y="82963"/>
                    </a:cubicBezTo>
                    <a:close/>
                    <a:moveTo>
                      <a:pt x="229516" y="96869"/>
                    </a:moveTo>
                    <a:cubicBezTo>
                      <a:pt x="222256" y="92945"/>
                      <a:pt x="213930" y="91449"/>
                      <a:pt x="205757" y="92583"/>
                    </a:cubicBezTo>
                    <a:cubicBezTo>
                      <a:pt x="194485" y="94088"/>
                      <a:pt x="183357" y="96545"/>
                      <a:pt x="172494" y="99917"/>
                    </a:cubicBezTo>
                    <a:lnTo>
                      <a:pt x="220013" y="127254"/>
                    </a:lnTo>
                    <a:cubicBezTo>
                      <a:pt x="239971" y="114586"/>
                      <a:pt x="243202" y="104394"/>
                      <a:pt x="229516" y="96488"/>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05" name="Google Shape;505;p18"/>
            <p:cNvSpPr/>
            <p:nvPr/>
          </p:nvSpPr>
          <p:spPr>
            <a:xfrm>
              <a:off x="3754828" y="4396898"/>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6" name="Google Shape;506;p18"/>
            <p:cNvSpPr/>
            <p:nvPr/>
          </p:nvSpPr>
          <p:spPr>
            <a:xfrm>
              <a:off x="4924079" y="3753008"/>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7" name="Google Shape;507;p18"/>
            <p:cNvSpPr/>
            <p:nvPr/>
          </p:nvSpPr>
          <p:spPr>
            <a:xfrm>
              <a:off x="3741903" y="3161886"/>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8" name="Google Shape;508;p18"/>
            <p:cNvSpPr/>
            <p:nvPr/>
          </p:nvSpPr>
          <p:spPr>
            <a:xfrm>
              <a:off x="2152775" y="4481289"/>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9" name="Google Shape;509;p18"/>
            <p:cNvSpPr/>
            <p:nvPr/>
          </p:nvSpPr>
          <p:spPr>
            <a:xfrm>
              <a:off x="5481476" y="4556632"/>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510" name="Google Shape;510;p18"/>
            <p:cNvGrpSpPr/>
            <p:nvPr/>
          </p:nvGrpSpPr>
          <p:grpSpPr>
            <a:xfrm>
              <a:off x="3781914" y="3000342"/>
              <a:ext cx="883852" cy="621125"/>
              <a:chOff x="5591539" y="3742467"/>
              <a:chExt cx="883852" cy="621125"/>
            </a:xfrm>
          </p:grpSpPr>
          <p:sp>
            <p:nvSpPr>
              <p:cNvPr id="511" name="Google Shape;511;p18"/>
              <p:cNvSpPr/>
              <p:nvPr/>
            </p:nvSpPr>
            <p:spPr>
              <a:xfrm>
                <a:off x="5591539" y="3852100"/>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2" name="Google Shape;512;p18"/>
              <p:cNvSpPr/>
              <p:nvPr/>
            </p:nvSpPr>
            <p:spPr>
              <a:xfrm>
                <a:off x="5591633" y="3995166"/>
                <a:ext cx="87339" cy="116490"/>
              </a:xfrm>
              <a:custGeom>
                <a:rect b="b" l="l" r="r" t="t"/>
                <a:pathLst>
                  <a:path extrusionOk="0" h="116490" w="87339">
                    <a:moveTo>
                      <a:pt x="0" y="116491"/>
                    </a:moveTo>
                    <a:lnTo>
                      <a:pt x="0" y="0"/>
                    </a:lnTo>
                    <a:lnTo>
                      <a:pt x="87340"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3" name="Google Shape;513;p18"/>
              <p:cNvSpPr/>
              <p:nvPr/>
            </p:nvSpPr>
            <p:spPr>
              <a:xfrm>
                <a:off x="6408864" y="3998214"/>
                <a:ext cx="66526" cy="157067"/>
              </a:xfrm>
              <a:custGeom>
                <a:rect b="b" l="l" r="r" t="t"/>
                <a:pathLst>
                  <a:path extrusionOk="0" h="157067" w="66526">
                    <a:moveTo>
                      <a:pt x="66527" y="0"/>
                    </a:moveTo>
                    <a:lnTo>
                      <a:pt x="66527" y="109538"/>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4" name="Google Shape;514;p18"/>
              <p:cNvSpPr/>
              <p:nvPr/>
            </p:nvSpPr>
            <p:spPr>
              <a:xfrm>
                <a:off x="5591539" y="3742467"/>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5" name="Google Shape;515;p18"/>
              <p:cNvSpPr/>
              <p:nvPr/>
            </p:nvSpPr>
            <p:spPr>
              <a:xfrm>
                <a:off x="5717159" y="3812071"/>
                <a:ext cx="632686" cy="366117"/>
              </a:xfrm>
              <a:custGeom>
                <a:rect b="b" l="l" r="r" t="t"/>
                <a:pathLst>
                  <a:path extrusionOk="0" h="366117" w="632686">
                    <a:moveTo>
                      <a:pt x="632116" y="194048"/>
                    </a:moveTo>
                    <a:cubicBezTo>
                      <a:pt x="627555" y="237101"/>
                      <a:pt x="596952" y="279773"/>
                      <a:pt x="540025" y="312539"/>
                    </a:cubicBezTo>
                    <a:cubicBezTo>
                      <a:pt x="416476" y="383977"/>
                      <a:pt x="216136" y="383977"/>
                      <a:pt x="92587" y="312539"/>
                    </a:cubicBezTo>
                    <a:cubicBezTo>
                      <a:pt x="35564" y="279583"/>
                      <a:pt x="4962" y="237101"/>
                      <a:pt x="590" y="194048"/>
                    </a:cubicBezTo>
                    <a:cubicBezTo>
                      <a:pt x="-4732" y="143661"/>
                      <a:pt x="25965" y="92131"/>
                      <a:pt x="92587" y="53650"/>
                    </a:cubicBezTo>
                    <a:cubicBezTo>
                      <a:pt x="216136" y="-17883"/>
                      <a:pt x="416476" y="-17883"/>
                      <a:pt x="540025" y="53650"/>
                    </a:cubicBezTo>
                    <a:cubicBezTo>
                      <a:pt x="606646" y="92131"/>
                      <a:pt x="637344" y="143661"/>
                      <a:pt x="632116"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6" name="Google Shape;516;p18"/>
              <p:cNvSpPr/>
              <p:nvPr/>
            </p:nvSpPr>
            <p:spPr>
              <a:xfrm>
                <a:off x="5717749" y="3833979"/>
                <a:ext cx="631526" cy="344209"/>
              </a:xfrm>
              <a:custGeom>
                <a:rect b="b" l="l" r="r" t="t"/>
                <a:pathLst>
                  <a:path extrusionOk="0" h="344209" w="631526">
                    <a:moveTo>
                      <a:pt x="631527" y="172140"/>
                    </a:moveTo>
                    <a:cubicBezTo>
                      <a:pt x="626965" y="215193"/>
                      <a:pt x="596363" y="257865"/>
                      <a:pt x="539435" y="290631"/>
                    </a:cubicBezTo>
                    <a:cubicBezTo>
                      <a:pt x="415886" y="362069"/>
                      <a:pt x="215546" y="362069"/>
                      <a:pt x="91997" y="290631"/>
                    </a:cubicBezTo>
                    <a:cubicBezTo>
                      <a:pt x="34974" y="257675"/>
                      <a:pt x="4372" y="215193"/>
                      <a:pt x="0" y="172140"/>
                    </a:cubicBezTo>
                    <a:cubicBezTo>
                      <a:pt x="4372" y="129088"/>
                      <a:pt x="35069" y="86415"/>
                      <a:pt x="91997" y="53649"/>
                    </a:cubicBezTo>
                    <a:cubicBezTo>
                      <a:pt x="215546" y="-17883"/>
                      <a:pt x="415886" y="-17883"/>
                      <a:pt x="539435" y="53649"/>
                    </a:cubicBezTo>
                    <a:cubicBezTo>
                      <a:pt x="596363" y="86701"/>
                      <a:pt x="626965" y="129088"/>
                      <a:pt x="631527" y="172140"/>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7" name="Google Shape;517;p18"/>
              <p:cNvSpPr/>
              <p:nvPr/>
            </p:nvSpPr>
            <p:spPr>
              <a:xfrm>
                <a:off x="5879313" y="3916870"/>
                <a:ext cx="294875" cy="185070"/>
              </a:xfrm>
              <a:custGeom>
                <a:rect b="b" l="l" r="r" t="t"/>
                <a:pathLst>
                  <a:path extrusionOk="0" h="185070" w="294875">
                    <a:moveTo>
                      <a:pt x="149495" y="29337"/>
                    </a:moveTo>
                    <a:cubicBezTo>
                      <a:pt x="145608" y="29328"/>
                      <a:pt x="141730" y="29642"/>
                      <a:pt x="137900" y="30289"/>
                    </a:cubicBezTo>
                    <a:cubicBezTo>
                      <a:pt x="132673" y="31052"/>
                      <a:pt x="126876" y="32099"/>
                      <a:pt x="120413" y="33433"/>
                    </a:cubicBezTo>
                    <a:cubicBezTo>
                      <a:pt x="113950" y="34766"/>
                      <a:pt x="107298" y="36576"/>
                      <a:pt x="100265" y="38576"/>
                    </a:cubicBezTo>
                    <a:cubicBezTo>
                      <a:pt x="93517" y="40672"/>
                      <a:pt x="86912" y="43215"/>
                      <a:pt x="80497" y="46196"/>
                    </a:cubicBezTo>
                    <a:lnTo>
                      <a:pt x="131247" y="75629"/>
                    </a:lnTo>
                    <a:lnTo>
                      <a:pt x="140751" y="72390"/>
                    </a:lnTo>
                    <a:cubicBezTo>
                      <a:pt x="153676" y="68104"/>
                      <a:pt x="165841" y="64389"/>
                      <a:pt x="177341" y="61436"/>
                    </a:cubicBezTo>
                    <a:cubicBezTo>
                      <a:pt x="188099" y="58522"/>
                      <a:pt x="199114" y="56674"/>
                      <a:pt x="210224" y="55912"/>
                    </a:cubicBezTo>
                    <a:cubicBezTo>
                      <a:pt x="220374" y="55302"/>
                      <a:pt x="230571" y="56007"/>
                      <a:pt x="240541" y="58007"/>
                    </a:cubicBezTo>
                    <a:cubicBezTo>
                      <a:pt x="250586" y="60227"/>
                      <a:pt x="260214" y="64056"/>
                      <a:pt x="269052" y="69342"/>
                    </a:cubicBezTo>
                    <a:cubicBezTo>
                      <a:pt x="277853" y="73705"/>
                      <a:pt x="285380" y="80267"/>
                      <a:pt x="290911" y="88392"/>
                    </a:cubicBezTo>
                    <a:cubicBezTo>
                      <a:pt x="294627" y="94317"/>
                      <a:pt x="295796" y="101498"/>
                      <a:pt x="294142" y="108299"/>
                    </a:cubicBezTo>
                    <a:cubicBezTo>
                      <a:pt x="291985" y="115776"/>
                      <a:pt x="287889" y="122549"/>
                      <a:pt x="282262" y="127921"/>
                    </a:cubicBezTo>
                    <a:cubicBezTo>
                      <a:pt x="275420" y="134998"/>
                      <a:pt x="267760" y="141227"/>
                      <a:pt x="259453" y="146495"/>
                    </a:cubicBezTo>
                    <a:lnTo>
                      <a:pt x="291766" y="165545"/>
                    </a:lnTo>
                    <a:lnTo>
                      <a:pt x="274089" y="175736"/>
                    </a:lnTo>
                    <a:lnTo>
                      <a:pt x="241491" y="156686"/>
                    </a:lnTo>
                    <a:cubicBezTo>
                      <a:pt x="225972" y="164392"/>
                      <a:pt x="209739" y="170545"/>
                      <a:pt x="193022" y="175070"/>
                    </a:cubicBezTo>
                    <a:cubicBezTo>
                      <a:pt x="175535" y="179908"/>
                      <a:pt x="157668" y="183252"/>
                      <a:pt x="139611" y="185071"/>
                    </a:cubicBezTo>
                    <a:lnTo>
                      <a:pt x="122599" y="154496"/>
                    </a:lnTo>
                    <a:cubicBezTo>
                      <a:pt x="127332" y="154372"/>
                      <a:pt x="132065" y="153991"/>
                      <a:pt x="136759" y="153353"/>
                    </a:cubicBezTo>
                    <a:cubicBezTo>
                      <a:pt x="143127" y="152590"/>
                      <a:pt x="150255" y="151447"/>
                      <a:pt x="158143" y="149733"/>
                    </a:cubicBezTo>
                    <a:cubicBezTo>
                      <a:pt x="166031" y="148019"/>
                      <a:pt x="174204" y="145923"/>
                      <a:pt x="182948" y="143351"/>
                    </a:cubicBezTo>
                    <a:cubicBezTo>
                      <a:pt x="191435" y="140779"/>
                      <a:pt x="199722" y="137598"/>
                      <a:pt x="207753" y="133826"/>
                    </a:cubicBezTo>
                    <a:lnTo>
                      <a:pt x="157193" y="104585"/>
                    </a:lnTo>
                    <a:lnTo>
                      <a:pt x="150635" y="106871"/>
                    </a:lnTo>
                    <a:lnTo>
                      <a:pt x="143697" y="108966"/>
                    </a:lnTo>
                    <a:cubicBezTo>
                      <a:pt x="130962" y="113157"/>
                      <a:pt x="119368" y="116491"/>
                      <a:pt x="108723" y="118491"/>
                    </a:cubicBezTo>
                    <a:cubicBezTo>
                      <a:pt x="98953" y="120767"/>
                      <a:pt x="88993" y="122101"/>
                      <a:pt x="78976" y="122491"/>
                    </a:cubicBezTo>
                    <a:cubicBezTo>
                      <a:pt x="70128" y="122758"/>
                      <a:pt x="61290" y="121929"/>
                      <a:pt x="52651" y="120015"/>
                    </a:cubicBezTo>
                    <a:cubicBezTo>
                      <a:pt x="44117" y="118043"/>
                      <a:pt x="35924" y="114833"/>
                      <a:pt x="28321" y="110490"/>
                    </a:cubicBezTo>
                    <a:cubicBezTo>
                      <a:pt x="19958" y="106137"/>
                      <a:pt x="12707" y="99908"/>
                      <a:pt x="7128" y="92297"/>
                    </a:cubicBezTo>
                    <a:cubicBezTo>
                      <a:pt x="3070" y="86592"/>
                      <a:pt x="1055" y="79677"/>
                      <a:pt x="1426" y="72676"/>
                    </a:cubicBezTo>
                    <a:cubicBezTo>
                      <a:pt x="2167" y="65380"/>
                      <a:pt x="5085" y="58474"/>
                      <a:pt x="9789" y="52864"/>
                    </a:cubicBezTo>
                    <a:cubicBezTo>
                      <a:pt x="15596" y="45482"/>
                      <a:pt x="22524" y="39053"/>
                      <a:pt x="30317" y="33814"/>
                    </a:cubicBezTo>
                    <a:lnTo>
                      <a:pt x="0" y="16954"/>
                    </a:lnTo>
                    <a:lnTo>
                      <a:pt x="17582" y="6763"/>
                    </a:lnTo>
                    <a:lnTo>
                      <a:pt x="47329" y="23908"/>
                    </a:lnTo>
                    <a:cubicBezTo>
                      <a:pt x="61214" y="17002"/>
                      <a:pt x="75812" y="11639"/>
                      <a:pt x="90856" y="7906"/>
                    </a:cubicBezTo>
                    <a:cubicBezTo>
                      <a:pt x="105188" y="4239"/>
                      <a:pt x="119767" y="1591"/>
                      <a:pt x="134479" y="0"/>
                    </a:cubicBezTo>
                    <a:close/>
                    <a:moveTo>
                      <a:pt x="63105" y="82772"/>
                    </a:moveTo>
                    <a:cubicBezTo>
                      <a:pt x="69786" y="86601"/>
                      <a:pt x="77494" y="88259"/>
                      <a:pt x="85154" y="87535"/>
                    </a:cubicBezTo>
                    <a:cubicBezTo>
                      <a:pt x="95475" y="86325"/>
                      <a:pt x="105635" y="84029"/>
                      <a:pt x="115471" y="80677"/>
                    </a:cubicBezTo>
                    <a:lnTo>
                      <a:pt x="67952" y="53149"/>
                    </a:lnTo>
                    <a:cubicBezTo>
                      <a:pt x="50370" y="64579"/>
                      <a:pt x="48849" y="74104"/>
                      <a:pt x="63105" y="82772"/>
                    </a:cubicBezTo>
                    <a:close/>
                    <a:moveTo>
                      <a:pt x="229992" y="96679"/>
                    </a:moveTo>
                    <a:cubicBezTo>
                      <a:pt x="222750" y="92697"/>
                      <a:pt x="214405" y="91192"/>
                      <a:pt x="206232" y="92393"/>
                    </a:cubicBezTo>
                    <a:cubicBezTo>
                      <a:pt x="194961" y="93897"/>
                      <a:pt x="183832" y="96355"/>
                      <a:pt x="172969" y="99727"/>
                    </a:cubicBezTo>
                    <a:lnTo>
                      <a:pt x="220488" y="127063"/>
                    </a:lnTo>
                    <a:cubicBezTo>
                      <a:pt x="240446" y="114776"/>
                      <a:pt x="243677" y="104585"/>
                      <a:pt x="229992" y="96679"/>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8" name="Google Shape;518;p18"/>
              <p:cNvSpPr/>
              <p:nvPr/>
            </p:nvSpPr>
            <p:spPr>
              <a:xfrm>
                <a:off x="6001532" y="4053935"/>
                <a:ext cx="19007" cy="25527"/>
              </a:xfrm>
              <a:custGeom>
                <a:rect b="b" l="l" r="r" t="t"/>
                <a:pathLst>
                  <a:path extrusionOk="0" h="25527" w="19007">
                    <a:moveTo>
                      <a:pt x="0" y="17241"/>
                    </a:moveTo>
                    <a:cubicBezTo>
                      <a:pt x="475" y="16002"/>
                      <a:pt x="0" y="0"/>
                      <a:pt x="0" y="0"/>
                    </a:cubicBezTo>
                    <a:lnTo>
                      <a:pt x="19008" y="12573"/>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9" name="Google Shape;519;p18"/>
              <p:cNvSpPr/>
              <p:nvPr/>
            </p:nvSpPr>
            <p:spPr>
              <a:xfrm>
                <a:off x="6128693" y="4064889"/>
                <a:ext cx="42006" cy="19716"/>
              </a:xfrm>
              <a:custGeom>
                <a:rect b="b" l="l" r="r" t="t"/>
                <a:pathLst>
                  <a:path extrusionOk="0" h="19716" w="42006">
                    <a:moveTo>
                      <a:pt x="42007" y="17145"/>
                    </a:moveTo>
                    <a:lnTo>
                      <a:pt x="42007" y="0"/>
                    </a:lnTo>
                    <a:lnTo>
                      <a:pt x="0" y="3143"/>
                    </a:lnTo>
                    <a:lnTo>
                      <a:pt x="24045"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0" name="Google Shape;520;p18"/>
              <p:cNvSpPr/>
              <p:nvPr/>
            </p:nvSpPr>
            <p:spPr>
              <a:xfrm>
                <a:off x="6142758" y="4001642"/>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1" name="Google Shape;521;p18"/>
              <p:cNvSpPr/>
              <p:nvPr/>
            </p:nvSpPr>
            <p:spPr>
              <a:xfrm>
                <a:off x="6043729" y="4008024"/>
                <a:ext cx="47328" cy="33146"/>
              </a:xfrm>
              <a:custGeom>
                <a:rect b="b" l="l" r="r" t="t"/>
                <a:pathLst>
                  <a:path extrusionOk="0" h="33146" w="47328">
                    <a:moveTo>
                      <a:pt x="0" y="10096"/>
                    </a:moveTo>
                    <a:lnTo>
                      <a:pt x="10454" y="0"/>
                    </a:lnTo>
                    <a:lnTo>
                      <a:pt x="47329" y="25622"/>
                    </a:lnTo>
                    <a:lnTo>
                      <a:pt x="45048" y="33147"/>
                    </a:lnTo>
                    <a:cubicBezTo>
                      <a:pt x="45048" y="33147"/>
                      <a:pt x="17487" y="21431"/>
                      <a:pt x="16537"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2" name="Google Shape;522;p18"/>
              <p:cNvSpPr/>
              <p:nvPr/>
            </p:nvSpPr>
            <p:spPr>
              <a:xfrm>
                <a:off x="5947360" y="3952875"/>
                <a:ext cx="58923" cy="38957"/>
              </a:xfrm>
              <a:custGeom>
                <a:rect b="b" l="l" r="r" t="t"/>
                <a:pathLst>
                  <a:path extrusionOk="0" h="38957" w="58923">
                    <a:moveTo>
                      <a:pt x="0" y="11049"/>
                    </a:moveTo>
                    <a:lnTo>
                      <a:pt x="48944" y="38957"/>
                    </a:lnTo>
                    <a:lnTo>
                      <a:pt x="58923" y="31623"/>
                    </a:lnTo>
                    <a:cubicBezTo>
                      <a:pt x="58923" y="31623"/>
                      <a:pt x="52841" y="24574"/>
                      <a:pt x="52366" y="23908"/>
                    </a:cubicBezTo>
                    <a:cubicBezTo>
                      <a:pt x="47966" y="18840"/>
                      <a:pt x="42805" y="14507"/>
                      <a:pt x="37065" y="11049"/>
                    </a:cubicBezTo>
                    <a:cubicBezTo>
                      <a:pt x="33453" y="10382"/>
                      <a:pt x="10169" y="0"/>
                      <a:pt x="1016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3" name="Google Shape;523;p18"/>
              <p:cNvSpPr/>
              <p:nvPr/>
            </p:nvSpPr>
            <p:spPr>
              <a:xfrm>
                <a:off x="6001532" y="3921728"/>
                <a:ext cx="27275" cy="24479"/>
              </a:xfrm>
              <a:custGeom>
                <a:rect b="b" l="l" r="r" t="t"/>
                <a:pathLst>
                  <a:path extrusionOk="0" h="24479" w="27275">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4" name="Google Shape;524;p18"/>
              <p:cNvSpPr/>
              <p:nvPr/>
            </p:nvSpPr>
            <p:spPr>
              <a:xfrm>
                <a:off x="5879313" y="3916680"/>
                <a:ext cx="26040" cy="19430"/>
              </a:xfrm>
              <a:custGeom>
                <a:rect b="b" l="l" r="r" t="t"/>
                <a:pathLst>
                  <a:path extrusionOk="0" h="19430"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5" name="Google Shape;525;p18"/>
              <p:cNvSpPr/>
              <p:nvPr/>
            </p:nvSpPr>
            <p:spPr>
              <a:xfrm>
                <a:off x="5880264" y="3974210"/>
                <a:ext cx="30412" cy="30289"/>
              </a:xfrm>
              <a:custGeom>
                <a:rect b="b" l="l" r="r" t="t"/>
                <a:pathLst>
                  <a:path extrusionOk="0" h="30289" w="30412">
                    <a:moveTo>
                      <a:pt x="0" y="17907"/>
                    </a:moveTo>
                    <a:lnTo>
                      <a:pt x="0" y="0"/>
                    </a:lnTo>
                    <a:lnTo>
                      <a:pt x="30412" y="0"/>
                    </a:lnTo>
                    <a:lnTo>
                      <a:pt x="23094" y="16002"/>
                    </a:lnTo>
                    <a:lnTo>
                      <a:pt x="10074" y="3029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6" name="Google Shape;526;p18"/>
              <p:cNvSpPr/>
              <p:nvPr/>
            </p:nvSpPr>
            <p:spPr>
              <a:xfrm>
                <a:off x="5879313" y="3898868"/>
                <a:ext cx="294881" cy="185547"/>
              </a:xfrm>
              <a:custGeom>
                <a:rect b="b" l="l" r="r" t="t"/>
                <a:pathLst>
                  <a:path extrusionOk="0" h="185547" w="294881">
                    <a:moveTo>
                      <a:pt x="149495" y="30194"/>
                    </a:moveTo>
                    <a:cubicBezTo>
                      <a:pt x="145608" y="30185"/>
                      <a:pt x="141730" y="30499"/>
                      <a:pt x="137900" y="31147"/>
                    </a:cubicBezTo>
                    <a:cubicBezTo>
                      <a:pt x="132673" y="31909"/>
                      <a:pt x="126876" y="32957"/>
                      <a:pt x="120413" y="34290"/>
                    </a:cubicBezTo>
                    <a:cubicBezTo>
                      <a:pt x="113950" y="35624"/>
                      <a:pt x="107298" y="37338"/>
                      <a:pt x="100265" y="39434"/>
                    </a:cubicBezTo>
                    <a:cubicBezTo>
                      <a:pt x="93498" y="41481"/>
                      <a:pt x="86893" y="44034"/>
                      <a:pt x="80497" y="47054"/>
                    </a:cubicBezTo>
                    <a:lnTo>
                      <a:pt x="131247" y="76391"/>
                    </a:lnTo>
                    <a:lnTo>
                      <a:pt x="140751" y="73152"/>
                    </a:lnTo>
                    <a:cubicBezTo>
                      <a:pt x="153676" y="68866"/>
                      <a:pt x="165841" y="65246"/>
                      <a:pt x="177341" y="62198"/>
                    </a:cubicBezTo>
                    <a:cubicBezTo>
                      <a:pt x="188108" y="59360"/>
                      <a:pt x="199114" y="57541"/>
                      <a:pt x="210224" y="56769"/>
                    </a:cubicBezTo>
                    <a:cubicBezTo>
                      <a:pt x="220374" y="56160"/>
                      <a:pt x="230571" y="56864"/>
                      <a:pt x="240541" y="58865"/>
                    </a:cubicBezTo>
                    <a:cubicBezTo>
                      <a:pt x="250586" y="61055"/>
                      <a:pt x="260214" y="64846"/>
                      <a:pt x="269052" y="70104"/>
                    </a:cubicBezTo>
                    <a:cubicBezTo>
                      <a:pt x="277824" y="74505"/>
                      <a:pt x="285351" y="81058"/>
                      <a:pt x="290911" y="89154"/>
                    </a:cubicBezTo>
                    <a:cubicBezTo>
                      <a:pt x="294636" y="95079"/>
                      <a:pt x="295805" y="102261"/>
                      <a:pt x="294142" y="109061"/>
                    </a:cubicBezTo>
                    <a:cubicBezTo>
                      <a:pt x="291985" y="116539"/>
                      <a:pt x="287889" y="123311"/>
                      <a:pt x="282262" y="128683"/>
                    </a:cubicBezTo>
                    <a:cubicBezTo>
                      <a:pt x="275287" y="135684"/>
                      <a:pt x="267503" y="141827"/>
                      <a:pt x="259073" y="146971"/>
                    </a:cubicBezTo>
                    <a:lnTo>
                      <a:pt x="291386" y="166021"/>
                    </a:lnTo>
                    <a:lnTo>
                      <a:pt x="273709" y="176213"/>
                    </a:lnTo>
                    <a:lnTo>
                      <a:pt x="241111" y="157163"/>
                    </a:lnTo>
                    <a:cubicBezTo>
                      <a:pt x="225591" y="164830"/>
                      <a:pt x="209359" y="170955"/>
                      <a:pt x="192642" y="175451"/>
                    </a:cubicBezTo>
                    <a:cubicBezTo>
                      <a:pt x="175164" y="180365"/>
                      <a:pt x="157297" y="183737"/>
                      <a:pt x="139231" y="185547"/>
                    </a:cubicBezTo>
                    <a:lnTo>
                      <a:pt x="122219" y="154877"/>
                    </a:lnTo>
                    <a:cubicBezTo>
                      <a:pt x="126952" y="154800"/>
                      <a:pt x="131684" y="154448"/>
                      <a:pt x="136379" y="153829"/>
                    </a:cubicBezTo>
                    <a:cubicBezTo>
                      <a:pt x="142718" y="153067"/>
                      <a:pt x="149846" y="151829"/>
                      <a:pt x="157763" y="150114"/>
                    </a:cubicBezTo>
                    <a:cubicBezTo>
                      <a:pt x="165556" y="148495"/>
                      <a:pt x="173824" y="146304"/>
                      <a:pt x="182568" y="143828"/>
                    </a:cubicBezTo>
                    <a:cubicBezTo>
                      <a:pt x="191055" y="141256"/>
                      <a:pt x="199342" y="138074"/>
                      <a:pt x="207373" y="134303"/>
                    </a:cubicBezTo>
                    <a:lnTo>
                      <a:pt x="156812" y="105061"/>
                    </a:lnTo>
                    <a:cubicBezTo>
                      <a:pt x="154722" y="105918"/>
                      <a:pt x="152441" y="106680"/>
                      <a:pt x="150255" y="107442"/>
                    </a:cubicBezTo>
                    <a:lnTo>
                      <a:pt x="143317" y="109538"/>
                    </a:lnTo>
                    <a:cubicBezTo>
                      <a:pt x="130582" y="113729"/>
                      <a:pt x="118987" y="116967"/>
                      <a:pt x="108343" y="119063"/>
                    </a:cubicBezTo>
                    <a:cubicBezTo>
                      <a:pt x="98573" y="121339"/>
                      <a:pt x="88613" y="122673"/>
                      <a:pt x="78596" y="123063"/>
                    </a:cubicBezTo>
                    <a:cubicBezTo>
                      <a:pt x="69748" y="123425"/>
                      <a:pt x="60891" y="122587"/>
                      <a:pt x="52271" y="120587"/>
                    </a:cubicBezTo>
                    <a:cubicBezTo>
                      <a:pt x="43727" y="118663"/>
                      <a:pt x="35525" y="115453"/>
                      <a:pt x="27941" y="111062"/>
                    </a:cubicBezTo>
                    <a:cubicBezTo>
                      <a:pt x="19597" y="106671"/>
                      <a:pt x="12355" y="100451"/>
                      <a:pt x="6748" y="92869"/>
                    </a:cubicBezTo>
                    <a:cubicBezTo>
                      <a:pt x="2690" y="87163"/>
                      <a:pt x="675" y="80248"/>
                      <a:pt x="1045" y="73247"/>
                    </a:cubicBezTo>
                    <a:cubicBezTo>
                      <a:pt x="1768" y="65951"/>
                      <a:pt x="4685" y="59036"/>
                      <a:pt x="9409" y="53435"/>
                    </a:cubicBezTo>
                    <a:cubicBezTo>
                      <a:pt x="15216" y="46054"/>
                      <a:pt x="22144" y="39624"/>
                      <a:pt x="29937" y="34385"/>
                    </a:cubicBezTo>
                    <a:lnTo>
                      <a:pt x="0" y="17050"/>
                    </a:lnTo>
                    <a:lnTo>
                      <a:pt x="17582" y="6858"/>
                    </a:lnTo>
                    <a:lnTo>
                      <a:pt x="47329" y="24003"/>
                    </a:lnTo>
                    <a:cubicBezTo>
                      <a:pt x="61214" y="17069"/>
                      <a:pt x="75802" y="11668"/>
                      <a:pt x="90856" y="7906"/>
                    </a:cubicBezTo>
                    <a:cubicBezTo>
                      <a:pt x="105197" y="4286"/>
                      <a:pt x="119776" y="1639"/>
                      <a:pt x="134479" y="0"/>
                    </a:cubicBezTo>
                    <a:close/>
                    <a:moveTo>
                      <a:pt x="63105" y="83534"/>
                    </a:moveTo>
                    <a:cubicBezTo>
                      <a:pt x="69777" y="87402"/>
                      <a:pt x="77484" y="89068"/>
                      <a:pt x="85154" y="88297"/>
                    </a:cubicBezTo>
                    <a:cubicBezTo>
                      <a:pt x="95466" y="87125"/>
                      <a:pt x="105635" y="84858"/>
                      <a:pt x="115471" y="81534"/>
                    </a:cubicBezTo>
                    <a:lnTo>
                      <a:pt x="67952" y="54007"/>
                    </a:lnTo>
                    <a:cubicBezTo>
                      <a:pt x="50370" y="65437"/>
                      <a:pt x="48849" y="75248"/>
                      <a:pt x="63105" y="83534"/>
                    </a:cubicBezTo>
                    <a:close/>
                    <a:moveTo>
                      <a:pt x="229992" y="97536"/>
                    </a:moveTo>
                    <a:cubicBezTo>
                      <a:pt x="222750" y="93555"/>
                      <a:pt x="214405" y="92050"/>
                      <a:pt x="206232" y="93250"/>
                    </a:cubicBezTo>
                    <a:cubicBezTo>
                      <a:pt x="194951" y="94707"/>
                      <a:pt x="183822" y="97165"/>
                      <a:pt x="172969" y="100584"/>
                    </a:cubicBezTo>
                    <a:lnTo>
                      <a:pt x="220488" y="127921"/>
                    </a:lnTo>
                    <a:cubicBezTo>
                      <a:pt x="240512" y="115538"/>
                      <a:pt x="243677" y="105413"/>
                      <a:pt x="229992" y="97536"/>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27" name="Google Shape;527;p18"/>
            <p:cNvGrpSpPr/>
            <p:nvPr/>
          </p:nvGrpSpPr>
          <p:grpSpPr>
            <a:xfrm>
              <a:off x="3781914" y="2856896"/>
              <a:ext cx="883852" cy="621029"/>
              <a:chOff x="5591539" y="3599021"/>
              <a:chExt cx="883852" cy="621029"/>
            </a:xfrm>
          </p:grpSpPr>
          <p:sp>
            <p:nvSpPr>
              <p:cNvPr id="528" name="Google Shape;528;p18"/>
              <p:cNvSpPr/>
              <p:nvPr/>
            </p:nvSpPr>
            <p:spPr>
              <a:xfrm>
                <a:off x="5591539" y="3708558"/>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9" name="Google Shape;529;p18"/>
              <p:cNvSpPr/>
              <p:nvPr/>
            </p:nvSpPr>
            <p:spPr>
              <a:xfrm>
                <a:off x="5591633" y="3851719"/>
                <a:ext cx="87339" cy="116490"/>
              </a:xfrm>
              <a:custGeom>
                <a:rect b="b" l="l" r="r" t="t"/>
                <a:pathLst>
                  <a:path extrusionOk="0" h="116490" w="87339">
                    <a:moveTo>
                      <a:pt x="0" y="116491"/>
                    </a:moveTo>
                    <a:lnTo>
                      <a:pt x="0" y="0"/>
                    </a:lnTo>
                    <a:lnTo>
                      <a:pt x="87340"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0" name="Google Shape;530;p18"/>
              <p:cNvSpPr/>
              <p:nvPr/>
            </p:nvSpPr>
            <p:spPr>
              <a:xfrm>
                <a:off x="6408864" y="3854767"/>
                <a:ext cx="66526" cy="157067"/>
              </a:xfrm>
              <a:custGeom>
                <a:rect b="b" l="l" r="r" t="t"/>
                <a:pathLst>
                  <a:path extrusionOk="0" h="157067" w="66526">
                    <a:moveTo>
                      <a:pt x="66527" y="0"/>
                    </a:moveTo>
                    <a:lnTo>
                      <a:pt x="66527" y="109538"/>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1" name="Google Shape;531;p18"/>
              <p:cNvSpPr/>
              <p:nvPr/>
            </p:nvSpPr>
            <p:spPr>
              <a:xfrm>
                <a:off x="5591539" y="3599021"/>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2" name="Google Shape;532;p18"/>
              <p:cNvSpPr/>
              <p:nvPr/>
            </p:nvSpPr>
            <p:spPr>
              <a:xfrm>
                <a:off x="5717159" y="3668625"/>
                <a:ext cx="632686" cy="366117"/>
              </a:xfrm>
              <a:custGeom>
                <a:rect b="b" l="l" r="r" t="t"/>
                <a:pathLst>
                  <a:path extrusionOk="0" h="366117" w="632686">
                    <a:moveTo>
                      <a:pt x="632116" y="194048"/>
                    </a:moveTo>
                    <a:cubicBezTo>
                      <a:pt x="627555" y="237101"/>
                      <a:pt x="596952" y="279773"/>
                      <a:pt x="540025" y="312539"/>
                    </a:cubicBezTo>
                    <a:cubicBezTo>
                      <a:pt x="416476" y="383977"/>
                      <a:pt x="216136" y="383977"/>
                      <a:pt x="92587" y="312539"/>
                    </a:cubicBezTo>
                    <a:cubicBezTo>
                      <a:pt x="35564" y="279583"/>
                      <a:pt x="4962" y="237101"/>
                      <a:pt x="590" y="194048"/>
                    </a:cubicBezTo>
                    <a:cubicBezTo>
                      <a:pt x="-4732" y="143661"/>
                      <a:pt x="25965" y="92130"/>
                      <a:pt x="92587" y="53650"/>
                    </a:cubicBezTo>
                    <a:cubicBezTo>
                      <a:pt x="216136" y="-17883"/>
                      <a:pt x="416476" y="-17883"/>
                      <a:pt x="540025" y="53650"/>
                    </a:cubicBezTo>
                    <a:cubicBezTo>
                      <a:pt x="606646" y="92130"/>
                      <a:pt x="637344" y="143661"/>
                      <a:pt x="632116"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3" name="Google Shape;533;p18"/>
              <p:cNvSpPr/>
              <p:nvPr/>
            </p:nvSpPr>
            <p:spPr>
              <a:xfrm>
                <a:off x="5717749" y="3690532"/>
                <a:ext cx="631526" cy="344209"/>
              </a:xfrm>
              <a:custGeom>
                <a:rect b="b" l="l" r="r" t="t"/>
                <a:pathLst>
                  <a:path extrusionOk="0" h="344209" w="631526">
                    <a:moveTo>
                      <a:pt x="631527" y="172141"/>
                    </a:moveTo>
                    <a:cubicBezTo>
                      <a:pt x="626965" y="215194"/>
                      <a:pt x="596363" y="257866"/>
                      <a:pt x="539435" y="290632"/>
                    </a:cubicBezTo>
                    <a:cubicBezTo>
                      <a:pt x="415886" y="362069"/>
                      <a:pt x="215546" y="362069"/>
                      <a:pt x="91997" y="290632"/>
                    </a:cubicBezTo>
                    <a:cubicBezTo>
                      <a:pt x="34974" y="257675"/>
                      <a:pt x="4372" y="215194"/>
                      <a:pt x="0" y="172141"/>
                    </a:cubicBezTo>
                    <a:cubicBezTo>
                      <a:pt x="4372" y="129088"/>
                      <a:pt x="35069" y="86416"/>
                      <a:pt x="91997" y="53650"/>
                    </a:cubicBezTo>
                    <a:cubicBezTo>
                      <a:pt x="215546" y="-17883"/>
                      <a:pt x="415886" y="-17883"/>
                      <a:pt x="539435" y="53650"/>
                    </a:cubicBezTo>
                    <a:cubicBezTo>
                      <a:pt x="596363" y="86701"/>
                      <a:pt x="626965" y="128992"/>
                      <a:pt x="631527" y="17214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4" name="Google Shape;534;p18"/>
              <p:cNvSpPr/>
              <p:nvPr/>
            </p:nvSpPr>
            <p:spPr>
              <a:xfrm>
                <a:off x="5879313" y="3772757"/>
                <a:ext cx="294875" cy="185547"/>
              </a:xfrm>
              <a:custGeom>
                <a:rect b="b" l="l" r="r" t="t"/>
                <a:pathLst>
                  <a:path extrusionOk="0" h="185547" w="294875">
                    <a:moveTo>
                      <a:pt x="149495" y="30004"/>
                    </a:moveTo>
                    <a:cubicBezTo>
                      <a:pt x="145608" y="29994"/>
                      <a:pt x="141730" y="30309"/>
                      <a:pt x="137900" y="30956"/>
                    </a:cubicBezTo>
                    <a:cubicBezTo>
                      <a:pt x="132673" y="31718"/>
                      <a:pt x="126876" y="32766"/>
                      <a:pt x="120413" y="34100"/>
                    </a:cubicBezTo>
                    <a:cubicBezTo>
                      <a:pt x="113950" y="35433"/>
                      <a:pt x="107298" y="37243"/>
                      <a:pt x="100265" y="39243"/>
                    </a:cubicBezTo>
                    <a:cubicBezTo>
                      <a:pt x="93498" y="41291"/>
                      <a:pt x="86893" y="43844"/>
                      <a:pt x="80497" y="46863"/>
                    </a:cubicBezTo>
                    <a:lnTo>
                      <a:pt x="131247" y="76295"/>
                    </a:lnTo>
                    <a:lnTo>
                      <a:pt x="140751" y="73057"/>
                    </a:lnTo>
                    <a:cubicBezTo>
                      <a:pt x="153676" y="68675"/>
                      <a:pt x="165841" y="65056"/>
                      <a:pt x="177341" y="62103"/>
                    </a:cubicBezTo>
                    <a:cubicBezTo>
                      <a:pt x="188099" y="59188"/>
                      <a:pt x="199114" y="57340"/>
                      <a:pt x="210224" y="56579"/>
                    </a:cubicBezTo>
                    <a:cubicBezTo>
                      <a:pt x="220374" y="55969"/>
                      <a:pt x="230571" y="56674"/>
                      <a:pt x="240541" y="58674"/>
                    </a:cubicBezTo>
                    <a:cubicBezTo>
                      <a:pt x="250586" y="60893"/>
                      <a:pt x="260214" y="64723"/>
                      <a:pt x="269052" y="70009"/>
                    </a:cubicBezTo>
                    <a:cubicBezTo>
                      <a:pt x="277853" y="74371"/>
                      <a:pt x="285380" y="80924"/>
                      <a:pt x="290911" y="89059"/>
                    </a:cubicBezTo>
                    <a:cubicBezTo>
                      <a:pt x="294627" y="94983"/>
                      <a:pt x="295796" y="102165"/>
                      <a:pt x="294142" y="108966"/>
                    </a:cubicBezTo>
                    <a:cubicBezTo>
                      <a:pt x="291985" y="116443"/>
                      <a:pt x="287889" y="123215"/>
                      <a:pt x="282262" y="128588"/>
                    </a:cubicBezTo>
                    <a:cubicBezTo>
                      <a:pt x="275287" y="135617"/>
                      <a:pt x="267503" y="141789"/>
                      <a:pt x="259073" y="146971"/>
                    </a:cubicBezTo>
                    <a:lnTo>
                      <a:pt x="291386" y="166021"/>
                    </a:lnTo>
                    <a:lnTo>
                      <a:pt x="273709" y="176213"/>
                    </a:lnTo>
                    <a:lnTo>
                      <a:pt x="241111" y="157163"/>
                    </a:lnTo>
                    <a:cubicBezTo>
                      <a:pt x="225572" y="164821"/>
                      <a:pt x="209349" y="170983"/>
                      <a:pt x="192642" y="175546"/>
                    </a:cubicBezTo>
                    <a:cubicBezTo>
                      <a:pt x="175155" y="180385"/>
                      <a:pt x="157288" y="183728"/>
                      <a:pt x="139231" y="185547"/>
                    </a:cubicBezTo>
                    <a:lnTo>
                      <a:pt x="122219" y="154972"/>
                    </a:lnTo>
                    <a:cubicBezTo>
                      <a:pt x="126952" y="154848"/>
                      <a:pt x="131684" y="154467"/>
                      <a:pt x="136379" y="153829"/>
                    </a:cubicBezTo>
                    <a:cubicBezTo>
                      <a:pt x="142747" y="153067"/>
                      <a:pt x="149875" y="151924"/>
                      <a:pt x="157763" y="150209"/>
                    </a:cubicBezTo>
                    <a:cubicBezTo>
                      <a:pt x="165651" y="148495"/>
                      <a:pt x="173824" y="146399"/>
                      <a:pt x="182568" y="143828"/>
                    </a:cubicBezTo>
                    <a:cubicBezTo>
                      <a:pt x="191055" y="141256"/>
                      <a:pt x="199342" y="138074"/>
                      <a:pt x="207373" y="134303"/>
                    </a:cubicBezTo>
                    <a:lnTo>
                      <a:pt x="156812" y="105061"/>
                    </a:lnTo>
                    <a:lnTo>
                      <a:pt x="150255" y="107347"/>
                    </a:lnTo>
                    <a:lnTo>
                      <a:pt x="143317" y="109442"/>
                    </a:lnTo>
                    <a:cubicBezTo>
                      <a:pt x="130582" y="113633"/>
                      <a:pt x="118987" y="116967"/>
                      <a:pt x="108343" y="118967"/>
                    </a:cubicBezTo>
                    <a:cubicBezTo>
                      <a:pt x="98573" y="121244"/>
                      <a:pt x="88613" y="122577"/>
                      <a:pt x="78596" y="122968"/>
                    </a:cubicBezTo>
                    <a:cubicBezTo>
                      <a:pt x="69748" y="123235"/>
                      <a:pt x="60910" y="122406"/>
                      <a:pt x="52271" y="120491"/>
                    </a:cubicBezTo>
                    <a:cubicBezTo>
                      <a:pt x="43736" y="118520"/>
                      <a:pt x="35544" y="115310"/>
                      <a:pt x="27941" y="110966"/>
                    </a:cubicBezTo>
                    <a:cubicBezTo>
                      <a:pt x="19578" y="106613"/>
                      <a:pt x="12326" y="100384"/>
                      <a:pt x="6748" y="92773"/>
                    </a:cubicBezTo>
                    <a:cubicBezTo>
                      <a:pt x="2690" y="87068"/>
                      <a:pt x="675" y="80153"/>
                      <a:pt x="1045" y="73152"/>
                    </a:cubicBezTo>
                    <a:cubicBezTo>
                      <a:pt x="1787" y="65856"/>
                      <a:pt x="4704" y="58950"/>
                      <a:pt x="9409" y="53340"/>
                    </a:cubicBezTo>
                    <a:cubicBezTo>
                      <a:pt x="15216" y="45958"/>
                      <a:pt x="22144" y="39529"/>
                      <a:pt x="29937" y="34290"/>
                    </a:cubicBezTo>
                    <a:lnTo>
                      <a:pt x="0" y="16954"/>
                    </a:lnTo>
                    <a:lnTo>
                      <a:pt x="17582" y="6763"/>
                    </a:lnTo>
                    <a:lnTo>
                      <a:pt x="47329" y="23908"/>
                    </a:lnTo>
                    <a:cubicBezTo>
                      <a:pt x="61214" y="17002"/>
                      <a:pt x="75812" y="11640"/>
                      <a:pt x="90856" y="7906"/>
                    </a:cubicBezTo>
                    <a:cubicBezTo>
                      <a:pt x="105188" y="4239"/>
                      <a:pt x="119767" y="1591"/>
                      <a:pt x="134479" y="0"/>
                    </a:cubicBezTo>
                    <a:close/>
                    <a:moveTo>
                      <a:pt x="63105" y="83439"/>
                    </a:moveTo>
                    <a:cubicBezTo>
                      <a:pt x="69786" y="87278"/>
                      <a:pt x="77494" y="88916"/>
                      <a:pt x="85154" y="88106"/>
                    </a:cubicBezTo>
                    <a:cubicBezTo>
                      <a:pt x="95475" y="86982"/>
                      <a:pt x="105644" y="84715"/>
                      <a:pt x="115471" y="81344"/>
                    </a:cubicBezTo>
                    <a:lnTo>
                      <a:pt x="67952" y="53816"/>
                    </a:lnTo>
                    <a:cubicBezTo>
                      <a:pt x="50370" y="65246"/>
                      <a:pt x="48849" y="75343"/>
                      <a:pt x="63105" y="83439"/>
                    </a:cubicBezTo>
                    <a:close/>
                    <a:moveTo>
                      <a:pt x="229992" y="97346"/>
                    </a:moveTo>
                    <a:cubicBezTo>
                      <a:pt x="222750" y="93364"/>
                      <a:pt x="214405" y="91859"/>
                      <a:pt x="206232" y="93059"/>
                    </a:cubicBezTo>
                    <a:cubicBezTo>
                      <a:pt x="194951" y="94517"/>
                      <a:pt x="183822" y="96974"/>
                      <a:pt x="172969" y="100394"/>
                    </a:cubicBezTo>
                    <a:lnTo>
                      <a:pt x="220488" y="127730"/>
                    </a:lnTo>
                    <a:cubicBezTo>
                      <a:pt x="240446" y="115443"/>
                      <a:pt x="243677" y="105251"/>
                      <a:pt x="229992" y="9734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5" name="Google Shape;535;p18"/>
              <p:cNvSpPr/>
              <p:nvPr/>
            </p:nvSpPr>
            <p:spPr>
              <a:xfrm>
                <a:off x="6001532" y="3910488"/>
                <a:ext cx="19007" cy="25527"/>
              </a:xfrm>
              <a:custGeom>
                <a:rect b="b" l="l" r="r" t="t"/>
                <a:pathLst>
                  <a:path extrusionOk="0" h="25527" w="19007">
                    <a:moveTo>
                      <a:pt x="0" y="17240"/>
                    </a:moveTo>
                    <a:cubicBezTo>
                      <a:pt x="475" y="16002"/>
                      <a:pt x="0" y="0"/>
                      <a:pt x="0" y="0"/>
                    </a:cubicBezTo>
                    <a:lnTo>
                      <a:pt x="19008" y="12573"/>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6" name="Google Shape;536;p18"/>
              <p:cNvSpPr/>
              <p:nvPr/>
            </p:nvSpPr>
            <p:spPr>
              <a:xfrm>
                <a:off x="6128693" y="3921442"/>
                <a:ext cx="42006" cy="19716"/>
              </a:xfrm>
              <a:custGeom>
                <a:rect b="b" l="l" r="r" t="t"/>
                <a:pathLst>
                  <a:path extrusionOk="0" h="19716" w="42006">
                    <a:moveTo>
                      <a:pt x="42007" y="17145"/>
                    </a:moveTo>
                    <a:lnTo>
                      <a:pt x="42007" y="0"/>
                    </a:lnTo>
                    <a:lnTo>
                      <a:pt x="0" y="3143"/>
                    </a:lnTo>
                    <a:lnTo>
                      <a:pt x="24045"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7" name="Google Shape;537;p18"/>
              <p:cNvSpPr/>
              <p:nvPr/>
            </p:nvSpPr>
            <p:spPr>
              <a:xfrm>
                <a:off x="6142758" y="3858196"/>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8" name="Google Shape;538;p18"/>
              <p:cNvSpPr/>
              <p:nvPr/>
            </p:nvSpPr>
            <p:spPr>
              <a:xfrm>
                <a:off x="6043729" y="3865054"/>
                <a:ext cx="47328" cy="33147"/>
              </a:xfrm>
              <a:custGeom>
                <a:rect b="b" l="l" r="r" t="t"/>
                <a:pathLst>
                  <a:path extrusionOk="0" h="33147" w="47328">
                    <a:moveTo>
                      <a:pt x="0" y="9525"/>
                    </a:moveTo>
                    <a:lnTo>
                      <a:pt x="10454" y="0"/>
                    </a:lnTo>
                    <a:lnTo>
                      <a:pt x="47329" y="25527"/>
                    </a:lnTo>
                    <a:lnTo>
                      <a:pt x="45048" y="33147"/>
                    </a:lnTo>
                    <a:cubicBezTo>
                      <a:pt x="45048" y="33147"/>
                      <a:pt x="17487" y="21431"/>
                      <a:pt x="16537"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9" name="Google Shape;539;p18"/>
              <p:cNvSpPr/>
              <p:nvPr/>
            </p:nvSpPr>
            <p:spPr>
              <a:xfrm>
                <a:off x="5947360" y="3809142"/>
                <a:ext cx="58828" cy="38957"/>
              </a:xfrm>
              <a:custGeom>
                <a:rect b="b" l="l" r="r" t="t"/>
                <a:pathLst>
                  <a:path extrusionOk="0" h="38957" w="58828">
                    <a:moveTo>
                      <a:pt x="0" y="11335"/>
                    </a:moveTo>
                    <a:lnTo>
                      <a:pt x="48849" y="38957"/>
                    </a:lnTo>
                    <a:lnTo>
                      <a:pt x="58828" y="31623"/>
                    </a:lnTo>
                    <a:cubicBezTo>
                      <a:pt x="58828" y="31623"/>
                      <a:pt x="52746" y="24574"/>
                      <a:pt x="52271" y="23908"/>
                    </a:cubicBezTo>
                    <a:cubicBezTo>
                      <a:pt x="47871" y="18840"/>
                      <a:pt x="42710" y="14507"/>
                      <a:pt x="36970" y="11049"/>
                    </a:cubicBezTo>
                    <a:cubicBezTo>
                      <a:pt x="33358" y="10382"/>
                      <a:pt x="10074" y="0"/>
                      <a:pt x="1007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0" name="Google Shape;540;p18"/>
              <p:cNvSpPr/>
              <p:nvPr/>
            </p:nvSpPr>
            <p:spPr>
              <a:xfrm>
                <a:off x="6001532" y="3778281"/>
                <a:ext cx="27275" cy="24479"/>
              </a:xfrm>
              <a:custGeom>
                <a:rect b="b" l="l" r="r" t="t"/>
                <a:pathLst>
                  <a:path extrusionOk="0" h="24479" w="27275">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1" name="Google Shape;541;p18"/>
              <p:cNvSpPr/>
              <p:nvPr/>
            </p:nvSpPr>
            <p:spPr>
              <a:xfrm>
                <a:off x="5879313" y="3773233"/>
                <a:ext cx="26040" cy="19430"/>
              </a:xfrm>
              <a:custGeom>
                <a:rect b="b" l="l" r="r" t="t"/>
                <a:pathLst>
                  <a:path extrusionOk="0" h="19430"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2" name="Google Shape;542;p18"/>
              <p:cNvSpPr/>
              <p:nvPr/>
            </p:nvSpPr>
            <p:spPr>
              <a:xfrm>
                <a:off x="5880264" y="3830764"/>
                <a:ext cx="30412" cy="30289"/>
              </a:xfrm>
              <a:custGeom>
                <a:rect b="b" l="l" r="r" t="t"/>
                <a:pathLst>
                  <a:path extrusionOk="0" h="30289" w="30412">
                    <a:moveTo>
                      <a:pt x="0" y="17907"/>
                    </a:moveTo>
                    <a:lnTo>
                      <a:pt x="0" y="0"/>
                    </a:lnTo>
                    <a:lnTo>
                      <a:pt x="30412" y="0"/>
                    </a:lnTo>
                    <a:lnTo>
                      <a:pt x="23094" y="16002"/>
                    </a:lnTo>
                    <a:lnTo>
                      <a:pt x="10074"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3" name="Google Shape;543;p18"/>
              <p:cNvSpPr/>
              <p:nvPr/>
            </p:nvSpPr>
            <p:spPr>
              <a:xfrm>
                <a:off x="5879313" y="3755421"/>
                <a:ext cx="294881" cy="185547"/>
              </a:xfrm>
              <a:custGeom>
                <a:rect b="b" l="l" r="r" t="t"/>
                <a:pathLst>
                  <a:path extrusionOk="0" h="185547" w="294881">
                    <a:moveTo>
                      <a:pt x="149495" y="30194"/>
                    </a:moveTo>
                    <a:cubicBezTo>
                      <a:pt x="145608" y="30185"/>
                      <a:pt x="141730" y="30499"/>
                      <a:pt x="137900" y="31147"/>
                    </a:cubicBezTo>
                    <a:cubicBezTo>
                      <a:pt x="132673" y="31909"/>
                      <a:pt x="126876" y="32861"/>
                      <a:pt x="120413" y="34290"/>
                    </a:cubicBezTo>
                    <a:cubicBezTo>
                      <a:pt x="113950" y="35719"/>
                      <a:pt x="107298" y="37338"/>
                      <a:pt x="100265" y="39434"/>
                    </a:cubicBezTo>
                    <a:cubicBezTo>
                      <a:pt x="93498" y="41481"/>
                      <a:pt x="86893" y="44034"/>
                      <a:pt x="80497" y="47054"/>
                    </a:cubicBezTo>
                    <a:lnTo>
                      <a:pt x="131247" y="76391"/>
                    </a:lnTo>
                    <a:lnTo>
                      <a:pt x="140751" y="73152"/>
                    </a:lnTo>
                    <a:cubicBezTo>
                      <a:pt x="153676" y="68866"/>
                      <a:pt x="165841" y="65246"/>
                      <a:pt x="177341" y="62198"/>
                    </a:cubicBezTo>
                    <a:cubicBezTo>
                      <a:pt x="188108" y="59360"/>
                      <a:pt x="199114" y="57541"/>
                      <a:pt x="210224" y="56769"/>
                    </a:cubicBezTo>
                    <a:cubicBezTo>
                      <a:pt x="220374" y="56159"/>
                      <a:pt x="230571" y="56864"/>
                      <a:pt x="240541" y="58865"/>
                    </a:cubicBezTo>
                    <a:cubicBezTo>
                      <a:pt x="250586" y="61055"/>
                      <a:pt x="260214" y="64846"/>
                      <a:pt x="269052" y="70104"/>
                    </a:cubicBezTo>
                    <a:cubicBezTo>
                      <a:pt x="277824" y="74505"/>
                      <a:pt x="285351" y="81058"/>
                      <a:pt x="290911" y="89154"/>
                    </a:cubicBezTo>
                    <a:cubicBezTo>
                      <a:pt x="294636" y="95079"/>
                      <a:pt x="295805" y="102261"/>
                      <a:pt x="294142" y="109061"/>
                    </a:cubicBezTo>
                    <a:cubicBezTo>
                      <a:pt x="291985" y="116539"/>
                      <a:pt x="287889" y="123311"/>
                      <a:pt x="282262" y="128683"/>
                    </a:cubicBezTo>
                    <a:cubicBezTo>
                      <a:pt x="275287" y="135684"/>
                      <a:pt x="267503" y="141827"/>
                      <a:pt x="259073" y="146971"/>
                    </a:cubicBezTo>
                    <a:lnTo>
                      <a:pt x="291386" y="166021"/>
                    </a:lnTo>
                    <a:lnTo>
                      <a:pt x="273709" y="176213"/>
                    </a:lnTo>
                    <a:lnTo>
                      <a:pt x="241111" y="157163"/>
                    </a:lnTo>
                    <a:cubicBezTo>
                      <a:pt x="225591" y="164830"/>
                      <a:pt x="209359" y="170955"/>
                      <a:pt x="192642" y="175451"/>
                    </a:cubicBezTo>
                    <a:cubicBezTo>
                      <a:pt x="175155" y="180318"/>
                      <a:pt x="157288" y="183690"/>
                      <a:pt x="139231" y="185547"/>
                    </a:cubicBezTo>
                    <a:lnTo>
                      <a:pt x="122219" y="154877"/>
                    </a:lnTo>
                    <a:cubicBezTo>
                      <a:pt x="126952" y="154800"/>
                      <a:pt x="131684" y="154448"/>
                      <a:pt x="136379" y="153829"/>
                    </a:cubicBezTo>
                    <a:cubicBezTo>
                      <a:pt x="142718" y="153067"/>
                      <a:pt x="149846" y="151829"/>
                      <a:pt x="157763" y="150114"/>
                    </a:cubicBezTo>
                    <a:cubicBezTo>
                      <a:pt x="165556" y="148495"/>
                      <a:pt x="173824" y="146304"/>
                      <a:pt x="182568" y="143828"/>
                    </a:cubicBezTo>
                    <a:cubicBezTo>
                      <a:pt x="191055" y="141256"/>
                      <a:pt x="199342" y="138074"/>
                      <a:pt x="207373" y="134303"/>
                    </a:cubicBezTo>
                    <a:lnTo>
                      <a:pt x="156812" y="105061"/>
                    </a:lnTo>
                    <a:cubicBezTo>
                      <a:pt x="154722" y="105918"/>
                      <a:pt x="152441" y="106680"/>
                      <a:pt x="150255" y="107347"/>
                    </a:cubicBezTo>
                    <a:lnTo>
                      <a:pt x="143317" y="109538"/>
                    </a:lnTo>
                    <a:cubicBezTo>
                      <a:pt x="130582" y="113729"/>
                      <a:pt x="118987" y="116967"/>
                      <a:pt x="108343" y="119063"/>
                    </a:cubicBezTo>
                    <a:cubicBezTo>
                      <a:pt x="98573" y="121339"/>
                      <a:pt x="88613" y="122672"/>
                      <a:pt x="78596" y="123063"/>
                    </a:cubicBezTo>
                    <a:cubicBezTo>
                      <a:pt x="69748" y="123425"/>
                      <a:pt x="60891" y="122587"/>
                      <a:pt x="52271" y="120587"/>
                    </a:cubicBezTo>
                    <a:cubicBezTo>
                      <a:pt x="43727" y="118663"/>
                      <a:pt x="35525" y="115453"/>
                      <a:pt x="27941" y="111062"/>
                    </a:cubicBezTo>
                    <a:cubicBezTo>
                      <a:pt x="19597" y="106671"/>
                      <a:pt x="12355" y="100451"/>
                      <a:pt x="6748" y="92869"/>
                    </a:cubicBezTo>
                    <a:cubicBezTo>
                      <a:pt x="2690" y="87163"/>
                      <a:pt x="684" y="80248"/>
                      <a:pt x="1045" y="73247"/>
                    </a:cubicBezTo>
                    <a:cubicBezTo>
                      <a:pt x="1768" y="65951"/>
                      <a:pt x="4685" y="59036"/>
                      <a:pt x="9409" y="53435"/>
                    </a:cubicBezTo>
                    <a:cubicBezTo>
                      <a:pt x="15216" y="46054"/>
                      <a:pt x="22144" y="39624"/>
                      <a:pt x="29937" y="34385"/>
                    </a:cubicBezTo>
                    <a:lnTo>
                      <a:pt x="0" y="17050"/>
                    </a:lnTo>
                    <a:lnTo>
                      <a:pt x="17582" y="6858"/>
                    </a:lnTo>
                    <a:lnTo>
                      <a:pt x="47329" y="24003"/>
                    </a:lnTo>
                    <a:cubicBezTo>
                      <a:pt x="61214" y="17069"/>
                      <a:pt x="75802" y="11668"/>
                      <a:pt x="90856" y="7906"/>
                    </a:cubicBezTo>
                    <a:cubicBezTo>
                      <a:pt x="105197" y="4286"/>
                      <a:pt x="119776" y="1638"/>
                      <a:pt x="134479" y="0"/>
                    </a:cubicBezTo>
                    <a:close/>
                    <a:moveTo>
                      <a:pt x="63105" y="83534"/>
                    </a:moveTo>
                    <a:cubicBezTo>
                      <a:pt x="69777" y="87402"/>
                      <a:pt x="77484" y="89068"/>
                      <a:pt x="85154" y="88297"/>
                    </a:cubicBezTo>
                    <a:cubicBezTo>
                      <a:pt x="95466" y="87125"/>
                      <a:pt x="105635" y="84858"/>
                      <a:pt x="115471" y="81534"/>
                    </a:cubicBezTo>
                    <a:lnTo>
                      <a:pt x="67952" y="54007"/>
                    </a:lnTo>
                    <a:cubicBezTo>
                      <a:pt x="50370" y="65437"/>
                      <a:pt x="48849" y="75248"/>
                      <a:pt x="63105" y="83153"/>
                    </a:cubicBezTo>
                    <a:close/>
                    <a:moveTo>
                      <a:pt x="229992" y="97536"/>
                    </a:moveTo>
                    <a:cubicBezTo>
                      <a:pt x="222750" y="93555"/>
                      <a:pt x="214405" y="92050"/>
                      <a:pt x="206232" y="93250"/>
                    </a:cubicBezTo>
                    <a:cubicBezTo>
                      <a:pt x="194951" y="94707"/>
                      <a:pt x="183822" y="97165"/>
                      <a:pt x="172969" y="100584"/>
                    </a:cubicBezTo>
                    <a:lnTo>
                      <a:pt x="220488" y="127921"/>
                    </a:lnTo>
                    <a:cubicBezTo>
                      <a:pt x="240512" y="115538"/>
                      <a:pt x="243677" y="105413"/>
                      <a:pt x="229992" y="97536"/>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44" name="Google Shape;544;p18"/>
            <p:cNvGrpSpPr/>
            <p:nvPr/>
          </p:nvGrpSpPr>
          <p:grpSpPr>
            <a:xfrm>
              <a:off x="3810520" y="2694304"/>
              <a:ext cx="883852" cy="621125"/>
              <a:chOff x="5620145" y="3436429"/>
              <a:chExt cx="883852" cy="621125"/>
            </a:xfrm>
          </p:grpSpPr>
          <p:sp>
            <p:nvSpPr>
              <p:cNvPr id="545" name="Google Shape;545;p18"/>
              <p:cNvSpPr/>
              <p:nvPr/>
            </p:nvSpPr>
            <p:spPr>
              <a:xfrm>
                <a:off x="5620145" y="3546062"/>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6" name="Google Shape;546;p18"/>
              <p:cNvSpPr/>
              <p:nvPr/>
            </p:nvSpPr>
            <p:spPr>
              <a:xfrm>
                <a:off x="5620240" y="3689127"/>
                <a:ext cx="87339" cy="116490"/>
              </a:xfrm>
              <a:custGeom>
                <a:rect b="b" l="l" r="r" t="t"/>
                <a:pathLst>
                  <a:path extrusionOk="0" h="116490" w="87339">
                    <a:moveTo>
                      <a:pt x="0" y="116491"/>
                    </a:moveTo>
                    <a:lnTo>
                      <a:pt x="0" y="0"/>
                    </a:lnTo>
                    <a:lnTo>
                      <a:pt x="87340"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7" name="Google Shape;547;p18"/>
              <p:cNvSpPr/>
              <p:nvPr/>
            </p:nvSpPr>
            <p:spPr>
              <a:xfrm>
                <a:off x="6437470" y="3692175"/>
                <a:ext cx="66526" cy="157067"/>
              </a:xfrm>
              <a:custGeom>
                <a:rect b="b" l="l" r="r" t="t"/>
                <a:pathLst>
                  <a:path extrusionOk="0" h="157067" w="66526">
                    <a:moveTo>
                      <a:pt x="66527" y="0"/>
                    </a:moveTo>
                    <a:lnTo>
                      <a:pt x="66527" y="109633"/>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8" name="Google Shape;548;p18"/>
              <p:cNvSpPr/>
              <p:nvPr/>
            </p:nvSpPr>
            <p:spPr>
              <a:xfrm>
                <a:off x="5620145" y="3436429"/>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9" name="Google Shape;549;p18"/>
              <p:cNvSpPr/>
              <p:nvPr/>
            </p:nvSpPr>
            <p:spPr>
              <a:xfrm>
                <a:off x="5745842" y="3506057"/>
                <a:ext cx="632610" cy="366093"/>
              </a:xfrm>
              <a:custGeom>
                <a:rect b="b" l="l" r="r" t="t"/>
                <a:pathLst>
                  <a:path extrusionOk="0" h="366093" w="632610">
                    <a:moveTo>
                      <a:pt x="632040" y="194024"/>
                    </a:moveTo>
                    <a:cubicBezTo>
                      <a:pt x="627573" y="237077"/>
                      <a:pt x="596971" y="279749"/>
                      <a:pt x="539948" y="312515"/>
                    </a:cubicBezTo>
                    <a:cubicBezTo>
                      <a:pt x="416399" y="383953"/>
                      <a:pt x="216059" y="383953"/>
                      <a:pt x="92510" y="312515"/>
                    </a:cubicBezTo>
                    <a:cubicBezTo>
                      <a:pt x="35487" y="279559"/>
                      <a:pt x="4980" y="237077"/>
                      <a:pt x="608" y="194024"/>
                    </a:cubicBezTo>
                    <a:cubicBezTo>
                      <a:pt x="-4809" y="143637"/>
                      <a:pt x="25983" y="92107"/>
                      <a:pt x="92510" y="53721"/>
                    </a:cubicBezTo>
                    <a:cubicBezTo>
                      <a:pt x="216059" y="-17907"/>
                      <a:pt x="416399" y="-17907"/>
                      <a:pt x="539948" y="53721"/>
                    </a:cubicBezTo>
                    <a:cubicBezTo>
                      <a:pt x="606569" y="92107"/>
                      <a:pt x="637267" y="143637"/>
                      <a:pt x="632040" y="19402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0" name="Google Shape;550;p18"/>
              <p:cNvSpPr/>
              <p:nvPr/>
            </p:nvSpPr>
            <p:spPr>
              <a:xfrm>
                <a:off x="5746450" y="3527964"/>
                <a:ext cx="631431" cy="344185"/>
              </a:xfrm>
              <a:custGeom>
                <a:rect b="b" l="l" r="r" t="t"/>
                <a:pathLst>
                  <a:path extrusionOk="0" h="344185" w="631431">
                    <a:moveTo>
                      <a:pt x="631432" y="172117"/>
                    </a:moveTo>
                    <a:cubicBezTo>
                      <a:pt x="626965" y="215170"/>
                      <a:pt x="596363" y="257842"/>
                      <a:pt x="539340" y="290608"/>
                    </a:cubicBezTo>
                    <a:cubicBezTo>
                      <a:pt x="415791" y="362045"/>
                      <a:pt x="215451"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6363" y="86677"/>
                      <a:pt x="626965" y="129064"/>
                      <a:pt x="631432" y="172117"/>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1" name="Google Shape;551;p18"/>
              <p:cNvSpPr/>
              <p:nvPr/>
            </p:nvSpPr>
            <p:spPr>
              <a:xfrm>
                <a:off x="5908110" y="3610832"/>
                <a:ext cx="294341" cy="184880"/>
              </a:xfrm>
              <a:custGeom>
                <a:rect b="b" l="l" r="r" t="t"/>
                <a:pathLst>
                  <a:path extrusionOk="0" h="184880" w="294341">
                    <a:moveTo>
                      <a:pt x="149305" y="29337"/>
                    </a:moveTo>
                    <a:cubicBezTo>
                      <a:pt x="145418" y="29328"/>
                      <a:pt x="141540" y="29642"/>
                      <a:pt x="137710" y="30289"/>
                    </a:cubicBezTo>
                    <a:cubicBezTo>
                      <a:pt x="132578" y="31052"/>
                      <a:pt x="126685" y="32099"/>
                      <a:pt x="120223" y="33433"/>
                    </a:cubicBezTo>
                    <a:cubicBezTo>
                      <a:pt x="113760" y="34766"/>
                      <a:pt x="107108" y="36576"/>
                      <a:pt x="100170" y="38671"/>
                    </a:cubicBezTo>
                    <a:cubicBezTo>
                      <a:pt x="93365" y="40672"/>
                      <a:pt x="86732" y="43186"/>
                      <a:pt x="80307" y="46196"/>
                    </a:cubicBezTo>
                    <a:lnTo>
                      <a:pt x="131152" y="75629"/>
                    </a:lnTo>
                    <a:lnTo>
                      <a:pt x="140181" y="72390"/>
                    </a:lnTo>
                    <a:cubicBezTo>
                      <a:pt x="153106" y="68104"/>
                      <a:pt x="165366" y="64389"/>
                      <a:pt x="176770" y="61436"/>
                    </a:cubicBezTo>
                    <a:cubicBezTo>
                      <a:pt x="187519" y="58512"/>
                      <a:pt x="198534" y="56693"/>
                      <a:pt x="209654" y="56007"/>
                    </a:cubicBezTo>
                    <a:cubicBezTo>
                      <a:pt x="219804" y="55312"/>
                      <a:pt x="230001" y="55988"/>
                      <a:pt x="239971" y="58007"/>
                    </a:cubicBezTo>
                    <a:cubicBezTo>
                      <a:pt x="250026" y="60217"/>
                      <a:pt x="259653" y="64046"/>
                      <a:pt x="268482" y="69342"/>
                    </a:cubicBezTo>
                    <a:cubicBezTo>
                      <a:pt x="277264" y="73733"/>
                      <a:pt x="284781" y="80286"/>
                      <a:pt x="290341" y="88392"/>
                    </a:cubicBezTo>
                    <a:cubicBezTo>
                      <a:pt x="294114" y="94297"/>
                      <a:pt x="295283" y="101498"/>
                      <a:pt x="293572" y="108299"/>
                    </a:cubicBezTo>
                    <a:cubicBezTo>
                      <a:pt x="291434" y="115786"/>
                      <a:pt x="287328" y="122568"/>
                      <a:pt x="281692" y="127921"/>
                    </a:cubicBezTo>
                    <a:cubicBezTo>
                      <a:pt x="274717" y="134950"/>
                      <a:pt x="266933" y="141122"/>
                      <a:pt x="258503" y="146304"/>
                    </a:cubicBezTo>
                    <a:lnTo>
                      <a:pt x="290816" y="165354"/>
                    </a:lnTo>
                    <a:lnTo>
                      <a:pt x="273139" y="175546"/>
                    </a:lnTo>
                    <a:lnTo>
                      <a:pt x="240541" y="156496"/>
                    </a:lnTo>
                    <a:cubicBezTo>
                      <a:pt x="225021" y="164202"/>
                      <a:pt x="208789" y="170355"/>
                      <a:pt x="192072" y="174879"/>
                    </a:cubicBezTo>
                    <a:cubicBezTo>
                      <a:pt x="174585" y="179718"/>
                      <a:pt x="156717" y="183071"/>
                      <a:pt x="138660" y="184880"/>
                    </a:cubicBezTo>
                    <a:lnTo>
                      <a:pt x="121648" y="154305"/>
                    </a:lnTo>
                    <a:cubicBezTo>
                      <a:pt x="126419" y="154181"/>
                      <a:pt x="131181" y="153800"/>
                      <a:pt x="135904" y="153162"/>
                    </a:cubicBezTo>
                    <a:cubicBezTo>
                      <a:pt x="143061" y="152343"/>
                      <a:pt x="150169" y="151133"/>
                      <a:pt x="157193" y="149543"/>
                    </a:cubicBezTo>
                    <a:cubicBezTo>
                      <a:pt x="164986" y="147828"/>
                      <a:pt x="173254" y="145733"/>
                      <a:pt x="181998" y="143161"/>
                    </a:cubicBezTo>
                    <a:cubicBezTo>
                      <a:pt x="190494" y="140608"/>
                      <a:pt x="198781" y="137427"/>
                      <a:pt x="206802" y="133636"/>
                    </a:cubicBezTo>
                    <a:lnTo>
                      <a:pt x="156337" y="104394"/>
                    </a:lnTo>
                    <a:lnTo>
                      <a:pt x="149685" y="106680"/>
                    </a:lnTo>
                    <a:lnTo>
                      <a:pt x="142747" y="108776"/>
                    </a:lnTo>
                    <a:cubicBezTo>
                      <a:pt x="130012" y="112967"/>
                      <a:pt x="118417" y="116300"/>
                      <a:pt x="107773" y="118301"/>
                    </a:cubicBezTo>
                    <a:cubicBezTo>
                      <a:pt x="98212" y="120768"/>
                      <a:pt x="88442" y="122330"/>
                      <a:pt x="78596" y="122968"/>
                    </a:cubicBezTo>
                    <a:cubicBezTo>
                      <a:pt x="69748" y="123282"/>
                      <a:pt x="60900" y="122444"/>
                      <a:pt x="52271" y="120491"/>
                    </a:cubicBezTo>
                    <a:cubicBezTo>
                      <a:pt x="43736" y="118548"/>
                      <a:pt x="35535" y="115338"/>
                      <a:pt x="27941" y="110966"/>
                    </a:cubicBezTo>
                    <a:cubicBezTo>
                      <a:pt x="19578" y="106613"/>
                      <a:pt x="12326" y="100384"/>
                      <a:pt x="6748" y="92773"/>
                    </a:cubicBezTo>
                    <a:cubicBezTo>
                      <a:pt x="2671" y="87078"/>
                      <a:pt x="656" y="80153"/>
                      <a:pt x="1045" y="73152"/>
                    </a:cubicBezTo>
                    <a:cubicBezTo>
                      <a:pt x="1787" y="65856"/>
                      <a:pt x="4704" y="58950"/>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010" y="82772"/>
                    </a:moveTo>
                    <a:cubicBezTo>
                      <a:pt x="69663" y="86601"/>
                      <a:pt x="77332" y="88259"/>
                      <a:pt x="84964" y="87535"/>
                    </a:cubicBezTo>
                    <a:cubicBezTo>
                      <a:pt x="95295" y="86373"/>
                      <a:pt x="105454" y="84068"/>
                      <a:pt x="115281" y="80677"/>
                    </a:cubicBezTo>
                    <a:lnTo>
                      <a:pt x="67762" y="53150"/>
                    </a:lnTo>
                    <a:cubicBezTo>
                      <a:pt x="50085" y="64579"/>
                      <a:pt x="48659" y="74486"/>
                      <a:pt x="63010" y="82772"/>
                    </a:cubicBezTo>
                    <a:close/>
                    <a:moveTo>
                      <a:pt x="229802" y="96679"/>
                    </a:moveTo>
                    <a:cubicBezTo>
                      <a:pt x="222541" y="92745"/>
                      <a:pt x="214215" y="91240"/>
                      <a:pt x="206042" y="92393"/>
                    </a:cubicBezTo>
                    <a:cubicBezTo>
                      <a:pt x="194799" y="93897"/>
                      <a:pt x="183708" y="96355"/>
                      <a:pt x="172874" y="99727"/>
                    </a:cubicBezTo>
                    <a:lnTo>
                      <a:pt x="220393" y="127063"/>
                    </a:lnTo>
                    <a:cubicBezTo>
                      <a:pt x="240161" y="114776"/>
                      <a:pt x="243487" y="104585"/>
                      <a:pt x="229802" y="96679"/>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2" name="Google Shape;552;p18"/>
              <p:cNvSpPr/>
              <p:nvPr/>
            </p:nvSpPr>
            <p:spPr>
              <a:xfrm>
                <a:off x="6030138" y="3747992"/>
                <a:ext cx="19007" cy="25431"/>
              </a:xfrm>
              <a:custGeom>
                <a:rect b="b" l="l" r="r" t="t"/>
                <a:pathLst>
                  <a:path extrusionOk="0" h="25431" w="19007">
                    <a:moveTo>
                      <a:pt x="0" y="17145"/>
                    </a:moveTo>
                    <a:cubicBezTo>
                      <a:pt x="475" y="15907"/>
                      <a:pt x="0" y="0"/>
                      <a:pt x="0" y="0"/>
                    </a:cubicBezTo>
                    <a:lnTo>
                      <a:pt x="19008" y="12478"/>
                    </a:lnTo>
                    <a:lnTo>
                      <a:pt x="10549" y="25432"/>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3" name="Google Shape;553;p18"/>
              <p:cNvSpPr/>
              <p:nvPr/>
            </p:nvSpPr>
            <p:spPr>
              <a:xfrm>
                <a:off x="6157299" y="3758850"/>
                <a:ext cx="42006" cy="19716"/>
              </a:xfrm>
              <a:custGeom>
                <a:rect b="b" l="l" r="r" t="t"/>
                <a:pathLst>
                  <a:path extrusionOk="0" h="19716" w="42006">
                    <a:moveTo>
                      <a:pt x="42007" y="17145"/>
                    </a:moveTo>
                    <a:lnTo>
                      <a:pt x="42007" y="0"/>
                    </a:lnTo>
                    <a:lnTo>
                      <a:pt x="0" y="3238"/>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4" name="Google Shape;554;p18"/>
              <p:cNvSpPr/>
              <p:nvPr/>
            </p:nvSpPr>
            <p:spPr>
              <a:xfrm>
                <a:off x="6171364" y="3695604"/>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5" name="Google Shape;555;p18"/>
              <p:cNvSpPr/>
              <p:nvPr/>
            </p:nvSpPr>
            <p:spPr>
              <a:xfrm>
                <a:off x="6072240" y="3701986"/>
                <a:ext cx="47423" cy="33147"/>
              </a:xfrm>
              <a:custGeom>
                <a:rect b="b" l="l" r="r" t="t"/>
                <a:pathLst>
                  <a:path extrusionOk="0" h="33147" w="47423">
                    <a:moveTo>
                      <a:pt x="0" y="10096"/>
                    </a:moveTo>
                    <a:lnTo>
                      <a:pt x="10454" y="0"/>
                    </a:lnTo>
                    <a:lnTo>
                      <a:pt x="47424" y="25622"/>
                    </a:lnTo>
                    <a:lnTo>
                      <a:pt x="45143" y="33147"/>
                    </a:lnTo>
                    <a:cubicBezTo>
                      <a:pt x="45143" y="33147"/>
                      <a:pt x="17582" y="21431"/>
                      <a:pt x="16632"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6" name="Google Shape;556;p18"/>
              <p:cNvSpPr/>
              <p:nvPr/>
            </p:nvSpPr>
            <p:spPr>
              <a:xfrm>
                <a:off x="5975967" y="3647217"/>
                <a:ext cx="58828" cy="38957"/>
              </a:xfrm>
              <a:custGeom>
                <a:rect b="b" l="l" r="r" t="t"/>
                <a:pathLst>
                  <a:path extrusionOk="0" h="38957" w="58828">
                    <a:moveTo>
                      <a:pt x="0" y="10382"/>
                    </a:moveTo>
                    <a:lnTo>
                      <a:pt x="48754" y="38957"/>
                    </a:lnTo>
                    <a:lnTo>
                      <a:pt x="58828" y="31623"/>
                    </a:lnTo>
                    <a:cubicBezTo>
                      <a:pt x="58828" y="31623"/>
                      <a:pt x="52651" y="24574"/>
                      <a:pt x="52176" y="23908"/>
                    </a:cubicBezTo>
                    <a:cubicBezTo>
                      <a:pt x="47776" y="18878"/>
                      <a:pt x="42615" y="14573"/>
                      <a:pt x="36875" y="11144"/>
                    </a:cubicBezTo>
                    <a:cubicBezTo>
                      <a:pt x="33263" y="10382"/>
                      <a:pt x="10074" y="0"/>
                      <a:pt x="1007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7" name="Google Shape;557;p18"/>
              <p:cNvSpPr/>
              <p:nvPr/>
            </p:nvSpPr>
            <p:spPr>
              <a:xfrm>
                <a:off x="6030138" y="3615690"/>
                <a:ext cx="27275" cy="24479"/>
              </a:xfrm>
              <a:custGeom>
                <a:rect b="b" l="l" r="r" t="t"/>
                <a:pathLst>
                  <a:path extrusionOk="0" h="24479" w="27275">
                    <a:moveTo>
                      <a:pt x="27276" y="24479"/>
                    </a:moveTo>
                    <a:lnTo>
                      <a:pt x="27276" y="7334"/>
                    </a:lnTo>
                    <a:lnTo>
                      <a:pt x="4752" y="0"/>
                    </a:lnTo>
                    <a:lnTo>
                      <a:pt x="0" y="13525"/>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8" name="Google Shape;558;p18"/>
              <p:cNvSpPr/>
              <p:nvPr/>
            </p:nvSpPr>
            <p:spPr>
              <a:xfrm>
                <a:off x="5907920" y="3610641"/>
                <a:ext cx="26135" cy="19430"/>
              </a:xfrm>
              <a:custGeom>
                <a:rect b="b" l="l" r="r" t="t"/>
                <a:pathLst>
                  <a:path extrusionOk="0" h="19430" w="26135">
                    <a:moveTo>
                      <a:pt x="0" y="17145"/>
                    </a:moveTo>
                    <a:lnTo>
                      <a:pt x="0" y="0"/>
                    </a:lnTo>
                    <a:lnTo>
                      <a:pt x="26135"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9" name="Google Shape;559;p18"/>
              <p:cNvSpPr/>
              <p:nvPr/>
            </p:nvSpPr>
            <p:spPr>
              <a:xfrm>
                <a:off x="5908870" y="3668267"/>
                <a:ext cx="30317" cy="30289"/>
              </a:xfrm>
              <a:custGeom>
                <a:rect b="b" l="l" r="r" t="t"/>
                <a:pathLst>
                  <a:path extrusionOk="0" h="30289" w="30317">
                    <a:moveTo>
                      <a:pt x="0" y="17907"/>
                    </a:moveTo>
                    <a:lnTo>
                      <a:pt x="0" y="0"/>
                    </a:lnTo>
                    <a:lnTo>
                      <a:pt x="30317" y="0"/>
                    </a:lnTo>
                    <a:lnTo>
                      <a:pt x="22999" y="16002"/>
                    </a:lnTo>
                    <a:lnTo>
                      <a:pt x="10074"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0" name="Google Shape;560;p18"/>
              <p:cNvSpPr/>
              <p:nvPr/>
            </p:nvSpPr>
            <p:spPr>
              <a:xfrm>
                <a:off x="5907539" y="3592925"/>
                <a:ext cx="294911" cy="185451"/>
              </a:xfrm>
              <a:custGeom>
                <a:rect b="b" l="l" r="r" t="t"/>
                <a:pathLst>
                  <a:path extrusionOk="0" h="185451" w="294911">
                    <a:moveTo>
                      <a:pt x="149875" y="30099"/>
                    </a:moveTo>
                    <a:cubicBezTo>
                      <a:pt x="145988" y="30089"/>
                      <a:pt x="142110" y="30404"/>
                      <a:pt x="138280" y="31052"/>
                    </a:cubicBezTo>
                    <a:cubicBezTo>
                      <a:pt x="133148" y="31813"/>
                      <a:pt x="127256" y="32861"/>
                      <a:pt x="120793" y="34195"/>
                    </a:cubicBezTo>
                    <a:cubicBezTo>
                      <a:pt x="114331" y="35528"/>
                      <a:pt x="107678" y="37243"/>
                      <a:pt x="100740" y="39338"/>
                    </a:cubicBezTo>
                    <a:cubicBezTo>
                      <a:pt x="93935" y="41377"/>
                      <a:pt x="87302" y="43920"/>
                      <a:pt x="80877" y="46958"/>
                    </a:cubicBezTo>
                    <a:lnTo>
                      <a:pt x="131722" y="76295"/>
                    </a:lnTo>
                    <a:lnTo>
                      <a:pt x="140751" y="73152"/>
                    </a:lnTo>
                    <a:cubicBezTo>
                      <a:pt x="153676" y="68771"/>
                      <a:pt x="165936" y="65151"/>
                      <a:pt x="177341" y="62103"/>
                    </a:cubicBezTo>
                    <a:cubicBezTo>
                      <a:pt x="188108" y="59265"/>
                      <a:pt x="199114" y="57445"/>
                      <a:pt x="210224" y="56674"/>
                    </a:cubicBezTo>
                    <a:cubicBezTo>
                      <a:pt x="220374" y="56064"/>
                      <a:pt x="230571" y="56769"/>
                      <a:pt x="240541" y="58769"/>
                    </a:cubicBezTo>
                    <a:cubicBezTo>
                      <a:pt x="250577" y="60979"/>
                      <a:pt x="260204" y="64779"/>
                      <a:pt x="269052" y="70009"/>
                    </a:cubicBezTo>
                    <a:cubicBezTo>
                      <a:pt x="277824" y="74409"/>
                      <a:pt x="285351" y="80963"/>
                      <a:pt x="290911" y="89059"/>
                    </a:cubicBezTo>
                    <a:cubicBezTo>
                      <a:pt x="294684" y="94964"/>
                      <a:pt x="295853" y="102165"/>
                      <a:pt x="294142" y="108966"/>
                    </a:cubicBezTo>
                    <a:cubicBezTo>
                      <a:pt x="291985" y="116443"/>
                      <a:pt x="287889" y="123215"/>
                      <a:pt x="282262" y="128588"/>
                    </a:cubicBezTo>
                    <a:cubicBezTo>
                      <a:pt x="275315" y="135617"/>
                      <a:pt x="267522" y="141761"/>
                      <a:pt x="259073" y="146876"/>
                    </a:cubicBezTo>
                    <a:lnTo>
                      <a:pt x="291386" y="165926"/>
                    </a:lnTo>
                    <a:lnTo>
                      <a:pt x="273709" y="176117"/>
                    </a:lnTo>
                    <a:lnTo>
                      <a:pt x="241111" y="157067"/>
                    </a:lnTo>
                    <a:cubicBezTo>
                      <a:pt x="225591" y="164735"/>
                      <a:pt x="209359" y="170860"/>
                      <a:pt x="192642" y="175355"/>
                    </a:cubicBezTo>
                    <a:cubicBezTo>
                      <a:pt x="175164" y="180280"/>
                      <a:pt x="157297" y="183652"/>
                      <a:pt x="139231" y="185452"/>
                    </a:cubicBezTo>
                    <a:lnTo>
                      <a:pt x="122219" y="154877"/>
                    </a:lnTo>
                    <a:cubicBezTo>
                      <a:pt x="126990" y="154753"/>
                      <a:pt x="131751" y="154372"/>
                      <a:pt x="136474" y="153734"/>
                    </a:cubicBezTo>
                    <a:cubicBezTo>
                      <a:pt x="142842" y="152971"/>
                      <a:pt x="149875" y="151829"/>
                      <a:pt x="157763" y="150114"/>
                    </a:cubicBezTo>
                    <a:cubicBezTo>
                      <a:pt x="165651" y="148400"/>
                      <a:pt x="173824" y="146209"/>
                      <a:pt x="182568" y="143732"/>
                    </a:cubicBezTo>
                    <a:cubicBezTo>
                      <a:pt x="191074" y="141218"/>
                      <a:pt x="199370" y="138036"/>
                      <a:pt x="207373" y="134207"/>
                    </a:cubicBezTo>
                    <a:lnTo>
                      <a:pt x="156907" y="105061"/>
                    </a:lnTo>
                    <a:lnTo>
                      <a:pt x="150255" y="107347"/>
                    </a:lnTo>
                    <a:lnTo>
                      <a:pt x="143317" y="109442"/>
                    </a:lnTo>
                    <a:cubicBezTo>
                      <a:pt x="130582" y="113633"/>
                      <a:pt x="118987" y="116872"/>
                      <a:pt x="108343" y="118967"/>
                    </a:cubicBezTo>
                    <a:cubicBezTo>
                      <a:pt x="98573" y="121244"/>
                      <a:pt x="88613" y="122587"/>
                      <a:pt x="78596" y="122968"/>
                    </a:cubicBezTo>
                    <a:cubicBezTo>
                      <a:pt x="69758" y="123311"/>
                      <a:pt x="60910" y="122511"/>
                      <a:pt x="52271" y="120587"/>
                    </a:cubicBezTo>
                    <a:cubicBezTo>
                      <a:pt x="43746" y="118596"/>
                      <a:pt x="35554" y="115396"/>
                      <a:pt x="27941" y="111062"/>
                    </a:cubicBezTo>
                    <a:cubicBezTo>
                      <a:pt x="19578" y="106709"/>
                      <a:pt x="12326" y="100479"/>
                      <a:pt x="6748" y="92869"/>
                    </a:cubicBezTo>
                    <a:cubicBezTo>
                      <a:pt x="2690" y="87163"/>
                      <a:pt x="675" y="80248"/>
                      <a:pt x="1045" y="73247"/>
                    </a:cubicBezTo>
                    <a:cubicBezTo>
                      <a:pt x="1768" y="65951"/>
                      <a:pt x="4685" y="59036"/>
                      <a:pt x="9409" y="53435"/>
                    </a:cubicBezTo>
                    <a:cubicBezTo>
                      <a:pt x="15244" y="46072"/>
                      <a:pt x="22163" y="39653"/>
                      <a:pt x="29937" y="34385"/>
                    </a:cubicBezTo>
                    <a:lnTo>
                      <a:pt x="0" y="17050"/>
                    </a:lnTo>
                    <a:lnTo>
                      <a:pt x="17677" y="6858"/>
                    </a:lnTo>
                    <a:lnTo>
                      <a:pt x="47329" y="24003"/>
                    </a:lnTo>
                    <a:cubicBezTo>
                      <a:pt x="61242" y="17050"/>
                      <a:pt x="75869" y="11659"/>
                      <a:pt x="90951" y="7906"/>
                    </a:cubicBezTo>
                    <a:cubicBezTo>
                      <a:pt x="105302" y="4315"/>
                      <a:pt x="119871" y="1667"/>
                      <a:pt x="134574" y="0"/>
                    </a:cubicBezTo>
                    <a:close/>
                    <a:moveTo>
                      <a:pt x="63580" y="83439"/>
                    </a:moveTo>
                    <a:cubicBezTo>
                      <a:pt x="70214" y="87306"/>
                      <a:pt x="77903" y="88973"/>
                      <a:pt x="85534" y="88202"/>
                    </a:cubicBezTo>
                    <a:cubicBezTo>
                      <a:pt x="95846" y="87030"/>
                      <a:pt x="106015" y="84763"/>
                      <a:pt x="115851" y="81439"/>
                    </a:cubicBezTo>
                    <a:lnTo>
                      <a:pt x="68332" y="53912"/>
                    </a:lnTo>
                    <a:cubicBezTo>
                      <a:pt x="50655" y="65342"/>
                      <a:pt x="49230" y="75247"/>
                      <a:pt x="63580" y="83725"/>
                    </a:cubicBezTo>
                    <a:close/>
                    <a:moveTo>
                      <a:pt x="230372" y="97441"/>
                    </a:moveTo>
                    <a:cubicBezTo>
                      <a:pt x="223139" y="93421"/>
                      <a:pt x="214786" y="91916"/>
                      <a:pt x="206612" y="93154"/>
                    </a:cubicBezTo>
                    <a:cubicBezTo>
                      <a:pt x="195360" y="94612"/>
                      <a:pt x="184259" y="97069"/>
                      <a:pt x="173444" y="100489"/>
                    </a:cubicBezTo>
                    <a:lnTo>
                      <a:pt x="220963" y="127826"/>
                    </a:lnTo>
                    <a:cubicBezTo>
                      <a:pt x="240921" y="115443"/>
                      <a:pt x="244057" y="105318"/>
                      <a:pt x="230372" y="97441"/>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61" name="Google Shape;561;p18"/>
            <p:cNvGrpSpPr/>
            <p:nvPr/>
          </p:nvGrpSpPr>
          <p:grpSpPr>
            <a:xfrm>
              <a:off x="3800921" y="2531712"/>
              <a:ext cx="883852" cy="621125"/>
              <a:chOff x="5610546" y="3273837"/>
              <a:chExt cx="883852" cy="621125"/>
            </a:xfrm>
          </p:grpSpPr>
          <p:sp>
            <p:nvSpPr>
              <p:cNvPr id="562" name="Google Shape;562;p18"/>
              <p:cNvSpPr/>
              <p:nvPr/>
            </p:nvSpPr>
            <p:spPr>
              <a:xfrm>
                <a:off x="5610546" y="3383470"/>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3" name="Google Shape;563;p18"/>
              <p:cNvSpPr/>
              <p:nvPr/>
            </p:nvSpPr>
            <p:spPr>
              <a:xfrm>
                <a:off x="5610736" y="3526535"/>
                <a:ext cx="87339" cy="116586"/>
              </a:xfrm>
              <a:custGeom>
                <a:rect b="b" l="l" r="r" t="t"/>
                <a:pathLst>
                  <a:path extrusionOk="0" h="116586" w="87339">
                    <a:moveTo>
                      <a:pt x="0" y="116586"/>
                    </a:moveTo>
                    <a:lnTo>
                      <a:pt x="0" y="0"/>
                    </a:lnTo>
                    <a:lnTo>
                      <a:pt x="87340" y="78010"/>
                    </a:lnTo>
                    <a:lnTo>
                      <a:pt x="0" y="116586"/>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4" name="Google Shape;564;p18"/>
              <p:cNvSpPr/>
              <p:nvPr/>
            </p:nvSpPr>
            <p:spPr>
              <a:xfrm>
                <a:off x="6427967" y="3529583"/>
                <a:ext cx="66431" cy="157067"/>
              </a:xfrm>
              <a:custGeom>
                <a:rect b="b" l="l" r="r" t="t"/>
                <a:pathLst>
                  <a:path extrusionOk="0" h="157067" w="66431">
                    <a:moveTo>
                      <a:pt x="66432" y="0"/>
                    </a:moveTo>
                    <a:lnTo>
                      <a:pt x="66432" y="109633"/>
                    </a:lnTo>
                    <a:lnTo>
                      <a:pt x="21859" y="157067"/>
                    </a:lnTo>
                    <a:lnTo>
                      <a:pt x="0" y="31623"/>
                    </a:lnTo>
                    <a:lnTo>
                      <a:pt x="66432"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5" name="Google Shape;565;p18"/>
              <p:cNvSpPr/>
              <p:nvPr/>
            </p:nvSpPr>
            <p:spPr>
              <a:xfrm>
                <a:off x="5610546" y="3273837"/>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6" name="Google Shape;566;p18"/>
              <p:cNvSpPr/>
              <p:nvPr/>
            </p:nvSpPr>
            <p:spPr>
              <a:xfrm>
                <a:off x="5736262" y="3343465"/>
                <a:ext cx="632609" cy="366093"/>
              </a:xfrm>
              <a:custGeom>
                <a:rect b="b" l="l" r="r" t="t"/>
                <a:pathLst>
                  <a:path extrusionOk="0" h="366093" w="632609">
                    <a:moveTo>
                      <a:pt x="632021" y="194119"/>
                    </a:moveTo>
                    <a:cubicBezTo>
                      <a:pt x="627555" y="237173"/>
                      <a:pt x="596952" y="279844"/>
                      <a:pt x="540025" y="312515"/>
                    </a:cubicBezTo>
                    <a:cubicBezTo>
                      <a:pt x="416475" y="383953"/>
                      <a:pt x="216136" y="383953"/>
                      <a:pt x="92586" y="312515"/>
                    </a:cubicBezTo>
                    <a:cubicBezTo>
                      <a:pt x="35564" y="279559"/>
                      <a:pt x="4962" y="237173"/>
                      <a:pt x="590" y="194119"/>
                    </a:cubicBezTo>
                    <a:cubicBezTo>
                      <a:pt x="-4732" y="143637"/>
                      <a:pt x="25965" y="92202"/>
                      <a:pt x="92586" y="53721"/>
                    </a:cubicBezTo>
                    <a:cubicBezTo>
                      <a:pt x="216136" y="-17907"/>
                      <a:pt x="416475" y="-17907"/>
                      <a:pt x="540025" y="53721"/>
                    </a:cubicBezTo>
                    <a:cubicBezTo>
                      <a:pt x="606551" y="92202"/>
                      <a:pt x="637344" y="143637"/>
                      <a:pt x="632021" y="194119"/>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7" name="Google Shape;567;p18"/>
              <p:cNvSpPr/>
              <p:nvPr/>
            </p:nvSpPr>
            <p:spPr>
              <a:xfrm>
                <a:off x="5736851" y="3365444"/>
                <a:ext cx="631431" cy="344114"/>
              </a:xfrm>
              <a:custGeom>
                <a:rect b="b" l="l" r="r" t="t"/>
                <a:pathLst>
                  <a:path extrusionOk="0" h="344114" w="631431">
                    <a:moveTo>
                      <a:pt x="631431" y="172141"/>
                    </a:moveTo>
                    <a:cubicBezTo>
                      <a:pt x="626965" y="215194"/>
                      <a:pt x="596363" y="257866"/>
                      <a:pt x="539435" y="290536"/>
                    </a:cubicBezTo>
                    <a:cubicBezTo>
                      <a:pt x="415886" y="361974"/>
                      <a:pt x="215546" y="361974"/>
                      <a:pt x="91997" y="290536"/>
                    </a:cubicBezTo>
                    <a:cubicBezTo>
                      <a:pt x="34974" y="257580"/>
                      <a:pt x="4372" y="215194"/>
                      <a:pt x="0" y="172141"/>
                    </a:cubicBezTo>
                    <a:cubicBezTo>
                      <a:pt x="4372" y="128992"/>
                      <a:pt x="34974" y="86416"/>
                      <a:pt x="91997" y="53650"/>
                    </a:cubicBezTo>
                    <a:cubicBezTo>
                      <a:pt x="215546" y="-17883"/>
                      <a:pt x="415886" y="-17883"/>
                      <a:pt x="539435" y="53650"/>
                    </a:cubicBezTo>
                    <a:cubicBezTo>
                      <a:pt x="596363" y="86606"/>
                      <a:pt x="626965" y="128992"/>
                      <a:pt x="631431" y="17214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8" name="Google Shape;568;p18"/>
              <p:cNvSpPr/>
              <p:nvPr/>
            </p:nvSpPr>
            <p:spPr>
              <a:xfrm>
                <a:off x="5898416" y="3447859"/>
                <a:ext cx="294651" cy="185451"/>
              </a:xfrm>
              <a:custGeom>
                <a:rect b="b" l="l" r="r" t="t"/>
                <a:pathLst>
                  <a:path extrusionOk="0" h="185451" w="294651">
                    <a:moveTo>
                      <a:pt x="149495" y="29813"/>
                    </a:moveTo>
                    <a:cubicBezTo>
                      <a:pt x="145608" y="29756"/>
                      <a:pt x="141730" y="30042"/>
                      <a:pt x="137900" y="30671"/>
                    </a:cubicBezTo>
                    <a:cubicBezTo>
                      <a:pt x="132673" y="31433"/>
                      <a:pt x="126875" y="32480"/>
                      <a:pt x="120413" y="33814"/>
                    </a:cubicBezTo>
                    <a:cubicBezTo>
                      <a:pt x="113950" y="35147"/>
                      <a:pt x="107203" y="36957"/>
                      <a:pt x="100265" y="39052"/>
                    </a:cubicBezTo>
                    <a:cubicBezTo>
                      <a:pt x="93498" y="41053"/>
                      <a:pt x="86884" y="43567"/>
                      <a:pt x="80497" y="46577"/>
                    </a:cubicBezTo>
                    <a:lnTo>
                      <a:pt x="131247" y="76009"/>
                    </a:lnTo>
                    <a:lnTo>
                      <a:pt x="140751" y="72771"/>
                    </a:lnTo>
                    <a:cubicBezTo>
                      <a:pt x="153676" y="68485"/>
                      <a:pt x="165841" y="64770"/>
                      <a:pt x="177341" y="61817"/>
                    </a:cubicBezTo>
                    <a:cubicBezTo>
                      <a:pt x="188089" y="58883"/>
                      <a:pt x="199104" y="57064"/>
                      <a:pt x="210224" y="56388"/>
                    </a:cubicBezTo>
                    <a:cubicBezTo>
                      <a:pt x="220345" y="55702"/>
                      <a:pt x="230505" y="56369"/>
                      <a:pt x="240446" y="58388"/>
                    </a:cubicBezTo>
                    <a:cubicBezTo>
                      <a:pt x="250453" y="60655"/>
                      <a:pt x="260043" y="64475"/>
                      <a:pt x="268862" y="69723"/>
                    </a:cubicBezTo>
                    <a:cubicBezTo>
                      <a:pt x="277644" y="74114"/>
                      <a:pt x="285161" y="80667"/>
                      <a:pt x="290721" y="88773"/>
                    </a:cubicBezTo>
                    <a:cubicBezTo>
                      <a:pt x="294389" y="94717"/>
                      <a:pt x="295549" y="101879"/>
                      <a:pt x="293952" y="108680"/>
                    </a:cubicBezTo>
                    <a:cubicBezTo>
                      <a:pt x="291776" y="116148"/>
                      <a:pt x="287680" y="122920"/>
                      <a:pt x="282072" y="128302"/>
                    </a:cubicBezTo>
                    <a:cubicBezTo>
                      <a:pt x="275239" y="135350"/>
                      <a:pt x="267617" y="141580"/>
                      <a:pt x="259358" y="146875"/>
                    </a:cubicBezTo>
                    <a:lnTo>
                      <a:pt x="291671" y="165925"/>
                    </a:lnTo>
                    <a:lnTo>
                      <a:pt x="273994" y="176117"/>
                    </a:lnTo>
                    <a:lnTo>
                      <a:pt x="241396" y="157067"/>
                    </a:lnTo>
                    <a:cubicBezTo>
                      <a:pt x="225867" y="164735"/>
                      <a:pt x="209635" y="170898"/>
                      <a:pt x="192927" y="175450"/>
                    </a:cubicBezTo>
                    <a:cubicBezTo>
                      <a:pt x="175440" y="180289"/>
                      <a:pt x="157573" y="183633"/>
                      <a:pt x="139516" y="185452"/>
                    </a:cubicBezTo>
                    <a:lnTo>
                      <a:pt x="122409" y="154876"/>
                    </a:lnTo>
                    <a:cubicBezTo>
                      <a:pt x="127180" y="154753"/>
                      <a:pt x="131941" y="154372"/>
                      <a:pt x="136664" y="153734"/>
                    </a:cubicBezTo>
                    <a:cubicBezTo>
                      <a:pt x="143821" y="152924"/>
                      <a:pt x="150930" y="151714"/>
                      <a:pt x="157953" y="150114"/>
                    </a:cubicBezTo>
                    <a:cubicBezTo>
                      <a:pt x="165841" y="148400"/>
                      <a:pt x="174109" y="146304"/>
                      <a:pt x="182853" y="143732"/>
                    </a:cubicBezTo>
                    <a:cubicBezTo>
                      <a:pt x="191340" y="141151"/>
                      <a:pt x="199627" y="137970"/>
                      <a:pt x="207658" y="134207"/>
                    </a:cubicBezTo>
                    <a:lnTo>
                      <a:pt x="156812" y="104966"/>
                    </a:lnTo>
                    <a:lnTo>
                      <a:pt x="150255" y="107251"/>
                    </a:lnTo>
                    <a:lnTo>
                      <a:pt x="143317" y="109347"/>
                    </a:lnTo>
                    <a:cubicBezTo>
                      <a:pt x="130582" y="113538"/>
                      <a:pt x="118892" y="116872"/>
                      <a:pt x="108343" y="118872"/>
                    </a:cubicBezTo>
                    <a:cubicBezTo>
                      <a:pt x="98545" y="121149"/>
                      <a:pt x="88556" y="122492"/>
                      <a:pt x="78501" y="122873"/>
                    </a:cubicBezTo>
                    <a:cubicBezTo>
                      <a:pt x="69691" y="123187"/>
                      <a:pt x="60872" y="122358"/>
                      <a:pt x="52271" y="120396"/>
                    </a:cubicBezTo>
                    <a:cubicBezTo>
                      <a:pt x="43698" y="118453"/>
                      <a:pt x="35468" y="115243"/>
                      <a:pt x="27846" y="110871"/>
                    </a:cubicBezTo>
                    <a:cubicBezTo>
                      <a:pt x="19540" y="106518"/>
                      <a:pt x="12326" y="100327"/>
                      <a:pt x="6748" y="92774"/>
                    </a:cubicBezTo>
                    <a:cubicBezTo>
                      <a:pt x="2604" y="87078"/>
                      <a:pt x="580" y="80096"/>
                      <a:pt x="1045" y="73057"/>
                    </a:cubicBezTo>
                    <a:cubicBezTo>
                      <a:pt x="1787" y="65789"/>
                      <a:pt x="4704" y="58922"/>
                      <a:pt x="9409" y="53340"/>
                    </a:cubicBezTo>
                    <a:cubicBezTo>
                      <a:pt x="15197" y="45939"/>
                      <a:pt x="22125" y="39500"/>
                      <a:pt x="29937" y="34290"/>
                    </a:cubicBezTo>
                    <a:lnTo>
                      <a:pt x="0" y="16954"/>
                    </a:lnTo>
                    <a:lnTo>
                      <a:pt x="17582" y="6763"/>
                    </a:lnTo>
                    <a:lnTo>
                      <a:pt x="47234" y="23908"/>
                    </a:lnTo>
                    <a:cubicBezTo>
                      <a:pt x="61176" y="17059"/>
                      <a:pt x="75793" y="11697"/>
                      <a:pt x="90856" y="7906"/>
                    </a:cubicBezTo>
                    <a:cubicBezTo>
                      <a:pt x="105188" y="4239"/>
                      <a:pt x="119767" y="1591"/>
                      <a:pt x="134479" y="0"/>
                    </a:cubicBezTo>
                    <a:close/>
                    <a:moveTo>
                      <a:pt x="63105" y="83153"/>
                    </a:moveTo>
                    <a:cubicBezTo>
                      <a:pt x="69786" y="86992"/>
                      <a:pt x="77494" y="88659"/>
                      <a:pt x="85154" y="87916"/>
                    </a:cubicBezTo>
                    <a:cubicBezTo>
                      <a:pt x="95447" y="86754"/>
                      <a:pt x="105587" y="84449"/>
                      <a:pt x="115376" y="81058"/>
                    </a:cubicBezTo>
                    <a:lnTo>
                      <a:pt x="67857" y="53531"/>
                    </a:lnTo>
                    <a:cubicBezTo>
                      <a:pt x="50275" y="65056"/>
                      <a:pt x="48849" y="74867"/>
                      <a:pt x="63105" y="83153"/>
                    </a:cubicBezTo>
                    <a:close/>
                    <a:moveTo>
                      <a:pt x="229992" y="97060"/>
                    </a:moveTo>
                    <a:cubicBezTo>
                      <a:pt x="222693" y="93135"/>
                      <a:pt x="214339" y="91631"/>
                      <a:pt x="206137" y="92774"/>
                    </a:cubicBezTo>
                    <a:cubicBezTo>
                      <a:pt x="194894" y="94278"/>
                      <a:pt x="183803" y="96736"/>
                      <a:pt x="172969" y="100108"/>
                    </a:cubicBezTo>
                    <a:lnTo>
                      <a:pt x="220488" y="127540"/>
                    </a:lnTo>
                    <a:cubicBezTo>
                      <a:pt x="240512" y="115157"/>
                      <a:pt x="243677" y="104994"/>
                      <a:pt x="229992" y="9706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9" name="Google Shape;569;p18"/>
              <p:cNvSpPr/>
              <p:nvPr/>
            </p:nvSpPr>
            <p:spPr>
              <a:xfrm>
                <a:off x="6020539" y="3585400"/>
                <a:ext cx="19482" cy="25526"/>
              </a:xfrm>
              <a:custGeom>
                <a:rect b="b" l="l" r="r" t="t"/>
                <a:pathLst>
                  <a:path extrusionOk="0" h="25526" w="19482">
                    <a:moveTo>
                      <a:pt x="0" y="17145"/>
                    </a:moveTo>
                    <a:cubicBezTo>
                      <a:pt x="285" y="11430"/>
                      <a:pt x="285" y="5715"/>
                      <a:pt x="0" y="0"/>
                    </a:cubicBezTo>
                    <a:lnTo>
                      <a:pt x="19483" y="12478"/>
                    </a:lnTo>
                    <a:lnTo>
                      <a:pt x="11024"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0" name="Google Shape;570;p18"/>
              <p:cNvSpPr/>
              <p:nvPr/>
            </p:nvSpPr>
            <p:spPr>
              <a:xfrm>
                <a:off x="6147700" y="3596258"/>
                <a:ext cx="42101" cy="19716"/>
              </a:xfrm>
              <a:custGeom>
                <a:rect b="b" l="l" r="r" t="t"/>
                <a:pathLst>
                  <a:path extrusionOk="0" h="19716" w="42101">
                    <a:moveTo>
                      <a:pt x="42102" y="17145"/>
                    </a:moveTo>
                    <a:lnTo>
                      <a:pt x="42102" y="0"/>
                    </a:lnTo>
                    <a:lnTo>
                      <a:pt x="0" y="3238"/>
                    </a:lnTo>
                    <a:lnTo>
                      <a:pt x="24140" y="19717"/>
                    </a:lnTo>
                    <a:lnTo>
                      <a:pt x="42102"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1" name="Google Shape;571;p18"/>
              <p:cNvSpPr/>
              <p:nvPr/>
            </p:nvSpPr>
            <p:spPr>
              <a:xfrm>
                <a:off x="6161861" y="3533013"/>
                <a:ext cx="31457" cy="17335"/>
              </a:xfrm>
              <a:custGeom>
                <a:rect b="b" l="l" r="r" t="t"/>
                <a:pathLst>
                  <a:path extrusionOk="0" h="17335" w="31457">
                    <a:moveTo>
                      <a:pt x="31458" y="17335"/>
                    </a:moveTo>
                    <a:lnTo>
                      <a:pt x="31458" y="0"/>
                    </a:lnTo>
                    <a:lnTo>
                      <a:pt x="0" y="11430"/>
                    </a:lnTo>
                    <a:lnTo>
                      <a:pt x="31458" y="1733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2" name="Google Shape;572;p18"/>
              <p:cNvSpPr/>
              <p:nvPr/>
            </p:nvSpPr>
            <p:spPr>
              <a:xfrm>
                <a:off x="6062736" y="3539394"/>
                <a:ext cx="47328" cy="33147"/>
              </a:xfrm>
              <a:custGeom>
                <a:rect b="b" l="l" r="r" t="t"/>
                <a:pathLst>
                  <a:path extrusionOk="0" h="33147" w="47328">
                    <a:moveTo>
                      <a:pt x="0" y="10096"/>
                    </a:moveTo>
                    <a:lnTo>
                      <a:pt x="10454" y="0"/>
                    </a:lnTo>
                    <a:lnTo>
                      <a:pt x="47329" y="25622"/>
                    </a:lnTo>
                    <a:lnTo>
                      <a:pt x="45048" y="33147"/>
                    </a:lnTo>
                    <a:cubicBezTo>
                      <a:pt x="45048" y="33147"/>
                      <a:pt x="17487" y="21527"/>
                      <a:pt x="16537"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3" name="Google Shape;573;p18"/>
              <p:cNvSpPr/>
              <p:nvPr/>
            </p:nvSpPr>
            <p:spPr>
              <a:xfrm>
                <a:off x="5966368" y="3484530"/>
                <a:ext cx="58543" cy="38957"/>
              </a:xfrm>
              <a:custGeom>
                <a:rect b="b" l="l" r="r" t="t"/>
                <a:pathLst>
                  <a:path extrusionOk="0" h="38957" w="58543">
                    <a:moveTo>
                      <a:pt x="0" y="11144"/>
                    </a:moveTo>
                    <a:lnTo>
                      <a:pt x="49040" y="38957"/>
                    </a:lnTo>
                    <a:lnTo>
                      <a:pt x="58543" y="31623"/>
                    </a:lnTo>
                    <a:cubicBezTo>
                      <a:pt x="58543" y="31623"/>
                      <a:pt x="52366" y="24575"/>
                      <a:pt x="51986" y="23908"/>
                    </a:cubicBezTo>
                    <a:cubicBezTo>
                      <a:pt x="47566" y="18898"/>
                      <a:pt x="42406" y="14592"/>
                      <a:pt x="36685" y="11144"/>
                    </a:cubicBezTo>
                    <a:cubicBezTo>
                      <a:pt x="33073" y="10477"/>
                      <a:pt x="9789" y="0"/>
                      <a:pt x="978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4" name="Google Shape;574;p18"/>
              <p:cNvSpPr/>
              <p:nvPr/>
            </p:nvSpPr>
            <p:spPr>
              <a:xfrm>
                <a:off x="6020539" y="3453098"/>
                <a:ext cx="27370" cy="24574"/>
              </a:xfrm>
              <a:custGeom>
                <a:rect b="b" l="l" r="r" t="t"/>
                <a:pathLst>
                  <a:path extrusionOk="0" h="24574" w="27370">
                    <a:moveTo>
                      <a:pt x="27371" y="24575"/>
                    </a:moveTo>
                    <a:lnTo>
                      <a:pt x="27371" y="7334"/>
                    </a:lnTo>
                    <a:lnTo>
                      <a:pt x="4847" y="0"/>
                    </a:lnTo>
                    <a:lnTo>
                      <a:pt x="0" y="13525"/>
                    </a:lnTo>
                    <a:lnTo>
                      <a:pt x="1236" y="19621"/>
                    </a:lnTo>
                    <a:lnTo>
                      <a:pt x="27371" y="2457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5" name="Google Shape;575;p18"/>
              <p:cNvSpPr/>
              <p:nvPr/>
            </p:nvSpPr>
            <p:spPr>
              <a:xfrm>
                <a:off x="5898416" y="3448050"/>
                <a:ext cx="26040" cy="19430"/>
              </a:xfrm>
              <a:custGeom>
                <a:rect b="b" l="l" r="r" t="t"/>
                <a:pathLst>
                  <a:path extrusionOk="0" h="19430"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6" name="Google Shape;576;p18"/>
              <p:cNvSpPr/>
              <p:nvPr/>
            </p:nvSpPr>
            <p:spPr>
              <a:xfrm>
                <a:off x="5899366" y="3505676"/>
                <a:ext cx="30317" cy="30194"/>
              </a:xfrm>
              <a:custGeom>
                <a:rect b="b" l="l" r="r" t="t"/>
                <a:pathLst>
                  <a:path extrusionOk="0" h="30194" w="30317">
                    <a:moveTo>
                      <a:pt x="0" y="17812"/>
                    </a:moveTo>
                    <a:lnTo>
                      <a:pt x="0" y="0"/>
                    </a:lnTo>
                    <a:lnTo>
                      <a:pt x="30317" y="0"/>
                    </a:lnTo>
                    <a:lnTo>
                      <a:pt x="22999" y="15907"/>
                    </a:lnTo>
                    <a:lnTo>
                      <a:pt x="9979" y="30194"/>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7" name="Google Shape;577;p18"/>
              <p:cNvSpPr/>
              <p:nvPr/>
            </p:nvSpPr>
            <p:spPr>
              <a:xfrm>
                <a:off x="5898416" y="3431095"/>
                <a:ext cx="294657" cy="185070"/>
              </a:xfrm>
              <a:custGeom>
                <a:rect b="b" l="l" r="r" t="t"/>
                <a:pathLst>
                  <a:path extrusionOk="0" h="185070" w="294657">
                    <a:moveTo>
                      <a:pt x="149495" y="29337"/>
                    </a:moveTo>
                    <a:cubicBezTo>
                      <a:pt x="145608" y="29327"/>
                      <a:pt x="141730" y="29642"/>
                      <a:pt x="137900" y="30289"/>
                    </a:cubicBezTo>
                    <a:cubicBezTo>
                      <a:pt x="132673" y="31051"/>
                      <a:pt x="126875" y="32099"/>
                      <a:pt x="120413" y="33433"/>
                    </a:cubicBezTo>
                    <a:cubicBezTo>
                      <a:pt x="113950" y="34766"/>
                      <a:pt x="107203" y="36576"/>
                      <a:pt x="100265" y="38576"/>
                    </a:cubicBezTo>
                    <a:cubicBezTo>
                      <a:pt x="93508" y="40653"/>
                      <a:pt x="86903" y="43196"/>
                      <a:pt x="80497" y="46196"/>
                    </a:cubicBezTo>
                    <a:lnTo>
                      <a:pt x="131247" y="75629"/>
                    </a:lnTo>
                    <a:lnTo>
                      <a:pt x="140751" y="72390"/>
                    </a:lnTo>
                    <a:cubicBezTo>
                      <a:pt x="153676" y="68104"/>
                      <a:pt x="165841" y="64389"/>
                      <a:pt x="177341" y="61436"/>
                    </a:cubicBezTo>
                    <a:cubicBezTo>
                      <a:pt x="188089" y="58522"/>
                      <a:pt x="199104" y="56664"/>
                      <a:pt x="210224" y="55912"/>
                    </a:cubicBezTo>
                    <a:cubicBezTo>
                      <a:pt x="220345" y="55302"/>
                      <a:pt x="230505" y="56007"/>
                      <a:pt x="240446" y="58007"/>
                    </a:cubicBezTo>
                    <a:cubicBezTo>
                      <a:pt x="250463" y="60227"/>
                      <a:pt x="260062" y="64056"/>
                      <a:pt x="268862" y="69342"/>
                    </a:cubicBezTo>
                    <a:cubicBezTo>
                      <a:pt x="277663" y="73705"/>
                      <a:pt x="285190" y="80267"/>
                      <a:pt x="290721" y="88392"/>
                    </a:cubicBezTo>
                    <a:cubicBezTo>
                      <a:pt x="294399" y="94336"/>
                      <a:pt x="295558" y="101498"/>
                      <a:pt x="293952" y="108299"/>
                    </a:cubicBezTo>
                    <a:cubicBezTo>
                      <a:pt x="291757" y="115757"/>
                      <a:pt x="287661" y="122520"/>
                      <a:pt x="282072" y="127921"/>
                    </a:cubicBezTo>
                    <a:cubicBezTo>
                      <a:pt x="275239" y="134969"/>
                      <a:pt x="267617" y="141199"/>
                      <a:pt x="259358" y="146495"/>
                    </a:cubicBezTo>
                    <a:lnTo>
                      <a:pt x="291671" y="165545"/>
                    </a:lnTo>
                    <a:lnTo>
                      <a:pt x="273994" y="175736"/>
                    </a:lnTo>
                    <a:lnTo>
                      <a:pt x="241396" y="156686"/>
                    </a:lnTo>
                    <a:cubicBezTo>
                      <a:pt x="225867" y="164354"/>
                      <a:pt x="209635" y="170517"/>
                      <a:pt x="192927" y="175070"/>
                    </a:cubicBezTo>
                    <a:cubicBezTo>
                      <a:pt x="175440" y="179908"/>
                      <a:pt x="157573" y="183252"/>
                      <a:pt x="139516" y="185071"/>
                    </a:cubicBezTo>
                    <a:lnTo>
                      <a:pt x="122409" y="154496"/>
                    </a:lnTo>
                    <a:cubicBezTo>
                      <a:pt x="127180" y="154372"/>
                      <a:pt x="131941" y="153991"/>
                      <a:pt x="136664" y="153353"/>
                    </a:cubicBezTo>
                    <a:cubicBezTo>
                      <a:pt x="143032" y="152590"/>
                      <a:pt x="150160" y="151447"/>
                      <a:pt x="157953" y="149733"/>
                    </a:cubicBezTo>
                    <a:cubicBezTo>
                      <a:pt x="165746" y="148019"/>
                      <a:pt x="174109" y="145923"/>
                      <a:pt x="182853" y="143351"/>
                    </a:cubicBezTo>
                    <a:cubicBezTo>
                      <a:pt x="191340" y="140770"/>
                      <a:pt x="199627" y="137589"/>
                      <a:pt x="207658" y="133826"/>
                    </a:cubicBezTo>
                    <a:lnTo>
                      <a:pt x="157098" y="104585"/>
                    </a:lnTo>
                    <a:lnTo>
                      <a:pt x="150540" y="106871"/>
                    </a:lnTo>
                    <a:lnTo>
                      <a:pt x="143602" y="108966"/>
                    </a:lnTo>
                    <a:cubicBezTo>
                      <a:pt x="130867" y="113157"/>
                      <a:pt x="119177" y="116491"/>
                      <a:pt x="108628" y="118491"/>
                    </a:cubicBezTo>
                    <a:cubicBezTo>
                      <a:pt x="98830" y="120767"/>
                      <a:pt x="88841" y="122111"/>
                      <a:pt x="78786" y="122491"/>
                    </a:cubicBezTo>
                    <a:cubicBezTo>
                      <a:pt x="69976" y="122758"/>
                      <a:pt x="61166" y="121929"/>
                      <a:pt x="52556" y="120015"/>
                    </a:cubicBezTo>
                    <a:cubicBezTo>
                      <a:pt x="44002" y="118034"/>
                      <a:pt x="35772" y="114824"/>
                      <a:pt x="28131" y="110490"/>
                    </a:cubicBezTo>
                    <a:cubicBezTo>
                      <a:pt x="19796" y="106137"/>
                      <a:pt x="12573" y="99908"/>
                      <a:pt x="7033" y="92297"/>
                    </a:cubicBezTo>
                    <a:cubicBezTo>
                      <a:pt x="2889" y="86630"/>
                      <a:pt x="865" y="79686"/>
                      <a:pt x="1331" y="72676"/>
                    </a:cubicBezTo>
                    <a:cubicBezTo>
                      <a:pt x="2072" y="65380"/>
                      <a:pt x="4989" y="58474"/>
                      <a:pt x="9694" y="52864"/>
                    </a:cubicBezTo>
                    <a:cubicBezTo>
                      <a:pt x="15482" y="45453"/>
                      <a:pt x="22410" y="39024"/>
                      <a:pt x="30222" y="33814"/>
                    </a:cubicBezTo>
                    <a:lnTo>
                      <a:pt x="0" y="16954"/>
                    </a:lnTo>
                    <a:lnTo>
                      <a:pt x="17582" y="6763"/>
                    </a:lnTo>
                    <a:lnTo>
                      <a:pt x="47234" y="23908"/>
                    </a:lnTo>
                    <a:cubicBezTo>
                      <a:pt x="61157" y="17021"/>
                      <a:pt x="75783" y="11649"/>
                      <a:pt x="90856" y="7906"/>
                    </a:cubicBezTo>
                    <a:cubicBezTo>
                      <a:pt x="105188" y="4239"/>
                      <a:pt x="119767" y="1591"/>
                      <a:pt x="134479" y="0"/>
                    </a:cubicBezTo>
                    <a:close/>
                    <a:moveTo>
                      <a:pt x="63105" y="82772"/>
                    </a:moveTo>
                    <a:cubicBezTo>
                      <a:pt x="69786" y="86611"/>
                      <a:pt x="77494" y="88278"/>
                      <a:pt x="85154" y="87535"/>
                    </a:cubicBezTo>
                    <a:cubicBezTo>
                      <a:pt x="95437" y="86325"/>
                      <a:pt x="105568" y="84020"/>
                      <a:pt x="115376" y="80677"/>
                    </a:cubicBezTo>
                    <a:lnTo>
                      <a:pt x="67857" y="53150"/>
                    </a:lnTo>
                    <a:cubicBezTo>
                      <a:pt x="50275" y="64579"/>
                      <a:pt x="48849" y="74104"/>
                      <a:pt x="63105" y="82772"/>
                    </a:cubicBezTo>
                    <a:close/>
                    <a:moveTo>
                      <a:pt x="229992" y="96679"/>
                    </a:moveTo>
                    <a:cubicBezTo>
                      <a:pt x="222721" y="92678"/>
                      <a:pt x="214339" y="91173"/>
                      <a:pt x="206137" y="92393"/>
                    </a:cubicBezTo>
                    <a:cubicBezTo>
                      <a:pt x="194894" y="93897"/>
                      <a:pt x="183803" y="96355"/>
                      <a:pt x="172969" y="99727"/>
                    </a:cubicBezTo>
                    <a:lnTo>
                      <a:pt x="220488" y="127063"/>
                    </a:lnTo>
                    <a:cubicBezTo>
                      <a:pt x="240351" y="114776"/>
                      <a:pt x="243677" y="104585"/>
                      <a:pt x="229992" y="96679"/>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78" name="Google Shape;578;p18"/>
            <p:cNvGrpSpPr/>
            <p:nvPr/>
          </p:nvGrpSpPr>
          <p:grpSpPr>
            <a:xfrm>
              <a:off x="3829623" y="2378741"/>
              <a:ext cx="883852" cy="621029"/>
              <a:chOff x="5639248" y="3120866"/>
              <a:chExt cx="883852" cy="621029"/>
            </a:xfrm>
          </p:grpSpPr>
          <p:sp>
            <p:nvSpPr>
              <p:cNvPr id="579" name="Google Shape;579;p18"/>
              <p:cNvSpPr/>
              <p:nvPr/>
            </p:nvSpPr>
            <p:spPr>
              <a:xfrm>
                <a:off x="5639248" y="3230403"/>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0" name="Google Shape;580;p18"/>
              <p:cNvSpPr/>
              <p:nvPr/>
            </p:nvSpPr>
            <p:spPr>
              <a:xfrm>
                <a:off x="5639343" y="3373564"/>
                <a:ext cx="87339" cy="116490"/>
              </a:xfrm>
              <a:custGeom>
                <a:rect b="b" l="l" r="r" t="t"/>
                <a:pathLst>
                  <a:path extrusionOk="0" h="116490" w="87339">
                    <a:moveTo>
                      <a:pt x="0" y="116491"/>
                    </a:moveTo>
                    <a:lnTo>
                      <a:pt x="0" y="0"/>
                    </a:lnTo>
                    <a:lnTo>
                      <a:pt x="87340" y="77915"/>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1" name="Google Shape;581;p18"/>
              <p:cNvSpPr/>
              <p:nvPr/>
            </p:nvSpPr>
            <p:spPr>
              <a:xfrm>
                <a:off x="6456573" y="3376612"/>
                <a:ext cx="66526" cy="157067"/>
              </a:xfrm>
              <a:custGeom>
                <a:rect b="b" l="l" r="r" t="t"/>
                <a:pathLst>
                  <a:path extrusionOk="0" h="157067" w="66526">
                    <a:moveTo>
                      <a:pt x="66527" y="0"/>
                    </a:moveTo>
                    <a:lnTo>
                      <a:pt x="66527" y="109538"/>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2" name="Google Shape;582;p18"/>
              <p:cNvSpPr/>
              <p:nvPr/>
            </p:nvSpPr>
            <p:spPr>
              <a:xfrm>
                <a:off x="5639248" y="3120866"/>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3" name="Google Shape;583;p18"/>
              <p:cNvSpPr/>
              <p:nvPr/>
            </p:nvSpPr>
            <p:spPr>
              <a:xfrm>
                <a:off x="5764868" y="3190470"/>
                <a:ext cx="632686" cy="366117"/>
              </a:xfrm>
              <a:custGeom>
                <a:rect b="b" l="l" r="r" t="t"/>
                <a:pathLst>
                  <a:path extrusionOk="0" h="366117" w="632686">
                    <a:moveTo>
                      <a:pt x="632117" y="194048"/>
                    </a:moveTo>
                    <a:cubicBezTo>
                      <a:pt x="627555" y="237101"/>
                      <a:pt x="596952" y="279773"/>
                      <a:pt x="540025" y="312539"/>
                    </a:cubicBezTo>
                    <a:cubicBezTo>
                      <a:pt x="416475" y="383976"/>
                      <a:pt x="216136" y="383976"/>
                      <a:pt x="92586" y="312539"/>
                    </a:cubicBezTo>
                    <a:cubicBezTo>
                      <a:pt x="35564" y="279487"/>
                      <a:pt x="4961" y="237101"/>
                      <a:pt x="590" y="194048"/>
                    </a:cubicBezTo>
                    <a:cubicBezTo>
                      <a:pt x="-4732" y="143661"/>
                      <a:pt x="25965" y="92131"/>
                      <a:pt x="92586" y="53650"/>
                    </a:cubicBezTo>
                    <a:cubicBezTo>
                      <a:pt x="216136" y="-17883"/>
                      <a:pt x="416475" y="-17883"/>
                      <a:pt x="540025" y="53650"/>
                    </a:cubicBezTo>
                    <a:cubicBezTo>
                      <a:pt x="606646" y="92131"/>
                      <a:pt x="637344" y="143280"/>
                      <a:pt x="632117"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4" name="Google Shape;584;p18"/>
              <p:cNvSpPr/>
              <p:nvPr/>
            </p:nvSpPr>
            <p:spPr>
              <a:xfrm>
                <a:off x="5765458" y="3212377"/>
                <a:ext cx="631526" cy="344209"/>
              </a:xfrm>
              <a:custGeom>
                <a:rect b="b" l="l" r="r" t="t"/>
                <a:pathLst>
                  <a:path extrusionOk="0" h="344209" w="631526">
                    <a:moveTo>
                      <a:pt x="631527" y="172141"/>
                    </a:moveTo>
                    <a:cubicBezTo>
                      <a:pt x="626965" y="215194"/>
                      <a:pt x="596363" y="257866"/>
                      <a:pt x="539435" y="290631"/>
                    </a:cubicBezTo>
                    <a:cubicBezTo>
                      <a:pt x="415886" y="362069"/>
                      <a:pt x="215546" y="362069"/>
                      <a:pt x="91997" y="290631"/>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965" y="129088"/>
                      <a:pt x="631527" y="17214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5" name="Google Shape;585;p18"/>
              <p:cNvSpPr/>
              <p:nvPr/>
            </p:nvSpPr>
            <p:spPr>
              <a:xfrm>
                <a:off x="5927022" y="3295364"/>
                <a:ext cx="294875" cy="184213"/>
              </a:xfrm>
              <a:custGeom>
                <a:rect b="b" l="l" r="r" t="t"/>
                <a:pathLst>
                  <a:path extrusionOk="0" h="184213" w="294875">
                    <a:moveTo>
                      <a:pt x="149495" y="28861"/>
                    </a:moveTo>
                    <a:cubicBezTo>
                      <a:pt x="145608" y="28851"/>
                      <a:pt x="141730" y="29166"/>
                      <a:pt x="137900" y="29813"/>
                    </a:cubicBezTo>
                    <a:cubicBezTo>
                      <a:pt x="132673" y="30575"/>
                      <a:pt x="126876" y="31623"/>
                      <a:pt x="120413" y="32956"/>
                    </a:cubicBezTo>
                    <a:cubicBezTo>
                      <a:pt x="113950" y="34290"/>
                      <a:pt x="107298" y="36004"/>
                      <a:pt x="100265" y="38100"/>
                    </a:cubicBezTo>
                    <a:cubicBezTo>
                      <a:pt x="93498" y="40148"/>
                      <a:pt x="86893" y="42701"/>
                      <a:pt x="80497" y="45720"/>
                    </a:cubicBezTo>
                    <a:lnTo>
                      <a:pt x="131247" y="75057"/>
                    </a:lnTo>
                    <a:lnTo>
                      <a:pt x="140751" y="71914"/>
                    </a:lnTo>
                    <a:cubicBezTo>
                      <a:pt x="153676" y="67532"/>
                      <a:pt x="165841" y="63913"/>
                      <a:pt x="177341" y="60865"/>
                    </a:cubicBezTo>
                    <a:cubicBezTo>
                      <a:pt x="188108" y="58026"/>
                      <a:pt x="199114" y="56207"/>
                      <a:pt x="210224" y="55435"/>
                    </a:cubicBezTo>
                    <a:cubicBezTo>
                      <a:pt x="220374" y="54826"/>
                      <a:pt x="230571" y="55531"/>
                      <a:pt x="240541" y="57531"/>
                    </a:cubicBezTo>
                    <a:cubicBezTo>
                      <a:pt x="250577" y="59760"/>
                      <a:pt x="260195" y="63551"/>
                      <a:pt x="269052" y="68771"/>
                    </a:cubicBezTo>
                    <a:cubicBezTo>
                      <a:pt x="277824" y="73171"/>
                      <a:pt x="285351" y="79724"/>
                      <a:pt x="290911" y="87821"/>
                    </a:cubicBezTo>
                    <a:cubicBezTo>
                      <a:pt x="294627" y="93745"/>
                      <a:pt x="295796" y="100927"/>
                      <a:pt x="294142" y="107728"/>
                    </a:cubicBezTo>
                    <a:cubicBezTo>
                      <a:pt x="291985" y="115205"/>
                      <a:pt x="287889" y="121977"/>
                      <a:pt x="282262" y="127349"/>
                    </a:cubicBezTo>
                    <a:cubicBezTo>
                      <a:pt x="275315" y="134379"/>
                      <a:pt x="267522" y="140522"/>
                      <a:pt x="259073" y="145637"/>
                    </a:cubicBezTo>
                    <a:lnTo>
                      <a:pt x="291386" y="164687"/>
                    </a:lnTo>
                    <a:lnTo>
                      <a:pt x="273709" y="174879"/>
                    </a:lnTo>
                    <a:lnTo>
                      <a:pt x="241111" y="155829"/>
                    </a:lnTo>
                    <a:cubicBezTo>
                      <a:pt x="225572" y="163487"/>
                      <a:pt x="209349" y="169650"/>
                      <a:pt x="192642" y="174212"/>
                    </a:cubicBezTo>
                    <a:cubicBezTo>
                      <a:pt x="175155" y="179051"/>
                      <a:pt x="157288" y="182394"/>
                      <a:pt x="139230" y="184213"/>
                    </a:cubicBezTo>
                    <a:lnTo>
                      <a:pt x="122219" y="153638"/>
                    </a:lnTo>
                    <a:cubicBezTo>
                      <a:pt x="126952" y="153514"/>
                      <a:pt x="131684" y="153133"/>
                      <a:pt x="136379" y="152495"/>
                    </a:cubicBezTo>
                    <a:cubicBezTo>
                      <a:pt x="142842" y="151733"/>
                      <a:pt x="149875" y="150590"/>
                      <a:pt x="157763" y="148876"/>
                    </a:cubicBezTo>
                    <a:cubicBezTo>
                      <a:pt x="165651" y="147161"/>
                      <a:pt x="173824" y="145066"/>
                      <a:pt x="182568" y="142494"/>
                    </a:cubicBezTo>
                    <a:cubicBezTo>
                      <a:pt x="191074" y="139970"/>
                      <a:pt x="199361" y="136779"/>
                      <a:pt x="207373" y="132969"/>
                    </a:cubicBezTo>
                    <a:lnTo>
                      <a:pt x="156812" y="105061"/>
                    </a:lnTo>
                    <a:lnTo>
                      <a:pt x="150255" y="107347"/>
                    </a:lnTo>
                    <a:lnTo>
                      <a:pt x="143317" y="109442"/>
                    </a:lnTo>
                    <a:cubicBezTo>
                      <a:pt x="130582" y="113633"/>
                      <a:pt x="118987" y="116872"/>
                      <a:pt x="108343" y="118967"/>
                    </a:cubicBezTo>
                    <a:cubicBezTo>
                      <a:pt x="98573" y="121244"/>
                      <a:pt x="88613" y="122577"/>
                      <a:pt x="78596" y="122968"/>
                    </a:cubicBezTo>
                    <a:cubicBezTo>
                      <a:pt x="69758" y="123311"/>
                      <a:pt x="60910" y="122511"/>
                      <a:pt x="52271" y="120587"/>
                    </a:cubicBezTo>
                    <a:cubicBezTo>
                      <a:pt x="43736" y="118615"/>
                      <a:pt x="35544" y="115405"/>
                      <a:pt x="27941" y="111062"/>
                    </a:cubicBezTo>
                    <a:cubicBezTo>
                      <a:pt x="19578" y="106709"/>
                      <a:pt x="12326" y="100479"/>
                      <a:pt x="6748" y="92869"/>
                    </a:cubicBezTo>
                    <a:cubicBezTo>
                      <a:pt x="2690" y="87163"/>
                      <a:pt x="675" y="80248"/>
                      <a:pt x="1045" y="73247"/>
                    </a:cubicBezTo>
                    <a:cubicBezTo>
                      <a:pt x="1768" y="65951"/>
                      <a:pt x="4685" y="59036"/>
                      <a:pt x="9409" y="53435"/>
                    </a:cubicBezTo>
                    <a:cubicBezTo>
                      <a:pt x="15216" y="46053"/>
                      <a:pt x="22144" y="39624"/>
                      <a:pt x="29937" y="34385"/>
                    </a:cubicBezTo>
                    <a:lnTo>
                      <a:pt x="0" y="17050"/>
                    </a:lnTo>
                    <a:lnTo>
                      <a:pt x="17582" y="6858"/>
                    </a:lnTo>
                    <a:lnTo>
                      <a:pt x="47329" y="24003"/>
                    </a:lnTo>
                    <a:cubicBezTo>
                      <a:pt x="61214" y="17069"/>
                      <a:pt x="75802" y="11668"/>
                      <a:pt x="90856" y="7906"/>
                    </a:cubicBezTo>
                    <a:cubicBezTo>
                      <a:pt x="105207" y="4324"/>
                      <a:pt x="119786" y="1686"/>
                      <a:pt x="134479" y="0"/>
                    </a:cubicBezTo>
                    <a:close/>
                    <a:moveTo>
                      <a:pt x="63105" y="82201"/>
                    </a:moveTo>
                    <a:cubicBezTo>
                      <a:pt x="69758" y="86116"/>
                      <a:pt x="77484" y="87782"/>
                      <a:pt x="85154" y="86963"/>
                    </a:cubicBezTo>
                    <a:cubicBezTo>
                      <a:pt x="95475" y="85792"/>
                      <a:pt x="105635" y="83525"/>
                      <a:pt x="115471" y="80200"/>
                    </a:cubicBezTo>
                    <a:lnTo>
                      <a:pt x="67952" y="52673"/>
                    </a:lnTo>
                    <a:cubicBezTo>
                      <a:pt x="50180" y="64484"/>
                      <a:pt x="48849" y="74390"/>
                      <a:pt x="63105" y="82582"/>
                    </a:cubicBezTo>
                    <a:close/>
                    <a:moveTo>
                      <a:pt x="229992" y="96203"/>
                    </a:moveTo>
                    <a:cubicBezTo>
                      <a:pt x="222750" y="92221"/>
                      <a:pt x="214405" y="90716"/>
                      <a:pt x="206232" y="91916"/>
                    </a:cubicBezTo>
                    <a:cubicBezTo>
                      <a:pt x="194951" y="93374"/>
                      <a:pt x="183822" y="95831"/>
                      <a:pt x="172969" y="99250"/>
                    </a:cubicBezTo>
                    <a:lnTo>
                      <a:pt x="220488" y="126587"/>
                    </a:lnTo>
                    <a:cubicBezTo>
                      <a:pt x="240512" y="114462"/>
                      <a:pt x="243677" y="104461"/>
                      <a:pt x="229992" y="96583"/>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6" name="Google Shape;586;p18"/>
              <p:cNvSpPr/>
              <p:nvPr/>
            </p:nvSpPr>
            <p:spPr>
              <a:xfrm>
                <a:off x="6049241" y="3432333"/>
                <a:ext cx="19007" cy="25526"/>
              </a:xfrm>
              <a:custGeom>
                <a:rect b="b" l="l" r="r" t="t"/>
                <a:pathLst>
                  <a:path extrusionOk="0" h="25526" w="19007">
                    <a:moveTo>
                      <a:pt x="0" y="17240"/>
                    </a:moveTo>
                    <a:cubicBezTo>
                      <a:pt x="0" y="15907"/>
                      <a:pt x="0" y="0"/>
                      <a:pt x="0" y="0"/>
                    </a:cubicBezTo>
                    <a:lnTo>
                      <a:pt x="19008" y="12573"/>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7" name="Google Shape;587;p18"/>
              <p:cNvSpPr/>
              <p:nvPr/>
            </p:nvSpPr>
            <p:spPr>
              <a:xfrm>
                <a:off x="6176402" y="3443287"/>
                <a:ext cx="42006" cy="19621"/>
              </a:xfrm>
              <a:custGeom>
                <a:rect b="b" l="l" r="r" t="t"/>
                <a:pathLst>
                  <a:path extrusionOk="0" h="19621" w="42006">
                    <a:moveTo>
                      <a:pt x="42007" y="17145"/>
                    </a:moveTo>
                    <a:lnTo>
                      <a:pt x="42007" y="0"/>
                    </a:lnTo>
                    <a:lnTo>
                      <a:pt x="0" y="3143"/>
                    </a:lnTo>
                    <a:lnTo>
                      <a:pt x="24140" y="19621"/>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8" name="Google Shape;588;p18"/>
              <p:cNvSpPr/>
              <p:nvPr/>
            </p:nvSpPr>
            <p:spPr>
              <a:xfrm>
                <a:off x="6190467" y="3380041"/>
                <a:ext cx="31457" cy="17335"/>
              </a:xfrm>
              <a:custGeom>
                <a:rect b="b" l="l" r="r" t="t"/>
                <a:pathLst>
                  <a:path extrusionOk="0" h="17335" w="31457">
                    <a:moveTo>
                      <a:pt x="31458" y="17335"/>
                    </a:moveTo>
                    <a:lnTo>
                      <a:pt x="31458" y="0"/>
                    </a:lnTo>
                    <a:lnTo>
                      <a:pt x="0" y="11430"/>
                    </a:lnTo>
                    <a:lnTo>
                      <a:pt x="31458" y="1733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9" name="Google Shape;589;p18"/>
              <p:cNvSpPr/>
              <p:nvPr/>
            </p:nvSpPr>
            <p:spPr>
              <a:xfrm>
                <a:off x="6091248" y="3386423"/>
                <a:ext cx="47328" cy="33051"/>
              </a:xfrm>
              <a:custGeom>
                <a:rect b="b" l="l" r="r" t="t"/>
                <a:pathLst>
                  <a:path extrusionOk="0" h="33051" w="47328">
                    <a:moveTo>
                      <a:pt x="0" y="10001"/>
                    </a:moveTo>
                    <a:lnTo>
                      <a:pt x="10454" y="0"/>
                    </a:lnTo>
                    <a:lnTo>
                      <a:pt x="47329" y="25527"/>
                    </a:lnTo>
                    <a:lnTo>
                      <a:pt x="45048" y="33052"/>
                    </a:lnTo>
                    <a:cubicBezTo>
                      <a:pt x="45048" y="33052"/>
                      <a:pt x="17487" y="21431"/>
                      <a:pt x="16537" y="20765"/>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0" name="Google Shape;590;p18"/>
              <p:cNvSpPr/>
              <p:nvPr/>
            </p:nvSpPr>
            <p:spPr>
              <a:xfrm>
                <a:off x="5995069" y="3331273"/>
                <a:ext cx="58923" cy="38862"/>
              </a:xfrm>
              <a:custGeom>
                <a:rect b="b" l="l" r="r" t="t"/>
                <a:pathLst>
                  <a:path extrusionOk="0" h="38862" w="58923">
                    <a:moveTo>
                      <a:pt x="0" y="11049"/>
                    </a:moveTo>
                    <a:lnTo>
                      <a:pt x="48944" y="38862"/>
                    </a:lnTo>
                    <a:lnTo>
                      <a:pt x="58923" y="31623"/>
                    </a:lnTo>
                    <a:cubicBezTo>
                      <a:pt x="58923" y="31623"/>
                      <a:pt x="52841" y="24575"/>
                      <a:pt x="52366" y="23908"/>
                    </a:cubicBezTo>
                    <a:cubicBezTo>
                      <a:pt x="47966" y="18840"/>
                      <a:pt x="42805" y="14507"/>
                      <a:pt x="37065" y="11049"/>
                    </a:cubicBezTo>
                    <a:cubicBezTo>
                      <a:pt x="33453" y="10382"/>
                      <a:pt x="10169" y="0"/>
                      <a:pt x="1016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1" name="Google Shape;591;p18"/>
              <p:cNvSpPr/>
              <p:nvPr/>
            </p:nvSpPr>
            <p:spPr>
              <a:xfrm>
                <a:off x="6049241" y="3300126"/>
                <a:ext cx="27275" cy="24479"/>
              </a:xfrm>
              <a:custGeom>
                <a:rect b="b" l="l" r="r" t="t"/>
                <a:pathLst>
                  <a:path extrusionOk="0" h="24479" w="27275">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2" name="Google Shape;592;p18"/>
              <p:cNvSpPr/>
              <p:nvPr/>
            </p:nvSpPr>
            <p:spPr>
              <a:xfrm>
                <a:off x="5927022" y="3295078"/>
                <a:ext cx="26135" cy="19430"/>
              </a:xfrm>
              <a:custGeom>
                <a:rect b="b" l="l" r="r" t="t"/>
                <a:pathLst>
                  <a:path extrusionOk="0" h="19430" w="26135">
                    <a:moveTo>
                      <a:pt x="0" y="17145"/>
                    </a:moveTo>
                    <a:lnTo>
                      <a:pt x="0" y="0"/>
                    </a:lnTo>
                    <a:lnTo>
                      <a:pt x="26135"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3" name="Google Shape;593;p18"/>
              <p:cNvSpPr/>
              <p:nvPr/>
            </p:nvSpPr>
            <p:spPr>
              <a:xfrm>
                <a:off x="5927973" y="3352800"/>
                <a:ext cx="30221" cy="30289"/>
              </a:xfrm>
              <a:custGeom>
                <a:rect b="b" l="l" r="r" t="t"/>
                <a:pathLst>
                  <a:path extrusionOk="0" h="30289" w="30221">
                    <a:moveTo>
                      <a:pt x="0" y="17717"/>
                    </a:moveTo>
                    <a:lnTo>
                      <a:pt x="0" y="0"/>
                    </a:lnTo>
                    <a:lnTo>
                      <a:pt x="30222" y="0"/>
                    </a:lnTo>
                    <a:lnTo>
                      <a:pt x="22904" y="16002"/>
                    </a:lnTo>
                    <a:lnTo>
                      <a:pt x="9979"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4" name="Google Shape;594;p18"/>
              <p:cNvSpPr/>
              <p:nvPr/>
            </p:nvSpPr>
            <p:spPr>
              <a:xfrm>
                <a:off x="5927022" y="3277266"/>
                <a:ext cx="294877" cy="185546"/>
              </a:xfrm>
              <a:custGeom>
                <a:rect b="b" l="l" r="r" t="t"/>
                <a:pathLst>
                  <a:path extrusionOk="0" h="185546" w="294877">
                    <a:moveTo>
                      <a:pt x="149495" y="30194"/>
                    </a:moveTo>
                    <a:cubicBezTo>
                      <a:pt x="145608" y="30185"/>
                      <a:pt x="141730" y="30499"/>
                      <a:pt x="137900" y="31147"/>
                    </a:cubicBezTo>
                    <a:cubicBezTo>
                      <a:pt x="132673" y="31813"/>
                      <a:pt x="126876" y="32861"/>
                      <a:pt x="120413" y="34290"/>
                    </a:cubicBezTo>
                    <a:cubicBezTo>
                      <a:pt x="113950" y="35719"/>
                      <a:pt x="107298" y="37338"/>
                      <a:pt x="100265" y="39433"/>
                    </a:cubicBezTo>
                    <a:cubicBezTo>
                      <a:pt x="93517" y="41491"/>
                      <a:pt x="86912" y="44005"/>
                      <a:pt x="80497" y="46958"/>
                    </a:cubicBezTo>
                    <a:lnTo>
                      <a:pt x="131247" y="76390"/>
                    </a:lnTo>
                    <a:lnTo>
                      <a:pt x="140751" y="73152"/>
                    </a:lnTo>
                    <a:cubicBezTo>
                      <a:pt x="153676" y="68866"/>
                      <a:pt x="165841" y="65246"/>
                      <a:pt x="177341" y="62198"/>
                    </a:cubicBezTo>
                    <a:cubicBezTo>
                      <a:pt x="188108" y="59360"/>
                      <a:pt x="199114" y="57540"/>
                      <a:pt x="210224" y="56769"/>
                    </a:cubicBezTo>
                    <a:cubicBezTo>
                      <a:pt x="220374" y="56178"/>
                      <a:pt x="230552" y="56855"/>
                      <a:pt x="240541" y="58769"/>
                    </a:cubicBezTo>
                    <a:cubicBezTo>
                      <a:pt x="250577" y="61036"/>
                      <a:pt x="260195" y="64856"/>
                      <a:pt x="269052" y="70104"/>
                    </a:cubicBezTo>
                    <a:cubicBezTo>
                      <a:pt x="277824" y="74504"/>
                      <a:pt x="285351" y="81058"/>
                      <a:pt x="290911" y="89154"/>
                    </a:cubicBezTo>
                    <a:cubicBezTo>
                      <a:pt x="294636" y="95040"/>
                      <a:pt x="295796" y="102194"/>
                      <a:pt x="294142" y="108966"/>
                    </a:cubicBezTo>
                    <a:cubicBezTo>
                      <a:pt x="292013" y="116481"/>
                      <a:pt x="287908" y="123292"/>
                      <a:pt x="282262" y="128683"/>
                    </a:cubicBezTo>
                    <a:cubicBezTo>
                      <a:pt x="275287" y="135684"/>
                      <a:pt x="267503" y="141827"/>
                      <a:pt x="259073" y="146971"/>
                    </a:cubicBezTo>
                    <a:lnTo>
                      <a:pt x="291386" y="166021"/>
                    </a:lnTo>
                    <a:lnTo>
                      <a:pt x="273709" y="176308"/>
                    </a:lnTo>
                    <a:lnTo>
                      <a:pt x="241111" y="157258"/>
                    </a:lnTo>
                    <a:cubicBezTo>
                      <a:pt x="225591" y="164925"/>
                      <a:pt x="209359" y="171050"/>
                      <a:pt x="192642" y="175546"/>
                    </a:cubicBezTo>
                    <a:cubicBezTo>
                      <a:pt x="175164" y="180422"/>
                      <a:pt x="157288" y="183775"/>
                      <a:pt x="139230" y="185547"/>
                    </a:cubicBezTo>
                    <a:lnTo>
                      <a:pt x="122219" y="154972"/>
                    </a:lnTo>
                    <a:cubicBezTo>
                      <a:pt x="125355" y="154972"/>
                      <a:pt x="130107" y="154972"/>
                      <a:pt x="136379" y="153924"/>
                    </a:cubicBezTo>
                    <a:cubicBezTo>
                      <a:pt x="142652" y="152876"/>
                      <a:pt x="149875" y="151924"/>
                      <a:pt x="157763" y="150209"/>
                    </a:cubicBezTo>
                    <a:cubicBezTo>
                      <a:pt x="165651" y="148495"/>
                      <a:pt x="173824" y="146399"/>
                      <a:pt x="182568" y="143827"/>
                    </a:cubicBezTo>
                    <a:cubicBezTo>
                      <a:pt x="191074" y="141303"/>
                      <a:pt x="199361" y="138113"/>
                      <a:pt x="207373" y="134302"/>
                    </a:cubicBezTo>
                    <a:lnTo>
                      <a:pt x="156812" y="105061"/>
                    </a:lnTo>
                    <a:cubicBezTo>
                      <a:pt x="154722" y="105918"/>
                      <a:pt x="152441" y="106680"/>
                      <a:pt x="150255" y="107347"/>
                    </a:cubicBezTo>
                    <a:lnTo>
                      <a:pt x="143317" y="109538"/>
                    </a:lnTo>
                    <a:cubicBezTo>
                      <a:pt x="130582" y="113728"/>
                      <a:pt x="118987" y="116967"/>
                      <a:pt x="108343" y="119063"/>
                    </a:cubicBezTo>
                    <a:cubicBezTo>
                      <a:pt x="98573" y="121339"/>
                      <a:pt x="88613" y="122672"/>
                      <a:pt x="78596" y="123063"/>
                    </a:cubicBezTo>
                    <a:cubicBezTo>
                      <a:pt x="69748" y="123377"/>
                      <a:pt x="60900" y="122549"/>
                      <a:pt x="52271" y="120586"/>
                    </a:cubicBezTo>
                    <a:cubicBezTo>
                      <a:pt x="43727" y="118662"/>
                      <a:pt x="35525" y="115452"/>
                      <a:pt x="27941" y="111061"/>
                    </a:cubicBezTo>
                    <a:cubicBezTo>
                      <a:pt x="19597" y="106670"/>
                      <a:pt x="12355" y="100460"/>
                      <a:pt x="6748" y="92869"/>
                    </a:cubicBezTo>
                    <a:cubicBezTo>
                      <a:pt x="2690" y="87163"/>
                      <a:pt x="684" y="80248"/>
                      <a:pt x="1045" y="73247"/>
                    </a:cubicBezTo>
                    <a:cubicBezTo>
                      <a:pt x="1768" y="65951"/>
                      <a:pt x="4685" y="59036"/>
                      <a:pt x="9409" y="53435"/>
                    </a:cubicBezTo>
                    <a:cubicBezTo>
                      <a:pt x="15187" y="46025"/>
                      <a:pt x="22125" y="39595"/>
                      <a:pt x="29937" y="34385"/>
                    </a:cubicBezTo>
                    <a:lnTo>
                      <a:pt x="0" y="17050"/>
                    </a:lnTo>
                    <a:lnTo>
                      <a:pt x="17582" y="6763"/>
                    </a:lnTo>
                    <a:lnTo>
                      <a:pt x="47329" y="24003"/>
                    </a:lnTo>
                    <a:cubicBezTo>
                      <a:pt x="61214" y="17069"/>
                      <a:pt x="75802" y="11668"/>
                      <a:pt x="90856" y="7906"/>
                    </a:cubicBezTo>
                    <a:cubicBezTo>
                      <a:pt x="105197" y="4286"/>
                      <a:pt x="119776" y="1638"/>
                      <a:pt x="134479" y="0"/>
                    </a:cubicBezTo>
                    <a:close/>
                    <a:moveTo>
                      <a:pt x="63105" y="83534"/>
                    </a:moveTo>
                    <a:cubicBezTo>
                      <a:pt x="69777" y="87401"/>
                      <a:pt x="77484" y="89068"/>
                      <a:pt x="85154" y="88297"/>
                    </a:cubicBezTo>
                    <a:cubicBezTo>
                      <a:pt x="95475" y="87125"/>
                      <a:pt x="105635" y="84858"/>
                      <a:pt x="115471" y="81534"/>
                    </a:cubicBezTo>
                    <a:lnTo>
                      <a:pt x="67952" y="54007"/>
                    </a:lnTo>
                    <a:cubicBezTo>
                      <a:pt x="50180" y="65437"/>
                      <a:pt x="48849" y="75533"/>
                      <a:pt x="63105" y="83534"/>
                    </a:cubicBezTo>
                    <a:close/>
                    <a:moveTo>
                      <a:pt x="229992" y="97441"/>
                    </a:moveTo>
                    <a:cubicBezTo>
                      <a:pt x="222740" y="93497"/>
                      <a:pt x="214396" y="92021"/>
                      <a:pt x="206232" y="93250"/>
                    </a:cubicBezTo>
                    <a:cubicBezTo>
                      <a:pt x="194951" y="94707"/>
                      <a:pt x="183822" y="97164"/>
                      <a:pt x="172969" y="100584"/>
                    </a:cubicBezTo>
                    <a:lnTo>
                      <a:pt x="220488" y="127921"/>
                    </a:lnTo>
                    <a:cubicBezTo>
                      <a:pt x="240256" y="115538"/>
                      <a:pt x="243677" y="105442"/>
                      <a:pt x="229992" y="97441"/>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95" name="Google Shape;595;p18"/>
            <p:cNvGrpSpPr/>
            <p:nvPr/>
          </p:nvGrpSpPr>
          <p:grpSpPr>
            <a:xfrm>
              <a:off x="3810520" y="2225674"/>
              <a:ext cx="883852" cy="621125"/>
              <a:chOff x="5620145" y="2967799"/>
              <a:chExt cx="883852" cy="621125"/>
            </a:xfrm>
          </p:grpSpPr>
          <p:sp>
            <p:nvSpPr>
              <p:cNvPr id="596" name="Google Shape;596;p18"/>
              <p:cNvSpPr/>
              <p:nvPr/>
            </p:nvSpPr>
            <p:spPr>
              <a:xfrm>
                <a:off x="5620145" y="3077432"/>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7" name="Google Shape;597;p18"/>
              <p:cNvSpPr/>
              <p:nvPr/>
            </p:nvSpPr>
            <p:spPr>
              <a:xfrm>
                <a:off x="5620240" y="3220497"/>
                <a:ext cx="87339" cy="116586"/>
              </a:xfrm>
              <a:custGeom>
                <a:rect b="b" l="l" r="r" t="t"/>
                <a:pathLst>
                  <a:path extrusionOk="0" h="116586" w="87339">
                    <a:moveTo>
                      <a:pt x="0" y="116586"/>
                    </a:moveTo>
                    <a:lnTo>
                      <a:pt x="0" y="0"/>
                    </a:lnTo>
                    <a:lnTo>
                      <a:pt x="87340" y="78010"/>
                    </a:lnTo>
                    <a:lnTo>
                      <a:pt x="0" y="116586"/>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8" name="Google Shape;598;p18"/>
              <p:cNvSpPr/>
              <p:nvPr/>
            </p:nvSpPr>
            <p:spPr>
              <a:xfrm>
                <a:off x="6437470" y="3223545"/>
                <a:ext cx="66526" cy="157162"/>
              </a:xfrm>
              <a:custGeom>
                <a:rect b="b" l="l" r="r" t="t"/>
                <a:pathLst>
                  <a:path extrusionOk="0" h="157162" w="66526">
                    <a:moveTo>
                      <a:pt x="66527" y="0"/>
                    </a:moveTo>
                    <a:lnTo>
                      <a:pt x="66527" y="109633"/>
                    </a:lnTo>
                    <a:lnTo>
                      <a:pt x="21859" y="157163"/>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9" name="Google Shape;599;p18"/>
              <p:cNvSpPr/>
              <p:nvPr/>
            </p:nvSpPr>
            <p:spPr>
              <a:xfrm>
                <a:off x="5620145" y="2967799"/>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0" name="Google Shape;600;p18"/>
              <p:cNvSpPr/>
              <p:nvPr/>
            </p:nvSpPr>
            <p:spPr>
              <a:xfrm>
                <a:off x="5745842" y="3037498"/>
                <a:ext cx="632610" cy="366021"/>
              </a:xfrm>
              <a:custGeom>
                <a:rect b="b" l="l" r="r" t="t"/>
                <a:pathLst>
                  <a:path extrusionOk="0" h="366021" w="632610">
                    <a:moveTo>
                      <a:pt x="632040" y="194048"/>
                    </a:moveTo>
                    <a:cubicBezTo>
                      <a:pt x="627573" y="237101"/>
                      <a:pt x="596971" y="279773"/>
                      <a:pt x="539948" y="312444"/>
                    </a:cubicBezTo>
                    <a:cubicBezTo>
                      <a:pt x="416399" y="383881"/>
                      <a:pt x="216059" y="383881"/>
                      <a:pt x="92510" y="312444"/>
                    </a:cubicBezTo>
                    <a:cubicBezTo>
                      <a:pt x="35487" y="279487"/>
                      <a:pt x="4980" y="237101"/>
                      <a:pt x="608" y="194048"/>
                    </a:cubicBezTo>
                    <a:cubicBezTo>
                      <a:pt x="-4809" y="143566"/>
                      <a:pt x="25983" y="92131"/>
                      <a:pt x="92510" y="53650"/>
                    </a:cubicBezTo>
                    <a:cubicBezTo>
                      <a:pt x="216059" y="-17883"/>
                      <a:pt x="416399" y="-17883"/>
                      <a:pt x="539948" y="53650"/>
                    </a:cubicBezTo>
                    <a:cubicBezTo>
                      <a:pt x="606569" y="92131"/>
                      <a:pt x="637267" y="143851"/>
                      <a:pt x="632040"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1" name="Google Shape;601;p18"/>
              <p:cNvSpPr/>
              <p:nvPr/>
            </p:nvSpPr>
            <p:spPr>
              <a:xfrm>
                <a:off x="5746450" y="3059406"/>
                <a:ext cx="631431" cy="344114"/>
              </a:xfrm>
              <a:custGeom>
                <a:rect b="b" l="l" r="r" t="t"/>
                <a:pathLst>
                  <a:path extrusionOk="0" h="344114" w="631431">
                    <a:moveTo>
                      <a:pt x="631432" y="172141"/>
                    </a:moveTo>
                    <a:cubicBezTo>
                      <a:pt x="626965" y="215193"/>
                      <a:pt x="596363" y="257866"/>
                      <a:pt x="539340" y="290536"/>
                    </a:cubicBezTo>
                    <a:cubicBezTo>
                      <a:pt x="415791" y="361974"/>
                      <a:pt x="215451" y="361974"/>
                      <a:pt x="91902" y="290536"/>
                    </a:cubicBezTo>
                    <a:cubicBezTo>
                      <a:pt x="34879" y="257580"/>
                      <a:pt x="4372" y="215193"/>
                      <a:pt x="0" y="172141"/>
                    </a:cubicBezTo>
                    <a:cubicBezTo>
                      <a:pt x="4372" y="128992"/>
                      <a:pt x="34974" y="86416"/>
                      <a:pt x="91902" y="53650"/>
                    </a:cubicBezTo>
                    <a:cubicBezTo>
                      <a:pt x="215451" y="-17883"/>
                      <a:pt x="415791" y="-17883"/>
                      <a:pt x="539340" y="53650"/>
                    </a:cubicBezTo>
                    <a:cubicBezTo>
                      <a:pt x="596363" y="86606"/>
                      <a:pt x="626965" y="128992"/>
                      <a:pt x="631432" y="17214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2" name="Google Shape;602;p18"/>
              <p:cNvSpPr/>
              <p:nvPr/>
            </p:nvSpPr>
            <p:spPr>
              <a:xfrm>
                <a:off x="5907730" y="3141821"/>
                <a:ext cx="294899" cy="185451"/>
              </a:xfrm>
              <a:custGeom>
                <a:rect b="b" l="l" r="r" t="t"/>
                <a:pathLst>
                  <a:path extrusionOk="0" h="185451" w="294899">
                    <a:moveTo>
                      <a:pt x="149685" y="30004"/>
                    </a:moveTo>
                    <a:cubicBezTo>
                      <a:pt x="145807" y="30004"/>
                      <a:pt x="141929" y="30289"/>
                      <a:pt x="138090" y="30861"/>
                    </a:cubicBezTo>
                    <a:cubicBezTo>
                      <a:pt x="132958" y="31623"/>
                      <a:pt x="127066" y="32671"/>
                      <a:pt x="120603" y="34004"/>
                    </a:cubicBezTo>
                    <a:cubicBezTo>
                      <a:pt x="114140" y="35338"/>
                      <a:pt x="107488" y="37147"/>
                      <a:pt x="100550" y="39243"/>
                    </a:cubicBezTo>
                    <a:cubicBezTo>
                      <a:pt x="93745" y="41243"/>
                      <a:pt x="87112" y="43758"/>
                      <a:pt x="80687" y="46768"/>
                    </a:cubicBezTo>
                    <a:lnTo>
                      <a:pt x="131532" y="76200"/>
                    </a:lnTo>
                    <a:lnTo>
                      <a:pt x="140561" y="72961"/>
                    </a:lnTo>
                    <a:cubicBezTo>
                      <a:pt x="153486" y="68675"/>
                      <a:pt x="165746" y="65056"/>
                      <a:pt x="177151" y="62008"/>
                    </a:cubicBezTo>
                    <a:cubicBezTo>
                      <a:pt x="187909" y="59122"/>
                      <a:pt x="198924" y="57312"/>
                      <a:pt x="210034" y="56578"/>
                    </a:cubicBezTo>
                    <a:cubicBezTo>
                      <a:pt x="220250" y="55874"/>
                      <a:pt x="230505" y="56540"/>
                      <a:pt x="240541" y="58579"/>
                    </a:cubicBezTo>
                    <a:cubicBezTo>
                      <a:pt x="250586" y="60827"/>
                      <a:pt x="260204" y="64656"/>
                      <a:pt x="269052" y="69913"/>
                    </a:cubicBezTo>
                    <a:cubicBezTo>
                      <a:pt x="277834" y="74304"/>
                      <a:pt x="285351" y="80858"/>
                      <a:pt x="290911" y="88963"/>
                    </a:cubicBezTo>
                    <a:cubicBezTo>
                      <a:pt x="294665" y="94869"/>
                      <a:pt x="295834" y="102070"/>
                      <a:pt x="294142" y="108871"/>
                    </a:cubicBezTo>
                    <a:cubicBezTo>
                      <a:pt x="292032" y="116367"/>
                      <a:pt x="287927" y="123149"/>
                      <a:pt x="282262" y="128492"/>
                    </a:cubicBezTo>
                    <a:cubicBezTo>
                      <a:pt x="275287" y="135522"/>
                      <a:pt x="267503" y="141694"/>
                      <a:pt x="259073" y="146875"/>
                    </a:cubicBezTo>
                    <a:lnTo>
                      <a:pt x="291386" y="165925"/>
                    </a:lnTo>
                    <a:lnTo>
                      <a:pt x="273709" y="176117"/>
                    </a:lnTo>
                    <a:lnTo>
                      <a:pt x="241111" y="157067"/>
                    </a:lnTo>
                    <a:cubicBezTo>
                      <a:pt x="225610" y="164811"/>
                      <a:pt x="209368" y="170974"/>
                      <a:pt x="192642" y="175450"/>
                    </a:cubicBezTo>
                    <a:cubicBezTo>
                      <a:pt x="175155" y="180289"/>
                      <a:pt x="157288" y="183642"/>
                      <a:pt x="139230" y="185452"/>
                    </a:cubicBezTo>
                    <a:lnTo>
                      <a:pt x="122219" y="154876"/>
                    </a:lnTo>
                    <a:cubicBezTo>
                      <a:pt x="125355" y="154876"/>
                      <a:pt x="130107" y="154876"/>
                      <a:pt x="136474" y="153829"/>
                    </a:cubicBezTo>
                    <a:cubicBezTo>
                      <a:pt x="142842" y="152781"/>
                      <a:pt x="149875" y="151828"/>
                      <a:pt x="157763" y="150114"/>
                    </a:cubicBezTo>
                    <a:cubicBezTo>
                      <a:pt x="165651" y="148399"/>
                      <a:pt x="173824" y="146304"/>
                      <a:pt x="182568" y="143732"/>
                    </a:cubicBezTo>
                    <a:cubicBezTo>
                      <a:pt x="191074" y="141227"/>
                      <a:pt x="199370" y="138036"/>
                      <a:pt x="207373" y="134207"/>
                    </a:cubicBezTo>
                    <a:lnTo>
                      <a:pt x="156907" y="104965"/>
                    </a:lnTo>
                    <a:lnTo>
                      <a:pt x="150255" y="107251"/>
                    </a:lnTo>
                    <a:lnTo>
                      <a:pt x="143317" y="109442"/>
                    </a:lnTo>
                    <a:cubicBezTo>
                      <a:pt x="130582" y="113633"/>
                      <a:pt x="118987" y="116872"/>
                      <a:pt x="108343" y="118967"/>
                    </a:cubicBezTo>
                    <a:cubicBezTo>
                      <a:pt x="98573" y="121244"/>
                      <a:pt x="88613" y="122587"/>
                      <a:pt x="78596" y="122968"/>
                    </a:cubicBezTo>
                    <a:cubicBezTo>
                      <a:pt x="69748" y="123282"/>
                      <a:pt x="60900" y="122453"/>
                      <a:pt x="52271" y="120491"/>
                    </a:cubicBezTo>
                    <a:cubicBezTo>
                      <a:pt x="43746" y="118510"/>
                      <a:pt x="35554" y="115300"/>
                      <a:pt x="27941" y="110966"/>
                    </a:cubicBezTo>
                    <a:cubicBezTo>
                      <a:pt x="19616" y="106547"/>
                      <a:pt x="12383" y="100336"/>
                      <a:pt x="6748" y="92773"/>
                    </a:cubicBezTo>
                    <a:cubicBezTo>
                      <a:pt x="2690" y="87068"/>
                      <a:pt x="684" y="80153"/>
                      <a:pt x="1045" y="73152"/>
                    </a:cubicBezTo>
                    <a:cubicBezTo>
                      <a:pt x="1768" y="65856"/>
                      <a:pt x="4685" y="58941"/>
                      <a:pt x="9409" y="53340"/>
                    </a:cubicBezTo>
                    <a:cubicBezTo>
                      <a:pt x="15244" y="45977"/>
                      <a:pt x="22163" y="39557"/>
                      <a:pt x="29937" y="34290"/>
                    </a:cubicBezTo>
                    <a:lnTo>
                      <a:pt x="0" y="16954"/>
                    </a:lnTo>
                    <a:lnTo>
                      <a:pt x="17677" y="6763"/>
                    </a:lnTo>
                    <a:lnTo>
                      <a:pt x="47329" y="24003"/>
                    </a:lnTo>
                    <a:cubicBezTo>
                      <a:pt x="61242" y="17050"/>
                      <a:pt x="75869" y="11659"/>
                      <a:pt x="90951" y="7906"/>
                    </a:cubicBezTo>
                    <a:cubicBezTo>
                      <a:pt x="105283" y="4220"/>
                      <a:pt x="119862" y="1581"/>
                      <a:pt x="134574" y="0"/>
                    </a:cubicBezTo>
                    <a:close/>
                    <a:moveTo>
                      <a:pt x="63390" y="83344"/>
                    </a:moveTo>
                    <a:cubicBezTo>
                      <a:pt x="70043" y="87173"/>
                      <a:pt x="77712" y="88830"/>
                      <a:pt x="85344" y="88106"/>
                    </a:cubicBezTo>
                    <a:cubicBezTo>
                      <a:pt x="95656" y="86935"/>
                      <a:pt x="105825" y="84668"/>
                      <a:pt x="115661" y="81343"/>
                    </a:cubicBezTo>
                    <a:lnTo>
                      <a:pt x="68142" y="53721"/>
                    </a:lnTo>
                    <a:cubicBezTo>
                      <a:pt x="50465" y="65056"/>
                      <a:pt x="49040" y="74867"/>
                      <a:pt x="63390" y="83153"/>
                    </a:cubicBezTo>
                    <a:close/>
                    <a:moveTo>
                      <a:pt x="230182" y="96679"/>
                    </a:moveTo>
                    <a:cubicBezTo>
                      <a:pt x="222930" y="92735"/>
                      <a:pt x="214586" y="91259"/>
                      <a:pt x="206422" y="92488"/>
                    </a:cubicBezTo>
                    <a:cubicBezTo>
                      <a:pt x="195170" y="93907"/>
                      <a:pt x="184069" y="96336"/>
                      <a:pt x="173254" y="99727"/>
                    </a:cubicBezTo>
                    <a:lnTo>
                      <a:pt x="220773" y="127159"/>
                    </a:lnTo>
                    <a:cubicBezTo>
                      <a:pt x="240541" y="115157"/>
                      <a:pt x="243867" y="105061"/>
                      <a:pt x="230182" y="96679"/>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3" name="Google Shape;603;p18"/>
              <p:cNvSpPr/>
              <p:nvPr/>
            </p:nvSpPr>
            <p:spPr>
              <a:xfrm>
                <a:off x="6030138" y="3279362"/>
                <a:ext cx="19007" cy="25527"/>
              </a:xfrm>
              <a:custGeom>
                <a:rect b="b" l="l" r="r" t="t"/>
                <a:pathLst>
                  <a:path extrusionOk="0" h="25527" w="19007">
                    <a:moveTo>
                      <a:pt x="0" y="17145"/>
                    </a:moveTo>
                    <a:cubicBezTo>
                      <a:pt x="475" y="15907"/>
                      <a:pt x="0" y="0"/>
                      <a:pt x="0" y="0"/>
                    </a:cubicBezTo>
                    <a:lnTo>
                      <a:pt x="19008" y="12478"/>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4" name="Google Shape;604;p18"/>
              <p:cNvSpPr/>
              <p:nvPr/>
            </p:nvSpPr>
            <p:spPr>
              <a:xfrm>
                <a:off x="6157299" y="3290220"/>
                <a:ext cx="42006" cy="19716"/>
              </a:xfrm>
              <a:custGeom>
                <a:rect b="b" l="l" r="r" t="t"/>
                <a:pathLst>
                  <a:path extrusionOk="0" h="19716" w="42006">
                    <a:moveTo>
                      <a:pt x="42007" y="17145"/>
                    </a:moveTo>
                    <a:lnTo>
                      <a:pt x="42007" y="0"/>
                    </a:lnTo>
                    <a:lnTo>
                      <a:pt x="0" y="3239"/>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5" name="Google Shape;605;p18"/>
              <p:cNvSpPr/>
              <p:nvPr/>
            </p:nvSpPr>
            <p:spPr>
              <a:xfrm>
                <a:off x="6171364" y="3226974"/>
                <a:ext cx="31457" cy="17430"/>
              </a:xfrm>
              <a:custGeom>
                <a:rect b="b" l="l" r="r" t="t"/>
                <a:pathLst>
                  <a:path extrusionOk="0" h="17430" w="31457">
                    <a:moveTo>
                      <a:pt x="31458" y="17431"/>
                    </a:moveTo>
                    <a:lnTo>
                      <a:pt x="31458" y="0"/>
                    </a:lnTo>
                    <a:lnTo>
                      <a:pt x="0" y="11430"/>
                    </a:lnTo>
                    <a:lnTo>
                      <a:pt x="31458" y="17431"/>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6" name="Google Shape;606;p18"/>
              <p:cNvSpPr/>
              <p:nvPr/>
            </p:nvSpPr>
            <p:spPr>
              <a:xfrm>
                <a:off x="6072240" y="3233356"/>
                <a:ext cx="47423" cy="33146"/>
              </a:xfrm>
              <a:custGeom>
                <a:rect b="b" l="l" r="r" t="t"/>
                <a:pathLst>
                  <a:path extrusionOk="0" h="33146" w="47423">
                    <a:moveTo>
                      <a:pt x="0" y="10096"/>
                    </a:moveTo>
                    <a:lnTo>
                      <a:pt x="10454" y="0"/>
                    </a:lnTo>
                    <a:lnTo>
                      <a:pt x="47424" y="25622"/>
                    </a:lnTo>
                    <a:lnTo>
                      <a:pt x="45143" y="33147"/>
                    </a:lnTo>
                    <a:cubicBezTo>
                      <a:pt x="45143" y="33147"/>
                      <a:pt x="17582" y="21526"/>
                      <a:pt x="16632" y="20860"/>
                    </a:cubicBezTo>
                    <a:cubicBezTo>
                      <a:pt x="15681" y="20193"/>
                      <a:pt x="0" y="10096"/>
                      <a:pt x="0" y="1009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7" name="Google Shape;607;p18"/>
              <p:cNvSpPr/>
              <p:nvPr/>
            </p:nvSpPr>
            <p:spPr>
              <a:xfrm>
                <a:off x="5975967" y="3178206"/>
                <a:ext cx="59018" cy="38957"/>
              </a:xfrm>
              <a:custGeom>
                <a:rect b="b" l="l" r="r" t="t"/>
                <a:pathLst>
                  <a:path extrusionOk="0" h="38957" w="59018">
                    <a:moveTo>
                      <a:pt x="0" y="11144"/>
                    </a:moveTo>
                    <a:lnTo>
                      <a:pt x="48945" y="38957"/>
                    </a:lnTo>
                    <a:lnTo>
                      <a:pt x="59019" y="31718"/>
                    </a:lnTo>
                    <a:cubicBezTo>
                      <a:pt x="59019" y="31718"/>
                      <a:pt x="52841" y="24575"/>
                      <a:pt x="52366" y="23908"/>
                    </a:cubicBezTo>
                    <a:cubicBezTo>
                      <a:pt x="47966" y="18878"/>
                      <a:pt x="42805" y="14573"/>
                      <a:pt x="37065" y="11144"/>
                    </a:cubicBezTo>
                    <a:cubicBezTo>
                      <a:pt x="33453" y="10478"/>
                      <a:pt x="10264" y="0"/>
                      <a:pt x="1026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8" name="Google Shape;608;p18"/>
              <p:cNvSpPr/>
              <p:nvPr/>
            </p:nvSpPr>
            <p:spPr>
              <a:xfrm>
                <a:off x="6030138" y="3147155"/>
                <a:ext cx="27275" cy="24479"/>
              </a:xfrm>
              <a:custGeom>
                <a:rect b="b" l="l" r="r" t="t"/>
                <a:pathLst>
                  <a:path extrusionOk="0" h="24479" w="27275">
                    <a:moveTo>
                      <a:pt x="27276" y="24479"/>
                    </a:moveTo>
                    <a:lnTo>
                      <a:pt x="27276" y="7239"/>
                    </a:lnTo>
                    <a:lnTo>
                      <a:pt x="4752" y="0"/>
                    </a:lnTo>
                    <a:lnTo>
                      <a:pt x="0" y="13430"/>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9" name="Google Shape;609;p18"/>
              <p:cNvSpPr/>
              <p:nvPr/>
            </p:nvSpPr>
            <p:spPr>
              <a:xfrm>
                <a:off x="5907920" y="3142011"/>
                <a:ext cx="26135" cy="19431"/>
              </a:xfrm>
              <a:custGeom>
                <a:rect b="b" l="l" r="r" t="t"/>
                <a:pathLst>
                  <a:path extrusionOk="0" h="19431" w="26135">
                    <a:moveTo>
                      <a:pt x="0" y="17145"/>
                    </a:moveTo>
                    <a:lnTo>
                      <a:pt x="0" y="0"/>
                    </a:lnTo>
                    <a:lnTo>
                      <a:pt x="26135"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0" name="Google Shape;610;p18"/>
              <p:cNvSpPr/>
              <p:nvPr/>
            </p:nvSpPr>
            <p:spPr>
              <a:xfrm>
                <a:off x="5908870" y="3199637"/>
                <a:ext cx="30317" cy="30289"/>
              </a:xfrm>
              <a:custGeom>
                <a:rect b="b" l="l" r="r" t="t"/>
                <a:pathLst>
                  <a:path extrusionOk="0" h="30289" w="30317">
                    <a:moveTo>
                      <a:pt x="0" y="17812"/>
                    </a:moveTo>
                    <a:lnTo>
                      <a:pt x="0" y="0"/>
                    </a:lnTo>
                    <a:lnTo>
                      <a:pt x="30317" y="0"/>
                    </a:lnTo>
                    <a:lnTo>
                      <a:pt x="22999" y="16002"/>
                    </a:lnTo>
                    <a:lnTo>
                      <a:pt x="10074" y="3029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1" name="Google Shape;611;p18"/>
              <p:cNvSpPr/>
              <p:nvPr/>
            </p:nvSpPr>
            <p:spPr>
              <a:xfrm>
                <a:off x="5908110" y="3125057"/>
                <a:ext cx="294341" cy="184880"/>
              </a:xfrm>
              <a:custGeom>
                <a:rect b="b" l="l" r="r" t="t"/>
                <a:pathLst>
                  <a:path extrusionOk="0" h="184880" w="294341">
                    <a:moveTo>
                      <a:pt x="149305" y="29337"/>
                    </a:moveTo>
                    <a:cubicBezTo>
                      <a:pt x="145418" y="29328"/>
                      <a:pt x="141540" y="29642"/>
                      <a:pt x="137710" y="30290"/>
                    </a:cubicBezTo>
                    <a:cubicBezTo>
                      <a:pt x="132578" y="31052"/>
                      <a:pt x="126685" y="32099"/>
                      <a:pt x="120223" y="33433"/>
                    </a:cubicBezTo>
                    <a:cubicBezTo>
                      <a:pt x="113760" y="34766"/>
                      <a:pt x="107108" y="36576"/>
                      <a:pt x="100170" y="38671"/>
                    </a:cubicBezTo>
                    <a:cubicBezTo>
                      <a:pt x="93365" y="40672"/>
                      <a:pt x="86732" y="43186"/>
                      <a:pt x="80307" y="46196"/>
                    </a:cubicBezTo>
                    <a:lnTo>
                      <a:pt x="131152" y="75629"/>
                    </a:lnTo>
                    <a:lnTo>
                      <a:pt x="140181" y="72390"/>
                    </a:lnTo>
                    <a:cubicBezTo>
                      <a:pt x="153106" y="68104"/>
                      <a:pt x="165366" y="64389"/>
                      <a:pt x="176770" y="61436"/>
                    </a:cubicBezTo>
                    <a:cubicBezTo>
                      <a:pt x="187519" y="58512"/>
                      <a:pt x="198534" y="56693"/>
                      <a:pt x="209654" y="56007"/>
                    </a:cubicBezTo>
                    <a:cubicBezTo>
                      <a:pt x="219804" y="55312"/>
                      <a:pt x="230001" y="55988"/>
                      <a:pt x="239971" y="58007"/>
                    </a:cubicBezTo>
                    <a:cubicBezTo>
                      <a:pt x="250026" y="60217"/>
                      <a:pt x="259653" y="64046"/>
                      <a:pt x="268482" y="69342"/>
                    </a:cubicBezTo>
                    <a:cubicBezTo>
                      <a:pt x="277264" y="73733"/>
                      <a:pt x="284781" y="80286"/>
                      <a:pt x="290341" y="88392"/>
                    </a:cubicBezTo>
                    <a:cubicBezTo>
                      <a:pt x="294114" y="94298"/>
                      <a:pt x="295283" y="101498"/>
                      <a:pt x="293572" y="108299"/>
                    </a:cubicBezTo>
                    <a:cubicBezTo>
                      <a:pt x="291434" y="115786"/>
                      <a:pt x="287328" y="122568"/>
                      <a:pt x="281692" y="127921"/>
                    </a:cubicBezTo>
                    <a:cubicBezTo>
                      <a:pt x="274717" y="134950"/>
                      <a:pt x="266933" y="141122"/>
                      <a:pt x="258503" y="146304"/>
                    </a:cubicBezTo>
                    <a:lnTo>
                      <a:pt x="290816" y="165354"/>
                    </a:lnTo>
                    <a:lnTo>
                      <a:pt x="273139" y="175546"/>
                    </a:lnTo>
                    <a:lnTo>
                      <a:pt x="240541" y="156496"/>
                    </a:lnTo>
                    <a:cubicBezTo>
                      <a:pt x="225021" y="164201"/>
                      <a:pt x="208789" y="170355"/>
                      <a:pt x="192072" y="174879"/>
                    </a:cubicBezTo>
                    <a:cubicBezTo>
                      <a:pt x="174585" y="179718"/>
                      <a:pt x="156717" y="183071"/>
                      <a:pt x="138660" y="184880"/>
                    </a:cubicBezTo>
                    <a:lnTo>
                      <a:pt x="121648" y="154305"/>
                    </a:lnTo>
                    <a:cubicBezTo>
                      <a:pt x="126419" y="154181"/>
                      <a:pt x="131181" y="153800"/>
                      <a:pt x="135904" y="153162"/>
                    </a:cubicBezTo>
                    <a:cubicBezTo>
                      <a:pt x="143061" y="152343"/>
                      <a:pt x="150169" y="151133"/>
                      <a:pt x="157193" y="149542"/>
                    </a:cubicBezTo>
                    <a:cubicBezTo>
                      <a:pt x="164986" y="147828"/>
                      <a:pt x="173254" y="145733"/>
                      <a:pt x="181998" y="143161"/>
                    </a:cubicBezTo>
                    <a:cubicBezTo>
                      <a:pt x="190494" y="140608"/>
                      <a:pt x="198781" y="137427"/>
                      <a:pt x="206802" y="133636"/>
                    </a:cubicBezTo>
                    <a:lnTo>
                      <a:pt x="156337" y="104394"/>
                    </a:lnTo>
                    <a:lnTo>
                      <a:pt x="149685" y="106680"/>
                    </a:lnTo>
                    <a:lnTo>
                      <a:pt x="142747" y="108775"/>
                    </a:lnTo>
                    <a:cubicBezTo>
                      <a:pt x="130012" y="112967"/>
                      <a:pt x="118417" y="116300"/>
                      <a:pt x="107773" y="118300"/>
                    </a:cubicBezTo>
                    <a:cubicBezTo>
                      <a:pt x="98212" y="120767"/>
                      <a:pt x="88442" y="122330"/>
                      <a:pt x="78596" y="122968"/>
                    </a:cubicBezTo>
                    <a:cubicBezTo>
                      <a:pt x="69748" y="123282"/>
                      <a:pt x="60900" y="122453"/>
                      <a:pt x="52271" y="120491"/>
                    </a:cubicBezTo>
                    <a:cubicBezTo>
                      <a:pt x="43736" y="118548"/>
                      <a:pt x="35535" y="115338"/>
                      <a:pt x="27941" y="110966"/>
                    </a:cubicBezTo>
                    <a:cubicBezTo>
                      <a:pt x="19578" y="106613"/>
                      <a:pt x="12326" y="100384"/>
                      <a:pt x="6748" y="92774"/>
                    </a:cubicBezTo>
                    <a:cubicBezTo>
                      <a:pt x="2671" y="87078"/>
                      <a:pt x="656" y="80153"/>
                      <a:pt x="1045" y="73152"/>
                    </a:cubicBezTo>
                    <a:cubicBezTo>
                      <a:pt x="1787" y="65856"/>
                      <a:pt x="4704" y="58950"/>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010" y="82772"/>
                    </a:moveTo>
                    <a:cubicBezTo>
                      <a:pt x="69663" y="86601"/>
                      <a:pt x="77332" y="88259"/>
                      <a:pt x="84964" y="87535"/>
                    </a:cubicBezTo>
                    <a:cubicBezTo>
                      <a:pt x="95295" y="86373"/>
                      <a:pt x="105454" y="84068"/>
                      <a:pt x="115281" y="80677"/>
                    </a:cubicBezTo>
                    <a:lnTo>
                      <a:pt x="67762" y="53150"/>
                    </a:lnTo>
                    <a:cubicBezTo>
                      <a:pt x="50085" y="64579"/>
                      <a:pt x="48659" y="74486"/>
                      <a:pt x="63010" y="82772"/>
                    </a:cubicBezTo>
                    <a:close/>
                    <a:moveTo>
                      <a:pt x="229802" y="96679"/>
                    </a:moveTo>
                    <a:cubicBezTo>
                      <a:pt x="222541" y="92745"/>
                      <a:pt x="214215" y="91240"/>
                      <a:pt x="206042" y="92392"/>
                    </a:cubicBezTo>
                    <a:cubicBezTo>
                      <a:pt x="194799" y="93897"/>
                      <a:pt x="183708" y="96355"/>
                      <a:pt x="172874" y="99727"/>
                    </a:cubicBezTo>
                    <a:lnTo>
                      <a:pt x="220393" y="127063"/>
                    </a:lnTo>
                    <a:cubicBezTo>
                      <a:pt x="240161" y="114776"/>
                      <a:pt x="243487" y="104585"/>
                      <a:pt x="229802" y="96679"/>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12" name="Google Shape;612;p18"/>
            <p:cNvGrpSpPr/>
            <p:nvPr/>
          </p:nvGrpSpPr>
          <p:grpSpPr>
            <a:xfrm>
              <a:off x="3839126" y="2072703"/>
              <a:ext cx="883852" cy="621124"/>
              <a:chOff x="5648751" y="2814828"/>
              <a:chExt cx="883852" cy="621124"/>
            </a:xfrm>
          </p:grpSpPr>
          <p:sp>
            <p:nvSpPr>
              <p:cNvPr id="613" name="Google Shape;613;p18"/>
              <p:cNvSpPr/>
              <p:nvPr/>
            </p:nvSpPr>
            <p:spPr>
              <a:xfrm>
                <a:off x="5648751" y="2924460"/>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4" name="Google Shape;614;p18"/>
              <p:cNvSpPr/>
              <p:nvPr/>
            </p:nvSpPr>
            <p:spPr>
              <a:xfrm>
                <a:off x="5648941" y="3067526"/>
                <a:ext cx="87244" cy="116490"/>
              </a:xfrm>
              <a:custGeom>
                <a:rect b="b" l="l" r="r" t="t"/>
                <a:pathLst>
                  <a:path extrusionOk="0" h="116490" w="87244">
                    <a:moveTo>
                      <a:pt x="0" y="116491"/>
                    </a:moveTo>
                    <a:lnTo>
                      <a:pt x="0" y="0"/>
                    </a:lnTo>
                    <a:lnTo>
                      <a:pt x="87245"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5" name="Google Shape;615;p18"/>
              <p:cNvSpPr/>
              <p:nvPr/>
            </p:nvSpPr>
            <p:spPr>
              <a:xfrm>
                <a:off x="6466077" y="3070574"/>
                <a:ext cx="66526" cy="157067"/>
              </a:xfrm>
              <a:custGeom>
                <a:rect b="b" l="l" r="r" t="t"/>
                <a:pathLst>
                  <a:path extrusionOk="0" h="157067" w="66526">
                    <a:moveTo>
                      <a:pt x="66527" y="0"/>
                    </a:moveTo>
                    <a:lnTo>
                      <a:pt x="66527" y="109538"/>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6" name="Google Shape;616;p18"/>
              <p:cNvSpPr/>
              <p:nvPr/>
            </p:nvSpPr>
            <p:spPr>
              <a:xfrm>
                <a:off x="5648751" y="2814828"/>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7" name="Google Shape;617;p18"/>
              <p:cNvSpPr/>
              <p:nvPr/>
            </p:nvSpPr>
            <p:spPr>
              <a:xfrm>
                <a:off x="5774449" y="2884431"/>
                <a:ext cx="632610" cy="366117"/>
              </a:xfrm>
              <a:custGeom>
                <a:rect b="b" l="l" r="r" t="t"/>
                <a:pathLst>
                  <a:path extrusionOk="0" h="366117" w="632610">
                    <a:moveTo>
                      <a:pt x="632040" y="194048"/>
                    </a:moveTo>
                    <a:cubicBezTo>
                      <a:pt x="627573" y="237101"/>
                      <a:pt x="596971" y="279773"/>
                      <a:pt x="539948" y="312539"/>
                    </a:cubicBezTo>
                    <a:cubicBezTo>
                      <a:pt x="416399" y="383977"/>
                      <a:pt x="216059" y="383977"/>
                      <a:pt x="92510" y="312539"/>
                    </a:cubicBezTo>
                    <a:cubicBezTo>
                      <a:pt x="35487" y="279583"/>
                      <a:pt x="4980" y="237101"/>
                      <a:pt x="608" y="194048"/>
                    </a:cubicBezTo>
                    <a:cubicBezTo>
                      <a:pt x="-4809" y="143661"/>
                      <a:pt x="25983" y="92131"/>
                      <a:pt x="92510" y="53650"/>
                    </a:cubicBezTo>
                    <a:cubicBezTo>
                      <a:pt x="216059" y="-17883"/>
                      <a:pt x="416399" y="-17883"/>
                      <a:pt x="539948" y="53650"/>
                    </a:cubicBezTo>
                    <a:cubicBezTo>
                      <a:pt x="606570" y="92131"/>
                      <a:pt x="637267" y="143661"/>
                      <a:pt x="632040"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8" name="Google Shape;618;p18"/>
              <p:cNvSpPr/>
              <p:nvPr/>
            </p:nvSpPr>
            <p:spPr>
              <a:xfrm>
                <a:off x="5775057" y="2906363"/>
                <a:ext cx="631431" cy="344185"/>
              </a:xfrm>
              <a:custGeom>
                <a:rect b="b" l="l" r="r" t="t"/>
                <a:pathLst>
                  <a:path extrusionOk="0" h="344185" w="631431">
                    <a:moveTo>
                      <a:pt x="631432" y="172117"/>
                    </a:moveTo>
                    <a:cubicBezTo>
                      <a:pt x="626965" y="215170"/>
                      <a:pt x="596363" y="257842"/>
                      <a:pt x="539340" y="290608"/>
                    </a:cubicBezTo>
                    <a:cubicBezTo>
                      <a:pt x="415791" y="362045"/>
                      <a:pt x="215451"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6363" y="86677"/>
                      <a:pt x="626965" y="129064"/>
                      <a:pt x="631432" y="172117"/>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9" name="Google Shape;619;p18"/>
              <p:cNvSpPr/>
              <p:nvPr/>
            </p:nvSpPr>
            <p:spPr>
              <a:xfrm>
                <a:off x="5936526" y="2988278"/>
                <a:ext cx="294942" cy="185832"/>
              </a:xfrm>
              <a:custGeom>
                <a:rect b="b" l="l" r="r" t="t"/>
                <a:pathLst>
                  <a:path extrusionOk="0" h="185832" w="294942">
                    <a:moveTo>
                      <a:pt x="149495" y="30290"/>
                    </a:moveTo>
                    <a:cubicBezTo>
                      <a:pt x="145608" y="30280"/>
                      <a:pt x="141730" y="30604"/>
                      <a:pt x="137900" y="31242"/>
                    </a:cubicBezTo>
                    <a:cubicBezTo>
                      <a:pt x="132768" y="32004"/>
                      <a:pt x="126876" y="33052"/>
                      <a:pt x="120413" y="34385"/>
                    </a:cubicBezTo>
                    <a:cubicBezTo>
                      <a:pt x="113950" y="35719"/>
                      <a:pt x="107298" y="37529"/>
                      <a:pt x="100360" y="39529"/>
                    </a:cubicBezTo>
                    <a:cubicBezTo>
                      <a:pt x="93574" y="41624"/>
                      <a:pt x="86941" y="44168"/>
                      <a:pt x="80497" y="47149"/>
                    </a:cubicBezTo>
                    <a:lnTo>
                      <a:pt x="131342" y="76581"/>
                    </a:lnTo>
                    <a:lnTo>
                      <a:pt x="140846" y="73342"/>
                    </a:lnTo>
                    <a:cubicBezTo>
                      <a:pt x="153771" y="69056"/>
                      <a:pt x="165936" y="65342"/>
                      <a:pt x="177341" y="62389"/>
                    </a:cubicBezTo>
                    <a:cubicBezTo>
                      <a:pt x="188127" y="59474"/>
                      <a:pt x="199171" y="57626"/>
                      <a:pt x="210319" y="56864"/>
                    </a:cubicBezTo>
                    <a:cubicBezTo>
                      <a:pt x="220440" y="56255"/>
                      <a:pt x="230600" y="56960"/>
                      <a:pt x="240541" y="58960"/>
                    </a:cubicBezTo>
                    <a:cubicBezTo>
                      <a:pt x="250596" y="61170"/>
                      <a:pt x="260223" y="64999"/>
                      <a:pt x="269052" y="70295"/>
                    </a:cubicBezTo>
                    <a:cubicBezTo>
                      <a:pt x="277872" y="74657"/>
                      <a:pt x="285427" y="81220"/>
                      <a:pt x="291006" y="89345"/>
                    </a:cubicBezTo>
                    <a:cubicBezTo>
                      <a:pt x="294684" y="95288"/>
                      <a:pt x="295843" y="102451"/>
                      <a:pt x="294237" y="109252"/>
                    </a:cubicBezTo>
                    <a:cubicBezTo>
                      <a:pt x="292004" y="116719"/>
                      <a:pt x="287879" y="123482"/>
                      <a:pt x="282262" y="128873"/>
                    </a:cubicBezTo>
                    <a:cubicBezTo>
                      <a:pt x="275287" y="135903"/>
                      <a:pt x="267503" y="142075"/>
                      <a:pt x="259073" y="147257"/>
                    </a:cubicBezTo>
                    <a:lnTo>
                      <a:pt x="291386" y="166307"/>
                    </a:lnTo>
                    <a:lnTo>
                      <a:pt x="273804" y="176498"/>
                    </a:lnTo>
                    <a:lnTo>
                      <a:pt x="241206" y="157448"/>
                    </a:lnTo>
                    <a:cubicBezTo>
                      <a:pt x="225677" y="165116"/>
                      <a:pt x="209444" y="171279"/>
                      <a:pt x="192737" y="175832"/>
                    </a:cubicBezTo>
                    <a:cubicBezTo>
                      <a:pt x="175212" y="180670"/>
                      <a:pt x="157316" y="184013"/>
                      <a:pt x="139230" y="185833"/>
                    </a:cubicBezTo>
                    <a:lnTo>
                      <a:pt x="122219" y="154972"/>
                    </a:lnTo>
                    <a:cubicBezTo>
                      <a:pt x="126990" y="154848"/>
                      <a:pt x="131751" y="154467"/>
                      <a:pt x="136474" y="153829"/>
                    </a:cubicBezTo>
                    <a:cubicBezTo>
                      <a:pt x="142842" y="153067"/>
                      <a:pt x="149970" y="151924"/>
                      <a:pt x="157763" y="150209"/>
                    </a:cubicBezTo>
                    <a:cubicBezTo>
                      <a:pt x="165556" y="148495"/>
                      <a:pt x="173824" y="146399"/>
                      <a:pt x="182568" y="143828"/>
                    </a:cubicBezTo>
                    <a:cubicBezTo>
                      <a:pt x="191064" y="141275"/>
                      <a:pt x="199351" y="138093"/>
                      <a:pt x="207373" y="134303"/>
                    </a:cubicBezTo>
                    <a:lnTo>
                      <a:pt x="156907" y="105061"/>
                    </a:lnTo>
                    <a:lnTo>
                      <a:pt x="150255" y="107347"/>
                    </a:lnTo>
                    <a:cubicBezTo>
                      <a:pt x="148069" y="108109"/>
                      <a:pt x="145693" y="108775"/>
                      <a:pt x="143317" y="109442"/>
                    </a:cubicBezTo>
                    <a:cubicBezTo>
                      <a:pt x="130677" y="113633"/>
                      <a:pt x="118987" y="116967"/>
                      <a:pt x="108438" y="118967"/>
                    </a:cubicBezTo>
                    <a:cubicBezTo>
                      <a:pt x="98640" y="121244"/>
                      <a:pt x="88651" y="122577"/>
                      <a:pt x="78596" y="122968"/>
                    </a:cubicBezTo>
                    <a:cubicBezTo>
                      <a:pt x="69748" y="123234"/>
                      <a:pt x="60910" y="122406"/>
                      <a:pt x="52271" y="120491"/>
                    </a:cubicBezTo>
                    <a:cubicBezTo>
                      <a:pt x="43746" y="118501"/>
                      <a:pt x="35554" y="115300"/>
                      <a:pt x="27941" y="110966"/>
                    </a:cubicBezTo>
                    <a:cubicBezTo>
                      <a:pt x="19597" y="106585"/>
                      <a:pt x="12355" y="100365"/>
                      <a:pt x="6748" y="92774"/>
                    </a:cubicBezTo>
                    <a:cubicBezTo>
                      <a:pt x="2690" y="87068"/>
                      <a:pt x="675"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00" y="83725"/>
                    </a:moveTo>
                    <a:cubicBezTo>
                      <a:pt x="69881" y="87563"/>
                      <a:pt x="77589" y="89230"/>
                      <a:pt x="85249" y="88487"/>
                    </a:cubicBezTo>
                    <a:cubicBezTo>
                      <a:pt x="95532" y="87268"/>
                      <a:pt x="105663" y="84963"/>
                      <a:pt x="115471" y="81629"/>
                    </a:cubicBezTo>
                    <a:lnTo>
                      <a:pt x="67952" y="54102"/>
                    </a:lnTo>
                    <a:cubicBezTo>
                      <a:pt x="50180" y="65532"/>
                      <a:pt x="48849" y="75438"/>
                      <a:pt x="63200" y="83725"/>
                    </a:cubicBezTo>
                    <a:close/>
                    <a:moveTo>
                      <a:pt x="229992" y="97822"/>
                    </a:moveTo>
                    <a:cubicBezTo>
                      <a:pt x="222750" y="93840"/>
                      <a:pt x="214405" y="92335"/>
                      <a:pt x="206232" y="93536"/>
                    </a:cubicBezTo>
                    <a:cubicBezTo>
                      <a:pt x="194989" y="95040"/>
                      <a:pt x="183898" y="97498"/>
                      <a:pt x="173064" y="100870"/>
                    </a:cubicBezTo>
                    <a:lnTo>
                      <a:pt x="220583" y="128207"/>
                    </a:lnTo>
                    <a:cubicBezTo>
                      <a:pt x="240256" y="115729"/>
                      <a:pt x="243677" y="105537"/>
                      <a:pt x="229992" y="97822"/>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0" name="Google Shape;620;p18"/>
              <p:cNvSpPr/>
              <p:nvPr/>
            </p:nvSpPr>
            <p:spPr>
              <a:xfrm>
                <a:off x="6058745" y="3126009"/>
                <a:ext cx="19007" cy="25526"/>
              </a:xfrm>
              <a:custGeom>
                <a:rect b="b" l="l" r="r" t="t"/>
                <a:pathLst>
                  <a:path extrusionOk="0" h="25526" w="19007">
                    <a:moveTo>
                      <a:pt x="0" y="17240"/>
                    </a:moveTo>
                    <a:cubicBezTo>
                      <a:pt x="0" y="16002"/>
                      <a:pt x="0" y="0"/>
                      <a:pt x="0" y="0"/>
                    </a:cubicBezTo>
                    <a:lnTo>
                      <a:pt x="19008" y="12573"/>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1" name="Google Shape;621;p18"/>
              <p:cNvSpPr/>
              <p:nvPr/>
            </p:nvSpPr>
            <p:spPr>
              <a:xfrm>
                <a:off x="6185905" y="3137249"/>
                <a:ext cx="42006" cy="19716"/>
              </a:xfrm>
              <a:custGeom>
                <a:rect b="b" l="l" r="r" t="t"/>
                <a:pathLst>
                  <a:path extrusionOk="0" h="19716" w="42006">
                    <a:moveTo>
                      <a:pt x="42007" y="17145"/>
                    </a:moveTo>
                    <a:lnTo>
                      <a:pt x="42007" y="0"/>
                    </a:lnTo>
                    <a:lnTo>
                      <a:pt x="0" y="3143"/>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2" name="Google Shape;622;p18"/>
              <p:cNvSpPr/>
              <p:nvPr/>
            </p:nvSpPr>
            <p:spPr>
              <a:xfrm>
                <a:off x="6199971" y="3074003"/>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3" name="Google Shape;623;p18"/>
              <p:cNvSpPr/>
              <p:nvPr/>
            </p:nvSpPr>
            <p:spPr>
              <a:xfrm>
                <a:off x="6100751" y="3080384"/>
                <a:ext cx="47423" cy="33147"/>
              </a:xfrm>
              <a:custGeom>
                <a:rect b="b" l="l" r="r" t="t"/>
                <a:pathLst>
                  <a:path extrusionOk="0" h="33147" w="47423">
                    <a:moveTo>
                      <a:pt x="0" y="10097"/>
                    </a:moveTo>
                    <a:lnTo>
                      <a:pt x="10454" y="0"/>
                    </a:lnTo>
                    <a:lnTo>
                      <a:pt x="47424" y="25622"/>
                    </a:lnTo>
                    <a:lnTo>
                      <a:pt x="45143" y="33147"/>
                    </a:lnTo>
                    <a:cubicBezTo>
                      <a:pt x="45143" y="33147"/>
                      <a:pt x="17582" y="21431"/>
                      <a:pt x="16632" y="20765"/>
                    </a:cubicBezTo>
                    <a:cubicBezTo>
                      <a:pt x="15681" y="20098"/>
                      <a:pt x="0" y="10097"/>
                      <a:pt x="0" y="10097"/>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4" name="Google Shape;624;p18"/>
              <p:cNvSpPr/>
              <p:nvPr/>
            </p:nvSpPr>
            <p:spPr>
              <a:xfrm>
                <a:off x="6004573" y="3025235"/>
                <a:ext cx="58733" cy="38957"/>
              </a:xfrm>
              <a:custGeom>
                <a:rect b="b" l="l" r="r" t="t"/>
                <a:pathLst>
                  <a:path extrusionOk="0" h="38957" w="58733">
                    <a:moveTo>
                      <a:pt x="0" y="11049"/>
                    </a:moveTo>
                    <a:lnTo>
                      <a:pt x="48659" y="38957"/>
                    </a:lnTo>
                    <a:lnTo>
                      <a:pt x="58733" y="31623"/>
                    </a:lnTo>
                    <a:cubicBezTo>
                      <a:pt x="58733" y="31623"/>
                      <a:pt x="52556" y="24575"/>
                      <a:pt x="52081" y="23908"/>
                    </a:cubicBezTo>
                    <a:cubicBezTo>
                      <a:pt x="47699" y="18869"/>
                      <a:pt x="42567" y="14526"/>
                      <a:pt x="36875" y="11049"/>
                    </a:cubicBezTo>
                    <a:cubicBezTo>
                      <a:pt x="33168" y="10382"/>
                      <a:pt x="9979" y="0"/>
                      <a:pt x="997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5" name="Google Shape;625;p18"/>
              <p:cNvSpPr/>
              <p:nvPr/>
            </p:nvSpPr>
            <p:spPr>
              <a:xfrm>
                <a:off x="6058745" y="2994088"/>
                <a:ext cx="27275" cy="24479"/>
              </a:xfrm>
              <a:custGeom>
                <a:rect b="b" l="l" r="r" t="t"/>
                <a:pathLst>
                  <a:path extrusionOk="0" h="24479" w="27275">
                    <a:moveTo>
                      <a:pt x="27276" y="24479"/>
                    </a:moveTo>
                    <a:lnTo>
                      <a:pt x="27276" y="7334"/>
                    </a:lnTo>
                    <a:lnTo>
                      <a:pt x="4847" y="0"/>
                    </a:lnTo>
                    <a:lnTo>
                      <a:pt x="0" y="13430"/>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6" name="Google Shape;626;p18"/>
              <p:cNvSpPr/>
              <p:nvPr/>
            </p:nvSpPr>
            <p:spPr>
              <a:xfrm>
                <a:off x="5936526" y="2989040"/>
                <a:ext cx="26135" cy="19431"/>
              </a:xfrm>
              <a:custGeom>
                <a:rect b="b" l="l" r="r" t="t"/>
                <a:pathLst>
                  <a:path extrusionOk="0" h="19431" w="26135">
                    <a:moveTo>
                      <a:pt x="0" y="17145"/>
                    </a:moveTo>
                    <a:lnTo>
                      <a:pt x="0" y="0"/>
                    </a:lnTo>
                    <a:lnTo>
                      <a:pt x="26135"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7" name="Google Shape;627;p18"/>
              <p:cNvSpPr/>
              <p:nvPr/>
            </p:nvSpPr>
            <p:spPr>
              <a:xfrm>
                <a:off x="5937476" y="3046571"/>
                <a:ext cx="30221" cy="30289"/>
              </a:xfrm>
              <a:custGeom>
                <a:rect b="b" l="l" r="r" t="t"/>
                <a:pathLst>
                  <a:path extrusionOk="0" h="30289" w="30221">
                    <a:moveTo>
                      <a:pt x="0" y="17907"/>
                    </a:moveTo>
                    <a:cubicBezTo>
                      <a:pt x="0" y="17907"/>
                      <a:pt x="0" y="0"/>
                      <a:pt x="0" y="0"/>
                    </a:cubicBezTo>
                    <a:lnTo>
                      <a:pt x="30222" y="0"/>
                    </a:lnTo>
                    <a:lnTo>
                      <a:pt x="22999" y="16002"/>
                    </a:lnTo>
                    <a:lnTo>
                      <a:pt x="9979"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8" name="Google Shape;628;p18"/>
              <p:cNvSpPr/>
              <p:nvPr/>
            </p:nvSpPr>
            <p:spPr>
              <a:xfrm>
                <a:off x="5936526" y="2971514"/>
                <a:ext cx="294948" cy="185546"/>
              </a:xfrm>
              <a:custGeom>
                <a:rect b="b" l="l" r="r" t="t"/>
                <a:pathLst>
                  <a:path extrusionOk="0" h="185546" w="294948">
                    <a:moveTo>
                      <a:pt x="149495" y="29908"/>
                    </a:moveTo>
                    <a:cubicBezTo>
                      <a:pt x="145608" y="29899"/>
                      <a:pt x="141730" y="30223"/>
                      <a:pt x="137900" y="30861"/>
                    </a:cubicBezTo>
                    <a:cubicBezTo>
                      <a:pt x="132768" y="31623"/>
                      <a:pt x="126876" y="32671"/>
                      <a:pt x="120413" y="34004"/>
                    </a:cubicBezTo>
                    <a:cubicBezTo>
                      <a:pt x="113950" y="35338"/>
                      <a:pt x="107298" y="37052"/>
                      <a:pt x="100360" y="39148"/>
                    </a:cubicBezTo>
                    <a:cubicBezTo>
                      <a:pt x="93565" y="41196"/>
                      <a:pt x="86922" y="43748"/>
                      <a:pt x="80497" y="46768"/>
                    </a:cubicBezTo>
                    <a:lnTo>
                      <a:pt x="131342" y="76105"/>
                    </a:lnTo>
                    <a:lnTo>
                      <a:pt x="140846" y="72866"/>
                    </a:lnTo>
                    <a:cubicBezTo>
                      <a:pt x="153771" y="68580"/>
                      <a:pt x="165936" y="64960"/>
                      <a:pt x="177341" y="61913"/>
                    </a:cubicBezTo>
                    <a:cubicBezTo>
                      <a:pt x="188137" y="59065"/>
                      <a:pt x="199180" y="57255"/>
                      <a:pt x="210319" y="56483"/>
                    </a:cubicBezTo>
                    <a:cubicBezTo>
                      <a:pt x="220440" y="55874"/>
                      <a:pt x="230600" y="56579"/>
                      <a:pt x="240541" y="58579"/>
                    </a:cubicBezTo>
                    <a:cubicBezTo>
                      <a:pt x="250586" y="60751"/>
                      <a:pt x="260214" y="64551"/>
                      <a:pt x="269052" y="69818"/>
                    </a:cubicBezTo>
                    <a:cubicBezTo>
                      <a:pt x="277853" y="74219"/>
                      <a:pt x="285399" y="80772"/>
                      <a:pt x="291006" y="88868"/>
                    </a:cubicBezTo>
                    <a:cubicBezTo>
                      <a:pt x="294693" y="94802"/>
                      <a:pt x="295853" y="101975"/>
                      <a:pt x="294237" y="108775"/>
                    </a:cubicBezTo>
                    <a:cubicBezTo>
                      <a:pt x="292004" y="116243"/>
                      <a:pt x="287879" y="123006"/>
                      <a:pt x="282262" y="128397"/>
                    </a:cubicBezTo>
                    <a:cubicBezTo>
                      <a:pt x="275363" y="135484"/>
                      <a:pt x="267646" y="141722"/>
                      <a:pt x="259263" y="146971"/>
                    </a:cubicBezTo>
                    <a:lnTo>
                      <a:pt x="291576" y="166021"/>
                    </a:lnTo>
                    <a:lnTo>
                      <a:pt x="273994" y="176213"/>
                    </a:lnTo>
                    <a:lnTo>
                      <a:pt x="241396" y="157163"/>
                    </a:lnTo>
                    <a:cubicBezTo>
                      <a:pt x="225857" y="164802"/>
                      <a:pt x="209635" y="170926"/>
                      <a:pt x="192927" y="175450"/>
                    </a:cubicBezTo>
                    <a:cubicBezTo>
                      <a:pt x="175421" y="180365"/>
                      <a:pt x="157516" y="183747"/>
                      <a:pt x="139421" y="185547"/>
                    </a:cubicBezTo>
                    <a:lnTo>
                      <a:pt x="122409" y="154876"/>
                    </a:lnTo>
                    <a:cubicBezTo>
                      <a:pt x="127180" y="154800"/>
                      <a:pt x="131932" y="154448"/>
                      <a:pt x="136664" y="153829"/>
                    </a:cubicBezTo>
                    <a:cubicBezTo>
                      <a:pt x="143032" y="153067"/>
                      <a:pt x="150160" y="151829"/>
                      <a:pt x="157953" y="150114"/>
                    </a:cubicBezTo>
                    <a:cubicBezTo>
                      <a:pt x="165746" y="148400"/>
                      <a:pt x="174014" y="146304"/>
                      <a:pt x="182758" y="143828"/>
                    </a:cubicBezTo>
                    <a:cubicBezTo>
                      <a:pt x="191254" y="141275"/>
                      <a:pt x="199542" y="138093"/>
                      <a:pt x="207563" y="134303"/>
                    </a:cubicBezTo>
                    <a:lnTo>
                      <a:pt x="156907" y="105061"/>
                    </a:lnTo>
                    <a:lnTo>
                      <a:pt x="150255" y="107442"/>
                    </a:lnTo>
                    <a:lnTo>
                      <a:pt x="143317" y="109538"/>
                    </a:lnTo>
                    <a:cubicBezTo>
                      <a:pt x="130677" y="113729"/>
                      <a:pt x="118987" y="116967"/>
                      <a:pt x="108438" y="119063"/>
                    </a:cubicBezTo>
                    <a:cubicBezTo>
                      <a:pt x="98640" y="121339"/>
                      <a:pt x="88651" y="122672"/>
                      <a:pt x="78596" y="123063"/>
                    </a:cubicBezTo>
                    <a:cubicBezTo>
                      <a:pt x="69748" y="123425"/>
                      <a:pt x="60900" y="122587"/>
                      <a:pt x="52271" y="120587"/>
                    </a:cubicBezTo>
                    <a:cubicBezTo>
                      <a:pt x="43736" y="118643"/>
                      <a:pt x="35535" y="115434"/>
                      <a:pt x="27941" y="111062"/>
                    </a:cubicBezTo>
                    <a:cubicBezTo>
                      <a:pt x="19616" y="106651"/>
                      <a:pt x="12374" y="100432"/>
                      <a:pt x="6748" y="92869"/>
                    </a:cubicBezTo>
                    <a:cubicBezTo>
                      <a:pt x="2690" y="87163"/>
                      <a:pt x="675" y="80248"/>
                      <a:pt x="1045" y="73247"/>
                    </a:cubicBezTo>
                    <a:cubicBezTo>
                      <a:pt x="1815" y="65961"/>
                      <a:pt x="4723" y="59065"/>
                      <a:pt x="9409" y="53435"/>
                    </a:cubicBezTo>
                    <a:cubicBezTo>
                      <a:pt x="15254" y="46053"/>
                      <a:pt x="22210" y="39624"/>
                      <a:pt x="30032" y="34385"/>
                    </a:cubicBezTo>
                    <a:lnTo>
                      <a:pt x="0" y="17050"/>
                    </a:lnTo>
                    <a:lnTo>
                      <a:pt x="17677" y="6858"/>
                    </a:lnTo>
                    <a:lnTo>
                      <a:pt x="47329" y="24003"/>
                    </a:lnTo>
                    <a:cubicBezTo>
                      <a:pt x="61242" y="17050"/>
                      <a:pt x="75869" y="11659"/>
                      <a:pt x="90951" y="7906"/>
                    </a:cubicBezTo>
                    <a:cubicBezTo>
                      <a:pt x="105292" y="4286"/>
                      <a:pt x="119871" y="1638"/>
                      <a:pt x="134574" y="0"/>
                    </a:cubicBezTo>
                    <a:close/>
                    <a:moveTo>
                      <a:pt x="63200" y="83249"/>
                    </a:moveTo>
                    <a:cubicBezTo>
                      <a:pt x="69862" y="87125"/>
                      <a:pt x="77579" y="88792"/>
                      <a:pt x="85249" y="88011"/>
                    </a:cubicBezTo>
                    <a:cubicBezTo>
                      <a:pt x="95532" y="86830"/>
                      <a:pt x="105663" y="84563"/>
                      <a:pt x="115471" y="81248"/>
                    </a:cubicBezTo>
                    <a:lnTo>
                      <a:pt x="67952" y="53721"/>
                    </a:lnTo>
                    <a:cubicBezTo>
                      <a:pt x="50180" y="65151"/>
                      <a:pt x="48849" y="74962"/>
                      <a:pt x="63200" y="83249"/>
                    </a:cubicBezTo>
                    <a:close/>
                    <a:moveTo>
                      <a:pt x="229992" y="97250"/>
                    </a:moveTo>
                    <a:cubicBezTo>
                      <a:pt x="222759" y="93231"/>
                      <a:pt x="214405" y="91726"/>
                      <a:pt x="206232" y="92964"/>
                    </a:cubicBezTo>
                    <a:cubicBezTo>
                      <a:pt x="194980" y="94421"/>
                      <a:pt x="183879" y="96879"/>
                      <a:pt x="173064" y="100298"/>
                    </a:cubicBezTo>
                    <a:lnTo>
                      <a:pt x="220583" y="127635"/>
                    </a:lnTo>
                    <a:cubicBezTo>
                      <a:pt x="240541" y="115253"/>
                      <a:pt x="243677" y="105127"/>
                      <a:pt x="229992" y="97250"/>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29" name="Google Shape;629;p18"/>
            <p:cNvGrpSpPr/>
            <p:nvPr/>
          </p:nvGrpSpPr>
          <p:grpSpPr>
            <a:xfrm>
              <a:off x="3799020" y="4220685"/>
              <a:ext cx="883852" cy="621125"/>
              <a:chOff x="5608645" y="4962810"/>
              <a:chExt cx="883852" cy="621125"/>
            </a:xfrm>
          </p:grpSpPr>
          <p:sp>
            <p:nvSpPr>
              <p:cNvPr id="630" name="Google Shape;630;p18"/>
              <p:cNvSpPr/>
              <p:nvPr/>
            </p:nvSpPr>
            <p:spPr>
              <a:xfrm>
                <a:off x="5608645" y="5072443"/>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1" name="Google Shape;631;p18"/>
              <p:cNvSpPr/>
              <p:nvPr/>
            </p:nvSpPr>
            <p:spPr>
              <a:xfrm>
                <a:off x="5608835" y="5215508"/>
                <a:ext cx="87244" cy="116490"/>
              </a:xfrm>
              <a:custGeom>
                <a:rect b="b" l="l" r="r" t="t"/>
                <a:pathLst>
                  <a:path extrusionOk="0" h="116490" w="87244">
                    <a:moveTo>
                      <a:pt x="0" y="116491"/>
                    </a:moveTo>
                    <a:lnTo>
                      <a:pt x="0" y="0"/>
                    </a:lnTo>
                    <a:lnTo>
                      <a:pt x="87245"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2" name="Google Shape;632;p18"/>
              <p:cNvSpPr/>
              <p:nvPr/>
            </p:nvSpPr>
            <p:spPr>
              <a:xfrm>
                <a:off x="6425971" y="5218557"/>
                <a:ext cx="66526" cy="157067"/>
              </a:xfrm>
              <a:custGeom>
                <a:rect b="b" l="l" r="r" t="t"/>
                <a:pathLst>
                  <a:path extrusionOk="0" h="157067" w="66526">
                    <a:moveTo>
                      <a:pt x="66527" y="0"/>
                    </a:moveTo>
                    <a:lnTo>
                      <a:pt x="66527" y="109633"/>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3" name="Google Shape;633;p18"/>
              <p:cNvSpPr/>
              <p:nvPr/>
            </p:nvSpPr>
            <p:spPr>
              <a:xfrm>
                <a:off x="5608645" y="4962810"/>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4" name="Google Shape;634;p18"/>
              <p:cNvSpPr/>
              <p:nvPr/>
            </p:nvSpPr>
            <p:spPr>
              <a:xfrm>
                <a:off x="5734818" y="5032438"/>
                <a:ext cx="632517" cy="366093"/>
              </a:xfrm>
              <a:custGeom>
                <a:rect b="b" l="l" r="r" t="t"/>
                <a:pathLst>
                  <a:path extrusionOk="0" h="366093" w="632517">
                    <a:moveTo>
                      <a:pt x="632040" y="194024"/>
                    </a:moveTo>
                    <a:cubicBezTo>
                      <a:pt x="627573" y="237077"/>
                      <a:pt x="596971" y="279749"/>
                      <a:pt x="539948" y="312515"/>
                    </a:cubicBezTo>
                    <a:cubicBezTo>
                      <a:pt x="416399" y="383953"/>
                      <a:pt x="216154" y="383953"/>
                      <a:pt x="92510" y="312515"/>
                    </a:cubicBezTo>
                    <a:cubicBezTo>
                      <a:pt x="35487" y="279559"/>
                      <a:pt x="4980" y="237077"/>
                      <a:pt x="608" y="194024"/>
                    </a:cubicBezTo>
                    <a:cubicBezTo>
                      <a:pt x="-4809" y="143637"/>
                      <a:pt x="25983" y="92107"/>
                      <a:pt x="92510" y="53721"/>
                    </a:cubicBezTo>
                    <a:cubicBezTo>
                      <a:pt x="216059" y="-17907"/>
                      <a:pt x="416399" y="-17907"/>
                      <a:pt x="539948" y="53721"/>
                    </a:cubicBezTo>
                    <a:cubicBezTo>
                      <a:pt x="606094" y="92012"/>
                      <a:pt x="636792" y="143637"/>
                      <a:pt x="632040" y="19402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5" name="Google Shape;635;p18"/>
              <p:cNvSpPr/>
              <p:nvPr/>
            </p:nvSpPr>
            <p:spPr>
              <a:xfrm>
                <a:off x="5735426" y="5054346"/>
                <a:ext cx="631431" cy="344185"/>
              </a:xfrm>
              <a:custGeom>
                <a:rect b="b" l="l" r="r" t="t"/>
                <a:pathLst>
                  <a:path extrusionOk="0" h="344185" w="631431">
                    <a:moveTo>
                      <a:pt x="631432" y="172117"/>
                    </a:moveTo>
                    <a:cubicBezTo>
                      <a:pt x="626965" y="215170"/>
                      <a:pt x="596363" y="257842"/>
                      <a:pt x="539340" y="290608"/>
                    </a:cubicBezTo>
                    <a:cubicBezTo>
                      <a:pt x="415791" y="362045"/>
                      <a:pt x="215546"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5887" y="86677"/>
                      <a:pt x="626490" y="129064"/>
                      <a:pt x="631432" y="172117"/>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6" name="Google Shape;636;p18"/>
              <p:cNvSpPr/>
              <p:nvPr/>
            </p:nvSpPr>
            <p:spPr>
              <a:xfrm>
                <a:off x="5896325" y="5137308"/>
                <a:ext cx="295037" cy="184784"/>
              </a:xfrm>
              <a:custGeom>
                <a:rect b="b" l="l" r="r" t="t"/>
                <a:pathLst>
                  <a:path extrusionOk="0" h="184784" w="295037">
                    <a:moveTo>
                      <a:pt x="149590" y="29242"/>
                    </a:moveTo>
                    <a:cubicBezTo>
                      <a:pt x="145702" y="29232"/>
                      <a:pt x="141825" y="29556"/>
                      <a:pt x="137995" y="30194"/>
                    </a:cubicBezTo>
                    <a:cubicBezTo>
                      <a:pt x="132863" y="30956"/>
                      <a:pt x="126971" y="32004"/>
                      <a:pt x="120603" y="33338"/>
                    </a:cubicBezTo>
                    <a:cubicBezTo>
                      <a:pt x="114235" y="34671"/>
                      <a:pt x="107393" y="36481"/>
                      <a:pt x="100455" y="38576"/>
                    </a:cubicBezTo>
                    <a:cubicBezTo>
                      <a:pt x="93660" y="40595"/>
                      <a:pt x="87017" y="43110"/>
                      <a:pt x="80592" y="46101"/>
                    </a:cubicBezTo>
                    <a:lnTo>
                      <a:pt x="131437" y="75533"/>
                    </a:lnTo>
                    <a:lnTo>
                      <a:pt x="140941" y="72295"/>
                    </a:lnTo>
                    <a:cubicBezTo>
                      <a:pt x="153866" y="68008"/>
                      <a:pt x="166031" y="64294"/>
                      <a:pt x="177531" y="61341"/>
                    </a:cubicBezTo>
                    <a:cubicBezTo>
                      <a:pt x="188279" y="58398"/>
                      <a:pt x="199294" y="56579"/>
                      <a:pt x="210414" y="55912"/>
                    </a:cubicBezTo>
                    <a:cubicBezTo>
                      <a:pt x="220535" y="55226"/>
                      <a:pt x="230695" y="55893"/>
                      <a:pt x="240636" y="57912"/>
                    </a:cubicBezTo>
                    <a:cubicBezTo>
                      <a:pt x="250691" y="60122"/>
                      <a:pt x="260318" y="63951"/>
                      <a:pt x="269147" y="69247"/>
                    </a:cubicBezTo>
                    <a:cubicBezTo>
                      <a:pt x="277948" y="73647"/>
                      <a:pt x="285503" y="80200"/>
                      <a:pt x="291101" y="88297"/>
                    </a:cubicBezTo>
                    <a:cubicBezTo>
                      <a:pt x="294779" y="94240"/>
                      <a:pt x="295938" y="101403"/>
                      <a:pt x="294332" y="108204"/>
                    </a:cubicBezTo>
                    <a:cubicBezTo>
                      <a:pt x="292118" y="115681"/>
                      <a:pt x="287993" y="122444"/>
                      <a:pt x="282357" y="127825"/>
                    </a:cubicBezTo>
                    <a:cubicBezTo>
                      <a:pt x="275382" y="134855"/>
                      <a:pt x="267598" y="141027"/>
                      <a:pt x="259168" y="146209"/>
                    </a:cubicBezTo>
                    <a:lnTo>
                      <a:pt x="291481" y="165259"/>
                    </a:lnTo>
                    <a:lnTo>
                      <a:pt x="273899" y="175450"/>
                    </a:lnTo>
                    <a:lnTo>
                      <a:pt x="241301" y="156400"/>
                    </a:lnTo>
                    <a:cubicBezTo>
                      <a:pt x="225772" y="164068"/>
                      <a:pt x="209539" y="170231"/>
                      <a:pt x="192832" y="174784"/>
                    </a:cubicBezTo>
                    <a:cubicBezTo>
                      <a:pt x="175307" y="179622"/>
                      <a:pt x="157411" y="182966"/>
                      <a:pt x="139325" y="184785"/>
                    </a:cubicBezTo>
                    <a:lnTo>
                      <a:pt x="122314" y="154210"/>
                    </a:lnTo>
                    <a:cubicBezTo>
                      <a:pt x="127085" y="154086"/>
                      <a:pt x="131846" y="153705"/>
                      <a:pt x="136569" y="153067"/>
                    </a:cubicBezTo>
                    <a:cubicBezTo>
                      <a:pt x="143726" y="152257"/>
                      <a:pt x="150834" y="151047"/>
                      <a:pt x="157858" y="149447"/>
                    </a:cubicBezTo>
                    <a:cubicBezTo>
                      <a:pt x="165651" y="147733"/>
                      <a:pt x="174014" y="145637"/>
                      <a:pt x="182663" y="143065"/>
                    </a:cubicBezTo>
                    <a:cubicBezTo>
                      <a:pt x="191159" y="140513"/>
                      <a:pt x="199446" y="137331"/>
                      <a:pt x="207468" y="133540"/>
                    </a:cubicBezTo>
                    <a:lnTo>
                      <a:pt x="156907" y="104584"/>
                    </a:lnTo>
                    <a:lnTo>
                      <a:pt x="150255" y="106871"/>
                    </a:lnTo>
                    <a:lnTo>
                      <a:pt x="143412" y="108966"/>
                    </a:lnTo>
                    <a:cubicBezTo>
                      <a:pt x="130677" y="113157"/>
                      <a:pt x="118987" y="116491"/>
                      <a:pt x="108438" y="118491"/>
                    </a:cubicBezTo>
                    <a:cubicBezTo>
                      <a:pt x="98640" y="120767"/>
                      <a:pt x="88651" y="122111"/>
                      <a:pt x="78596" y="122491"/>
                    </a:cubicBezTo>
                    <a:cubicBezTo>
                      <a:pt x="69805" y="122968"/>
                      <a:pt x="60986" y="122291"/>
                      <a:pt x="52366" y="120491"/>
                    </a:cubicBezTo>
                    <a:cubicBezTo>
                      <a:pt x="43793" y="118567"/>
                      <a:pt x="35563" y="115357"/>
                      <a:pt x="27941" y="110966"/>
                    </a:cubicBezTo>
                    <a:cubicBezTo>
                      <a:pt x="19597" y="106585"/>
                      <a:pt x="12355" y="100365"/>
                      <a:pt x="6748" y="92773"/>
                    </a:cubicBezTo>
                    <a:cubicBezTo>
                      <a:pt x="2670" y="87078"/>
                      <a:pt x="656"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95" y="82391"/>
                    </a:moveTo>
                    <a:cubicBezTo>
                      <a:pt x="69976" y="86230"/>
                      <a:pt x="77684" y="87897"/>
                      <a:pt x="85344" y="87154"/>
                    </a:cubicBezTo>
                    <a:cubicBezTo>
                      <a:pt x="95627" y="85935"/>
                      <a:pt x="105758" y="83629"/>
                      <a:pt x="115566" y="80296"/>
                    </a:cubicBezTo>
                    <a:lnTo>
                      <a:pt x="68047" y="52769"/>
                    </a:lnTo>
                    <a:cubicBezTo>
                      <a:pt x="50560" y="64484"/>
                      <a:pt x="48944" y="74390"/>
                      <a:pt x="63295" y="82391"/>
                    </a:cubicBezTo>
                    <a:close/>
                    <a:moveTo>
                      <a:pt x="230087" y="96298"/>
                    </a:moveTo>
                    <a:cubicBezTo>
                      <a:pt x="222826" y="92364"/>
                      <a:pt x="214500" y="90859"/>
                      <a:pt x="206327" y="92012"/>
                    </a:cubicBezTo>
                    <a:cubicBezTo>
                      <a:pt x="195084" y="93516"/>
                      <a:pt x="183993" y="95974"/>
                      <a:pt x="173159" y="99346"/>
                    </a:cubicBezTo>
                    <a:lnTo>
                      <a:pt x="220678" y="126682"/>
                    </a:lnTo>
                    <a:cubicBezTo>
                      <a:pt x="240541" y="114681"/>
                      <a:pt x="243867" y="104489"/>
                      <a:pt x="230087" y="96583"/>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7" name="Google Shape;637;p18"/>
              <p:cNvSpPr/>
              <p:nvPr/>
            </p:nvSpPr>
            <p:spPr>
              <a:xfrm>
                <a:off x="6018639" y="5274373"/>
                <a:ext cx="19007" cy="25431"/>
              </a:xfrm>
              <a:custGeom>
                <a:rect b="b" l="l" r="r" t="t"/>
                <a:pathLst>
                  <a:path extrusionOk="0" h="25431" w="19007">
                    <a:moveTo>
                      <a:pt x="0" y="17145"/>
                    </a:moveTo>
                    <a:cubicBezTo>
                      <a:pt x="0" y="15907"/>
                      <a:pt x="0" y="0"/>
                      <a:pt x="0" y="0"/>
                    </a:cubicBezTo>
                    <a:lnTo>
                      <a:pt x="19008" y="12478"/>
                    </a:lnTo>
                    <a:lnTo>
                      <a:pt x="10644" y="25432"/>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8" name="Google Shape;638;p18"/>
              <p:cNvSpPr/>
              <p:nvPr/>
            </p:nvSpPr>
            <p:spPr>
              <a:xfrm>
                <a:off x="6145799" y="5285232"/>
                <a:ext cx="42006" cy="19716"/>
              </a:xfrm>
              <a:custGeom>
                <a:rect b="b" l="l" r="r" t="t"/>
                <a:pathLst>
                  <a:path extrusionOk="0" h="19716" w="42006">
                    <a:moveTo>
                      <a:pt x="42007" y="17145"/>
                    </a:moveTo>
                    <a:lnTo>
                      <a:pt x="42007" y="0"/>
                    </a:lnTo>
                    <a:lnTo>
                      <a:pt x="0" y="3238"/>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9" name="Google Shape;639;p18"/>
              <p:cNvSpPr/>
              <p:nvPr/>
            </p:nvSpPr>
            <p:spPr>
              <a:xfrm>
                <a:off x="6159865" y="5221985"/>
                <a:ext cx="31552" cy="17335"/>
              </a:xfrm>
              <a:custGeom>
                <a:rect b="b" l="l" r="r" t="t"/>
                <a:pathLst>
                  <a:path extrusionOk="0" h="17335" w="31552">
                    <a:moveTo>
                      <a:pt x="31552" y="17336"/>
                    </a:moveTo>
                    <a:lnTo>
                      <a:pt x="31552" y="0"/>
                    </a:lnTo>
                    <a:lnTo>
                      <a:pt x="0" y="11430"/>
                    </a:lnTo>
                    <a:lnTo>
                      <a:pt x="31552"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0" name="Google Shape;640;p18"/>
              <p:cNvSpPr/>
              <p:nvPr/>
            </p:nvSpPr>
            <p:spPr>
              <a:xfrm>
                <a:off x="6061026" y="5228653"/>
                <a:ext cx="47423" cy="33147"/>
              </a:xfrm>
              <a:custGeom>
                <a:rect b="b" l="l" r="r" t="t"/>
                <a:pathLst>
                  <a:path extrusionOk="0" h="33147" w="47423">
                    <a:moveTo>
                      <a:pt x="0" y="10096"/>
                    </a:moveTo>
                    <a:lnTo>
                      <a:pt x="10549" y="0"/>
                    </a:lnTo>
                    <a:lnTo>
                      <a:pt x="47424" y="25622"/>
                    </a:lnTo>
                    <a:lnTo>
                      <a:pt x="45143" y="33147"/>
                    </a:lnTo>
                    <a:cubicBezTo>
                      <a:pt x="45143" y="33147"/>
                      <a:pt x="17582" y="21431"/>
                      <a:pt x="16632" y="20764"/>
                    </a:cubicBezTo>
                    <a:cubicBezTo>
                      <a:pt x="15681" y="20098"/>
                      <a:pt x="0" y="10096"/>
                      <a:pt x="0" y="1009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1" name="Google Shape;641;p18"/>
              <p:cNvSpPr/>
              <p:nvPr/>
            </p:nvSpPr>
            <p:spPr>
              <a:xfrm>
                <a:off x="5964467" y="5173217"/>
                <a:ext cx="59018" cy="38957"/>
              </a:xfrm>
              <a:custGeom>
                <a:rect b="b" l="l" r="r" t="t"/>
                <a:pathLst>
                  <a:path extrusionOk="0" h="38957" w="59018">
                    <a:moveTo>
                      <a:pt x="0" y="11144"/>
                    </a:moveTo>
                    <a:lnTo>
                      <a:pt x="48944" y="38957"/>
                    </a:lnTo>
                    <a:lnTo>
                      <a:pt x="59018" y="31623"/>
                    </a:lnTo>
                    <a:cubicBezTo>
                      <a:pt x="59018" y="31623"/>
                      <a:pt x="52841" y="24575"/>
                      <a:pt x="52366" y="23908"/>
                    </a:cubicBezTo>
                    <a:cubicBezTo>
                      <a:pt x="47975" y="18898"/>
                      <a:pt x="42853" y="14592"/>
                      <a:pt x="37160" y="11144"/>
                    </a:cubicBezTo>
                    <a:cubicBezTo>
                      <a:pt x="33453" y="10382"/>
                      <a:pt x="10264" y="0"/>
                      <a:pt x="1026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2" name="Google Shape;642;p18"/>
              <p:cNvSpPr/>
              <p:nvPr/>
            </p:nvSpPr>
            <p:spPr>
              <a:xfrm>
                <a:off x="6018639" y="5142071"/>
                <a:ext cx="27275" cy="24479"/>
              </a:xfrm>
              <a:custGeom>
                <a:rect b="b" l="l" r="r" t="t"/>
                <a:pathLst>
                  <a:path extrusionOk="0" h="24479" w="27275">
                    <a:moveTo>
                      <a:pt x="27276" y="24479"/>
                    </a:moveTo>
                    <a:lnTo>
                      <a:pt x="27276" y="7334"/>
                    </a:lnTo>
                    <a:lnTo>
                      <a:pt x="4847" y="0"/>
                    </a:lnTo>
                    <a:lnTo>
                      <a:pt x="0" y="13525"/>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3" name="Google Shape;643;p18"/>
              <p:cNvSpPr/>
              <p:nvPr/>
            </p:nvSpPr>
            <p:spPr>
              <a:xfrm>
                <a:off x="5896420" y="5137023"/>
                <a:ext cx="26135" cy="19430"/>
              </a:xfrm>
              <a:custGeom>
                <a:rect b="b" l="l" r="r" t="t"/>
                <a:pathLst>
                  <a:path extrusionOk="0" h="19430" w="26135">
                    <a:moveTo>
                      <a:pt x="0" y="17145"/>
                    </a:moveTo>
                    <a:lnTo>
                      <a:pt x="0" y="0"/>
                    </a:lnTo>
                    <a:lnTo>
                      <a:pt x="26135"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4" name="Google Shape;644;p18"/>
              <p:cNvSpPr/>
              <p:nvPr/>
            </p:nvSpPr>
            <p:spPr>
              <a:xfrm>
                <a:off x="5897465" y="5194553"/>
                <a:ext cx="29841" cy="29908"/>
              </a:xfrm>
              <a:custGeom>
                <a:rect b="b" l="l" r="r" t="t"/>
                <a:pathLst>
                  <a:path extrusionOk="0" h="29908" w="29841">
                    <a:moveTo>
                      <a:pt x="0" y="17907"/>
                    </a:moveTo>
                    <a:lnTo>
                      <a:pt x="0" y="0"/>
                    </a:lnTo>
                    <a:lnTo>
                      <a:pt x="29842" y="0"/>
                    </a:lnTo>
                    <a:lnTo>
                      <a:pt x="22714" y="15621"/>
                    </a:lnTo>
                    <a:lnTo>
                      <a:pt x="9694" y="2990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5" name="Google Shape;645;p18"/>
              <p:cNvSpPr/>
              <p:nvPr/>
            </p:nvSpPr>
            <p:spPr>
              <a:xfrm>
                <a:off x="5896325" y="5119687"/>
                <a:ext cx="295043" cy="185547"/>
              </a:xfrm>
              <a:custGeom>
                <a:rect b="b" l="l" r="r" t="t"/>
                <a:pathLst>
                  <a:path extrusionOk="0" h="185547" w="295043">
                    <a:moveTo>
                      <a:pt x="149590" y="29718"/>
                    </a:moveTo>
                    <a:cubicBezTo>
                      <a:pt x="145702" y="29708"/>
                      <a:pt x="141825" y="30032"/>
                      <a:pt x="137995" y="30671"/>
                    </a:cubicBezTo>
                    <a:cubicBezTo>
                      <a:pt x="132863" y="31432"/>
                      <a:pt x="126971" y="32480"/>
                      <a:pt x="120603" y="33814"/>
                    </a:cubicBezTo>
                    <a:cubicBezTo>
                      <a:pt x="114235" y="35147"/>
                      <a:pt x="107393" y="36862"/>
                      <a:pt x="100455" y="38957"/>
                    </a:cubicBezTo>
                    <a:cubicBezTo>
                      <a:pt x="93660" y="41005"/>
                      <a:pt x="87017" y="43558"/>
                      <a:pt x="80592" y="46577"/>
                    </a:cubicBezTo>
                    <a:lnTo>
                      <a:pt x="131437" y="75914"/>
                    </a:lnTo>
                    <a:lnTo>
                      <a:pt x="140941" y="72771"/>
                    </a:lnTo>
                    <a:cubicBezTo>
                      <a:pt x="153866" y="68389"/>
                      <a:pt x="166031" y="64770"/>
                      <a:pt x="177531" y="61722"/>
                    </a:cubicBezTo>
                    <a:cubicBezTo>
                      <a:pt x="188298" y="58874"/>
                      <a:pt x="199304" y="57055"/>
                      <a:pt x="210414" y="56293"/>
                    </a:cubicBezTo>
                    <a:cubicBezTo>
                      <a:pt x="220535" y="55683"/>
                      <a:pt x="230695" y="56388"/>
                      <a:pt x="240636" y="58388"/>
                    </a:cubicBezTo>
                    <a:cubicBezTo>
                      <a:pt x="250672" y="60598"/>
                      <a:pt x="260299" y="64398"/>
                      <a:pt x="269147" y="69628"/>
                    </a:cubicBezTo>
                    <a:cubicBezTo>
                      <a:pt x="277948" y="74028"/>
                      <a:pt x="285494" y="80581"/>
                      <a:pt x="291101" y="88678"/>
                    </a:cubicBezTo>
                    <a:cubicBezTo>
                      <a:pt x="294788" y="94612"/>
                      <a:pt x="295948" y="101784"/>
                      <a:pt x="294332" y="108585"/>
                    </a:cubicBezTo>
                    <a:cubicBezTo>
                      <a:pt x="292156" y="116186"/>
                      <a:pt x="288031" y="123082"/>
                      <a:pt x="282357" y="128588"/>
                    </a:cubicBezTo>
                    <a:cubicBezTo>
                      <a:pt x="275410" y="135617"/>
                      <a:pt x="267617" y="141761"/>
                      <a:pt x="259168" y="146876"/>
                    </a:cubicBezTo>
                    <a:lnTo>
                      <a:pt x="291481" y="165926"/>
                    </a:lnTo>
                    <a:lnTo>
                      <a:pt x="273899" y="176213"/>
                    </a:lnTo>
                    <a:lnTo>
                      <a:pt x="241301" y="157163"/>
                    </a:lnTo>
                    <a:cubicBezTo>
                      <a:pt x="225762" y="164802"/>
                      <a:pt x="209539" y="170926"/>
                      <a:pt x="192832" y="175451"/>
                    </a:cubicBezTo>
                    <a:cubicBezTo>
                      <a:pt x="175326" y="180365"/>
                      <a:pt x="157421" y="183747"/>
                      <a:pt x="139325" y="185547"/>
                    </a:cubicBezTo>
                    <a:lnTo>
                      <a:pt x="122314" y="154972"/>
                    </a:lnTo>
                    <a:cubicBezTo>
                      <a:pt x="127085" y="154848"/>
                      <a:pt x="131846" y="154467"/>
                      <a:pt x="136569" y="153829"/>
                    </a:cubicBezTo>
                    <a:cubicBezTo>
                      <a:pt x="142937" y="153067"/>
                      <a:pt x="150065" y="151924"/>
                      <a:pt x="157858" y="150209"/>
                    </a:cubicBezTo>
                    <a:cubicBezTo>
                      <a:pt x="165651" y="148495"/>
                      <a:pt x="174014" y="146304"/>
                      <a:pt x="182663" y="143828"/>
                    </a:cubicBezTo>
                    <a:cubicBezTo>
                      <a:pt x="191169" y="141313"/>
                      <a:pt x="199465" y="138132"/>
                      <a:pt x="207468" y="134303"/>
                    </a:cubicBezTo>
                    <a:lnTo>
                      <a:pt x="156907" y="105061"/>
                    </a:lnTo>
                    <a:lnTo>
                      <a:pt x="150255" y="107347"/>
                    </a:lnTo>
                    <a:lnTo>
                      <a:pt x="143412" y="109442"/>
                    </a:lnTo>
                    <a:cubicBezTo>
                      <a:pt x="130677" y="113633"/>
                      <a:pt x="118987" y="116872"/>
                      <a:pt x="108438" y="118967"/>
                    </a:cubicBezTo>
                    <a:cubicBezTo>
                      <a:pt x="98640" y="121244"/>
                      <a:pt x="88651" y="122587"/>
                      <a:pt x="78596" y="122968"/>
                    </a:cubicBezTo>
                    <a:cubicBezTo>
                      <a:pt x="69786" y="123320"/>
                      <a:pt x="60967" y="122520"/>
                      <a:pt x="52366" y="120587"/>
                    </a:cubicBezTo>
                    <a:cubicBezTo>
                      <a:pt x="43803" y="118615"/>
                      <a:pt x="35582" y="115405"/>
                      <a:pt x="27941" y="111062"/>
                    </a:cubicBezTo>
                    <a:cubicBezTo>
                      <a:pt x="19597" y="106680"/>
                      <a:pt x="12355" y="100460"/>
                      <a:pt x="6748" y="92869"/>
                    </a:cubicBezTo>
                    <a:cubicBezTo>
                      <a:pt x="2689" y="87163"/>
                      <a:pt x="675" y="80248"/>
                      <a:pt x="1045" y="73247"/>
                    </a:cubicBezTo>
                    <a:cubicBezTo>
                      <a:pt x="1815" y="65961"/>
                      <a:pt x="4723" y="59064"/>
                      <a:pt x="9409" y="53435"/>
                    </a:cubicBezTo>
                    <a:cubicBezTo>
                      <a:pt x="15254" y="46053"/>
                      <a:pt x="22210" y="39624"/>
                      <a:pt x="30032" y="34385"/>
                    </a:cubicBezTo>
                    <a:lnTo>
                      <a:pt x="0" y="17050"/>
                    </a:lnTo>
                    <a:lnTo>
                      <a:pt x="17677" y="6858"/>
                    </a:lnTo>
                    <a:lnTo>
                      <a:pt x="47329" y="24003"/>
                    </a:lnTo>
                    <a:cubicBezTo>
                      <a:pt x="61242" y="17050"/>
                      <a:pt x="75869" y="11659"/>
                      <a:pt x="90951" y="7906"/>
                    </a:cubicBezTo>
                    <a:cubicBezTo>
                      <a:pt x="105302" y="4324"/>
                      <a:pt x="119881" y="1686"/>
                      <a:pt x="134574" y="0"/>
                    </a:cubicBezTo>
                    <a:close/>
                    <a:moveTo>
                      <a:pt x="63295" y="83058"/>
                    </a:moveTo>
                    <a:cubicBezTo>
                      <a:pt x="69957" y="86935"/>
                      <a:pt x="77674" y="88602"/>
                      <a:pt x="85344" y="87821"/>
                    </a:cubicBezTo>
                    <a:cubicBezTo>
                      <a:pt x="95627" y="86639"/>
                      <a:pt x="105758" y="84372"/>
                      <a:pt x="115566" y="81058"/>
                    </a:cubicBezTo>
                    <a:lnTo>
                      <a:pt x="68047" y="53530"/>
                    </a:lnTo>
                    <a:cubicBezTo>
                      <a:pt x="50560" y="64961"/>
                      <a:pt x="48944" y="74866"/>
                      <a:pt x="63295" y="83058"/>
                    </a:cubicBezTo>
                    <a:close/>
                    <a:moveTo>
                      <a:pt x="230087" y="97060"/>
                    </a:moveTo>
                    <a:cubicBezTo>
                      <a:pt x="222854" y="93040"/>
                      <a:pt x="214500" y="91535"/>
                      <a:pt x="206327" y="92773"/>
                    </a:cubicBezTo>
                    <a:cubicBezTo>
                      <a:pt x="195075" y="94231"/>
                      <a:pt x="183974" y="96688"/>
                      <a:pt x="173159" y="100108"/>
                    </a:cubicBezTo>
                    <a:lnTo>
                      <a:pt x="220678" y="127445"/>
                    </a:lnTo>
                    <a:cubicBezTo>
                      <a:pt x="240541" y="115062"/>
                      <a:pt x="243867" y="104965"/>
                      <a:pt x="230087" y="97060"/>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46" name="Google Shape;646;p18"/>
            <p:cNvGrpSpPr/>
            <p:nvPr/>
          </p:nvGrpSpPr>
          <p:grpSpPr>
            <a:xfrm>
              <a:off x="3799020" y="4077239"/>
              <a:ext cx="883852" cy="621125"/>
              <a:chOff x="5608645" y="4819364"/>
              <a:chExt cx="883852" cy="621125"/>
            </a:xfrm>
          </p:grpSpPr>
          <p:sp>
            <p:nvSpPr>
              <p:cNvPr id="647" name="Google Shape;647;p18"/>
              <p:cNvSpPr/>
              <p:nvPr/>
            </p:nvSpPr>
            <p:spPr>
              <a:xfrm>
                <a:off x="5608645" y="4928997"/>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8" name="Google Shape;648;p18"/>
              <p:cNvSpPr/>
              <p:nvPr/>
            </p:nvSpPr>
            <p:spPr>
              <a:xfrm>
                <a:off x="5608835" y="5072062"/>
                <a:ext cx="87244" cy="116490"/>
              </a:xfrm>
              <a:custGeom>
                <a:rect b="b" l="l" r="r" t="t"/>
                <a:pathLst>
                  <a:path extrusionOk="0" h="116490" w="87244">
                    <a:moveTo>
                      <a:pt x="0" y="116491"/>
                    </a:moveTo>
                    <a:lnTo>
                      <a:pt x="0" y="0"/>
                    </a:lnTo>
                    <a:lnTo>
                      <a:pt x="87245"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9" name="Google Shape;649;p18"/>
              <p:cNvSpPr/>
              <p:nvPr/>
            </p:nvSpPr>
            <p:spPr>
              <a:xfrm>
                <a:off x="6425971" y="5075110"/>
                <a:ext cx="66526" cy="157067"/>
              </a:xfrm>
              <a:custGeom>
                <a:rect b="b" l="l" r="r" t="t"/>
                <a:pathLst>
                  <a:path extrusionOk="0" h="157067" w="66526">
                    <a:moveTo>
                      <a:pt x="66527" y="0"/>
                    </a:moveTo>
                    <a:lnTo>
                      <a:pt x="66527" y="109538"/>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0" name="Google Shape;650;p18"/>
              <p:cNvSpPr/>
              <p:nvPr/>
            </p:nvSpPr>
            <p:spPr>
              <a:xfrm>
                <a:off x="5608645" y="4819364"/>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1" name="Google Shape;651;p18"/>
              <p:cNvSpPr/>
              <p:nvPr/>
            </p:nvSpPr>
            <p:spPr>
              <a:xfrm>
                <a:off x="5734818" y="4888968"/>
                <a:ext cx="632517" cy="366117"/>
              </a:xfrm>
              <a:custGeom>
                <a:rect b="b" l="l" r="r" t="t"/>
                <a:pathLst>
                  <a:path extrusionOk="0" h="366117" w="632517">
                    <a:moveTo>
                      <a:pt x="632040" y="194048"/>
                    </a:moveTo>
                    <a:cubicBezTo>
                      <a:pt x="627573" y="237101"/>
                      <a:pt x="596971" y="279773"/>
                      <a:pt x="539948" y="312539"/>
                    </a:cubicBezTo>
                    <a:cubicBezTo>
                      <a:pt x="416399" y="383977"/>
                      <a:pt x="216154" y="383977"/>
                      <a:pt x="92510" y="312539"/>
                    </a:cubicBezTo>
                    <a:cubicBezTo>
                      <a:pt x="35487" y="279583"/>
                      <a:pt x="4980" y="237101"/>
                      <a:pt x="608" y="194048"/>
                    </a:cubicBezTo>
                    <a:cubicBezTo>
                      <a:pt x="-4809" y="143661"/>
                      <a:pt x="25983" y="92131"/>
                      <a:pt x="92510" y="53650"/>
                    </a:cubicBezTo>
                    <a:cubicBezTo>
                      <a:pt x="216059" y="-17883"/>
                      <a:pt x="416399" y="-17883"/>
                      <a:pt x="539948" y="53650"/>
                    </a:cubicBezTo>
                    <a:cubicBezTo>
                      <a:pt x="606094" y="92607"/>
                      <a:pt x="636792" y="143661"/>
                      <a:pt x="632040"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2" name="Google Shape;652;p18"/>
              <p:cNvSpPr/>
              <p:nvPr/>
            </p:nvSpPr>
            <p:spPr>
              <a:xfrm>
                <a:off x="5735426" y="4910899"/>
                <a:ext cx="631431" cy="344185"/>
              </a:xfrm>
              <a:custGeom>
                <a:rect b="b" l="l" r="r" t="t"/>
                <a:pathLst>
                  <a:path extrusionOk="0" h="344185" w="631431">
                    <a:moveTo>
                      <a:pt x="631432" y="172117"/>
                    </a:moveTo>
                    <a:cubicBezTo>
                      <a:pt x="626965" y="215170"/>
                      <a:pt x="596363" y="257842"/>
                      <a:pt x="539340" y="290608"/>
                    </a:cubicBezTo>
                    <a:cubicBezTo>
                      <a:pt x="415791" y="362045"/>
                      <a:pt x="215546"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5887" y="86677"/>
                      <a:pt x="626490" y="129064"/>
                      <a:pt x="631432" y="172117"/>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3" name="Google Shape;653;p18"/>
              <p:cNvSpPr/>
              <p:nvPr/>
            </p:nvSpPr>
            <p:spPr>
              <a:xfrm>
                <a:off x="5896325" y="4993385"/>
                <a:ext cx="295037" cy="185261"/>
              </a:xfrm>
              <a:custGeom>
                <a:rect b="b" l="l" r="r" t="t"/>
                <a:pathLst>
                  <a:path extrusionOk="0" h="185261" w="295037">
                    <a:moveTo>
                      <a:pt x="149590" y="29718"/>
                    </a:moveTo>
                    <a:cubicBezTo>
                      <a:pt x="145702" y="29709"/>
                      <a:pt x="141825" y="30032"/>
                      <a:pt x="137995" y="30671"/>
                    </a:cubicBezTo>
                    <a:cubicBezTo>
                      <a:pt x="132863" y="31433"/>
                      <a:pt x="126971" y="32480"/>
                      <a:pt x="120603" y="33814"/>
                    </a:cubicBezTo>
                    <a:cubicBezTo>
                      <a:pt x="114235" y="35147"/>
                      <a:pt x="107393" y="36957"/>
                      <a:pt x="100455" y="39053"/>
                    </a:cubicBezTo>
                    <a:cubicBezTo>
                      <a:pt x="93660" y="41072"/>
                      <a:pt x="87017" y="43587"/>
                      <a:pt x="80592" y="46577"/>
                    </a:cubicBezTo>
                    <a:lnTo>
                      <a:pt x="131437" y="76010"/>
                    </a:lnTo>
                    <a:lnTo>
                      <a:pt x="140941" y="72771"/>
                    </a:lnTo>
                    <a:cubicBezTo>
                      <a:pt x="153866" y="68485"/>
                      <a:pt x="166031" y="64770"/>
                      <a:pt x="177531" y="61817"/>
                    </a:cubicBezTo>
                    <a:cubicBezTo>
                      <a:pt x="188279" y="58874"/>
                      <a:pt x="199294" y="57055"/>
                      <a:pt x="210414" y="56388"/>
                    </a:cubicBezTo>
                    <a:cubicBezTo>
                      <a:pt x="220535" y="55702"/>
                      <a:pt x="230695" y="56369"/>
                      <a:pt x="240636" y="58388"/>
                    </a:cubicBezTo>
                    <a:cubicBezTo>
                      <a:pt x="250691" y="60598"/>
                      <a:pt x="260318" y="64427"/>
                      <a:pt x="269147" y="69723"/>
                    </a:cubicBezTo>
                    <a:cubicBezTo>
                      <a:pt x="277948" y="74124"/>
                      <a:pt x="285503" y="80677"/>
                      <a:pt x="291101" y="88773"/>
                    </a:cubicBezTo>
                    <a:cubicBezTo>
                      <a:pt x="294779" y="94717"/>
                      <a:pt x="295938" y="101880"/>
                      <a:pt x="294332" y="108680"/>
                    </a:cubicBezTo>
                    <a:cubicBezTo>
                      <a:pt x="292118" y="116157"/>
                      <a:pt x="287993" y="122920"/>
                      <a:pt x="282357" y="128302"/>
                    </a:cubicBezTo>
                    <a:cubicBezTo>
                      <a:pt x="275382" y="135331"/>
                      <a:pt x="267598" y="141504"/>
                      <a:pt x="259168" y="146685"/>
                    </a:cubicBezTo>
                    <a:lnTo>
                      <a:pt x="291481" y="165735"/>
                    </a:lnTo>
                    <a:lnTo>
                      <a:pt x="273899" y="175927"/>
                    </a:lnTo>
                    <a:lnTo>
                      <a:pt x="241301" y="156877"/>
                    </a:lnTo>
                    <a:cubicBezTo>
                      <a:pt x="225772" y="164545"/>
                      <a:pt x="209539" y="170707"/>
                      <a:pt x="192832" y="175260"/>
                    </a:cubicBezTo>
                    <a:cubicBezTo>
                      <a:pt x="175307" y="180099"/>
                      <a:pt x="157411" y="183442"/>
                      <a:pt x="139325" y="185261"/>
                    </a:cubicBezTo>
                    <a:lnTo>
                      <a:pt x="122314" y="154686"/>
                    </a:lnTo>
                    <a:cubicBezTo>
                      <a:pt x="127085" y="154562"/>
                      <a:pt x="131846" y="154181"/>
                      <a:pt x="136569" y="153543"/>
                    </a:cubicBezTo>
                    <a:cubicBezTo>
                      <a:pt x="143726" y="152733"/>
                      <a:pt x="150834" y="151524"/>
                      <a:pt x="157858" y="149924"/>
                    </a:cubicBezTo>
                    <a:cubicBezTo>
                      <a:pt x="165651" y="148209"/>
                      <a:pt x="174014" y="146113"/>
                      <a:pt x="182663" y="143542"/>
                    </a:cubicBezTo>
                    <a:cubicBezTo>
                      <a:pt x="191159" y="140989"/>
                      <a:pt x="199446" y="137808"/>
                      <a:pt x="207468" y="134017"/>
                    </a:cubicBezTo>
                    <a:lnTo>
                      <a:pt x="156907" y="105061"/>
                    </a:lnTo>
                    <a:lnTo>
                      <a:pt x="150255" y="107347"/>
                    </a:lnTo>
                    <a:lnTo>
                      <a:pt x="143412" y="109442"/>
                    </a:lnTo>
                    <a:cubicBezTo>
                      <a:pt x="130677" y="113633"/>
                      <a:pt x="118987" y="116967"/>
                      <a:pt x="108438" y="118967"/>
                    </a:cubicBezTo>
                    <a:cubicBezTo>
                      <a:pt x="98640" y="121244"/>
                      <a:pt x="88651" y="122587"/>
                      <a:pt x="78596" y="122968"/>
                    </a:cubicBezTo>
                    <a:cubicBezTo>
                      <a:pt x="69786" y="123282"/>
                      <a:pt x="60967" y="122454"/>
                      <a:pt x="52366" y="120491"/>
                    </a:cubicBezTo>
                    <a:cubicBezTo>
                      <a:pt x="43793" y="118567"/>
                      <a:pt x="35563" y="115357"/>
                      <a:pt x="27941" y="110966"/>
                    </a:cubicBezTo>
                    <a:cubicBezTo>
                      <a:pt x="19597" y="106585"/>
                      <a:pt x="12355" y="100365"/>
                      <a:pt x="6748" y="92774"/>
                    </a:cubicBezTo>
                    <a:cubicBezTo>
                      <a:pt x="2670" y="87078"/>
                      <a:pt x="656"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95" y="83439"/>
                    </a:moveTo>
                    <a:cubicBezTo>
                      <a:pt x="69976" y="87278"/>
                      <a:pt x="77684" y="88945"/>
                      <a:pt x="85344" y="88202"/>
                    </a:cubicBezTo>
                    <a:cubicBezTo>
                      <a:pt x="95627" y="86982"/>
                      <a:pt x="105758" y="84677"/>
                      <a:pt x="115566" y="81344"/>
                    </a:cubicBezTo>
                    <a:lnTo>
                      <a:pt x="68047" y="53816"/>
                    </a:lnTo>
                    <a:cubicBezTo>
                      <a:pt x="50560" y="64961"/>
                      <a:pt x="48944" y="74867"/>
                      <a:pt x="63295" y="83439"/>
                    </a:cubicBezTo>
                    <a:close/>
                    <a:moveTo>
                      <a:pt x="230087" y="97346"/>
                    </a:moveTo>
                    <a:cubicBezTo>
                      <a:pt x="222845" y="93364"/>
                      <a:pt x="214500" y="91859"/>
                      <a:pt x="206327" y="93059"/>
                    </a:cubicBezTo>
                    <a:cubicBezTo>
                      <a:pt x="195084" y="94564"/>
                      <a:pt x="183993" y="97022"/>
                      <a:pt x="173159" y="100394"/>
                    </a:cubicBezTo>
                    <a:lnTo>
                      <a:pt x="220678" y="127730"/>
                    </a:lnTo>
                    <a:cubicBezTo>
                      <a:pt x="240541" y="115157"/>
                      <a:pt x="243867" y="104966"/>
                      <a:pt x="230087" y="9706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4" name="Google Shape;654;p18"/>
              <p:cNvSpPr/>
              <p:nvPr/>
            </p:nvSpPr>
            <p:spPr>
              <a:xfrm>
                <a:off x="6018639" y="5130926"/>
                <a:ext cx="19007" cy="25431"/>
              </a:xfrm>
              <a:custGeom>
                <a:rect b="b" l="l" r="r" t="t"/>
                <a:pathLst>
                  <a:path extrusionOk="0" h="25431" w="19007">
                    <a:moveTo>
                      <a:pt x="0" y="17145"/>
                    </a:moveTo>
                    <a:cubicBezTo>
                      <a:pt x="0" y="15907"/>
                      <a:pt x="0" y="0"/>
                      <a:pt x="0" y="0"/>
                    </a:cubicBezTo>
                    <a:lnTo>
                      <a:pt x="19008" y="12478"/>
                    </a:lnTo>
                    <a:lnTo>
                      <a:pt x="10644" y="25432"/>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5" name="Google Shape;655;p18"/>
              <p:cNvSpPr/>
              <p:nvPr/>
            </p:nvSpPr>
            <p:spPr>
              <a:xfrm>
                <a:off x="6145799" y="5141785"/>
                <a:ext cx="42006" cy="19716"/>
              </a:xfrm>
              <a:custGeom>
                <a:rect b="b" l="l" r="r" t="t"/>
                <a:pathLst>
                  <a:path extrusionOk="0" h="19716" w="42006">
                    <a:moveTo>
                      <a:pt x="42007" y="17145"/>
                    </a:moveTo>
                    <a:lnTo>
                      <a:pt x="42007" y="0"/>
                    </a:lnTo>
                    <a:lnTo>
                      <a:pt x="0" y="3143"/>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6" name="Google Shape;656;p18"/>
              <p:cNvSpPr/>
              <p:nvPr/>
            </p:nvSpPr>
            <p:spPr>
              <a:xfrm>
                <a:off x="6159865" y="5078539"/>
                <a:ext cx="31552" cy="17335"/>
              </a:xfrm>
              <a:custGeom>
                <a:rect b="b" l="l" r="r" t="t"/>
                <a:pathLst>
                  <a:path extrusionOk="0" h="17335" w="31552">
                    <a:moveTo>
                      <a:pt x="31552" y="17336"/>
                    </a:moveTo>
                    <a:lnTo>
                      <a:pt x="31552" y="0"/>
                    </a:lnTo>
                    <a:lnTo>
                      <a:pt x="0" y="11430"/>
                    </a:lnTo>
                    <a:lnTo>
                      <a:pt x="31552"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7" name="Google Shape;657;p18"/>
              <p:cNvSpPr/>
              <p:nvPr/>
            </p:nvSpPr>
            <p:spPr>
              <a:xfrm>
                <a:off x="6061026" y="5084921"/>
                <a:ext cx="47423" cy="33146"/>
              </a:xfrm>
              <a:custGeom>
                <a:rect b="b" l="l" r="r" t="t"/>
                <a:pathLst>
                  <a:path extrusionOk="0" h="33146" w="47423">
                    <a:moveTo>
                      <a:pt x="0" y="10096"/>
                    </a:moveTo>
                    <a:lnTo>
                      <a:pt x="10549" y="0"/>
                    </a:lnTo>
                    <a:lnTo>
                      <a:pt x="47424" y="25622"/>
                    </a:lnTo>
                    <a:lnTo>
                      <a:pt x="45143" y="33147"/>
                    </a:lnTo>
                    <a:cubicBezTo>
                      <a:pt x="45143" y="33147"/>
                      <a:pt x="17582" y="21431"/>
                      <a:pt x="16632" y="20764"/>
                    </a:cubicBezTo>
                    <a:cubicBezTo>
                      <a:pt x="15681" y="20098"/>
                      <a:pt x="0" y="10096"/>
                      <a:pt x="0" y="1009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8" name="Google Shape;658;p18"/>
              <p:cNvSpPr/>
              <p:nvPr/>
            </p:nvSpPr>
            <p:spPr>
              <a:xfrm>
                <a:off x="5964467" y="5029771"/>
                <a:ext cx="59018" cy="38957"/>
              </a:xfrm>
              <a:custGeom>
                <a:rect b="b" l="l" r="r" t="t"/>
                <a:pathLst>
                  <a:path extrusionOk="0" h="38957" w="59018">
                    <a:moveTo>
                      <a:pt x="0" y="11144"/>
                    </a:moveTo>
                    <a:lnTo>
                      <a:pt x="48944" y="38957"/>
                    </a:lnTo>
                    <a:lnTo>
                      <a:pt x="59018" y="31623"/>
                    </a:lnTo>
                    <a:cubicBezTo>
                      <a:pt x="59018" y="31623"/>
                      <a:pt x="52841" y="24575"/>
                      <a:pt x="52366" y="23908"/>
                    </a:cubicBezTo>
                    <a:cubicBezTo>
                      <a:pt x="47975" y="18898"/>
                      <a:pt x="42853" y="14592"/>
                      <a:pt x="37160" y="11144"/>
                    </a:cubicBezTo>
                    <a:cubicBezTo>
                      <a:pt x="33453" y="10382"/>
                      <a:pt x="10264" y="0"/>
                      <a:pt x="1026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9" name="Google Shape;659;p18"/>
              <p:cNvSpPr/>
              <p:nvPr/>
            </p:nvSpPr>
            <p:spPr>
              <a:xfrm>
                <a:off x="6018639" y="4998624"/>
                <a:ext cx="27275" cy="24479"/>
              </a:xfrm>
              <a:custGeom>
                <a:rect b="b" l="l" r="r" t="t"/>
                <a:pathLst>
                  <a:path extrusionOk="0" h="24479" w="27275">
                    <a:moveTo>
                      <a:pt x="27276" y="24479"/>
                    </a:moveTo>
                    <a:lnTo>
                      <a:pt x="27276" y="7334"/>
                    </a:lnTo>
                    <a:lnTo>
                      <a:pt x="4847" y="0"/>
                    </a:lnTo>
                    <a:lnTo>
                      <a:pt x="0" y="13430"/>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0" name="Google Shape;660;p18"/>
              <p:cNvSpPr/>
              <p:nvPr/>
            </p:nvSpPr>
            <p:spPr>
              <a:xfrm>
                <a:off x="5896420" y="4993576"/>
                <a:ext cx="26135" cy="19430"/>
              </a:xfrm>
              <a:custGeom>
                <a:rect b="b" l="l" r="r" t="t"/>
                <a:pathLst>
                  <a:path extrusionOk="0" h="19430" w="26135">
                    <a:moveTo>
                      <a:pt x="0" y="17145"/>
                    </a:moveTo>
                    <a:lnTo>
                      <a:pt x="0" y="0"/>
                    </a:lnTo>
                    <a:lnTo>
                      <a:pt x="26135"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1" name="Google Shape;661;p18"/>
              <p:cNvSpPr/>
              <p:nvPr/>
            </p:nvSpPr>
            <p:spPr>
              <a:xfrm>
                <a:off x="5897465" y="5051107"/>
                <a:ext cx="29841" cy="30480"/>
              </a:xfrm>
              <a:custGeom>
                <a:rect b="b" l="l" r="r" t="t"/>
                <a:pathLst>
                  <a:path extrusionOk="0" h="30480" w="29841">
                    <a:moveTo>
                      <a:pt x="0" y="17907"/>
                    </a:moveTo>
                    <a:lnTo>
                      <a:pt x="0" y="0"/>
                    </a:lnTo>
                    <a:lnTo>
                      <a:pt x="29842" y="0"/>
                    </a:lnTo>
                    <a:lnTo>
                      <a:pt x="22714" y="16193"/>
                    </a:lnTo>
                    <a:lnTo>
                      <a:pt x="9694" y="3048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2" name="Google Shape;662;p18"/>
              <p:cNvSpPr/>
              <p:nvPr/>
            </p:nvSpPr>
            <p:spPr>
              <a:xfrm>
                <a:off x="5896325" y="4976145"/>
                <a:ext cx="295043" cy="185166"/>
              </a:xfrm>
              <a:custGeom>
                <a:rect b="b" l="l" r="r" t="t"/>
                <a:pathLst>
                  <a:path extrusionOk="0" h="185166" w="295043">
                    <a:moveTo>
                      <a:pt x="149590" y="29813"/>
                    </a:moveTo>
                    <a:cubicBezTo>
                      <a:pt x="145702" y="29804"/>
                      <a:pt x="141825" y="30128"/>
                      <a:pt x="137995" y="30766"/>
                    </a:cubicBezTo>
                    <a:cubicBezTo>
                      <a:pt x="132863" y="31528"/>
                      <a:pt x="126971" y="32576"/>
                      <a:pt x="120603" y="33909"/>
                    </a:cubicBezTo>
                    <a:cubicBezTo>
                      <a:pt x="114235" y="35243"/>
                      <a:pt x="107393" y="36957"/>
                      <a:pt x="100455" y="39053"/>
                    </a:cubicBezTo>
                    <a:cubicBezTo>
                      <a:pt x="93660" y="41100"/>
                      <a:pt x="87017" y="43653"/>
                      <a:pt x="80592" y="46672"/>
                    </a:cubicBezTo>
                    <a:lnTo>
                      <a:pt x="131437" y="76010"/>
                    </a:lnTo>
                    <a:lnTo>
                      <a:pt x="140941" y="72771"/>
                    </a:lnTo>
                    <a:cubicBezTo>
                      <a:pt x="153866" y="68485"/>
                      <a:pt x="166031" y="64865"/>
                      <a:pt x="177531" y="61817"/>
                    </a:cubicBezTo>
                    <a:cubicBezTo>
                      <a:pt x="188298" y="58969"/>
                      <a:pt x="199304" y="57150"/>
                      <a:pt x="210414" y="56388"/>
                    </a:cubicBezTo>
                    <a:cubicBezTo>
                      <a:pt x="220535" y="55779"/>
                      <a:pt x="230695" y="56483"/>
                      <a:pt x="240636" y="58484"/>
                    </a:cubicBezTo>
                    <a:cubicBezTo>
                      <a:pt x="250672" y="60693"/>
                      <a:pt x="260299" y="64494"/>
                      <a:pt x="269147" y="69723"/>
                    </a:cubicBezTo>
                    <a:cubicBezTo>
                      <a:pt x="277948" y="74124"/>
                      <a:pt x="285494" y="80677"/>
                      <a:pt x="291101" y="88773"/>
                    </a:cubicBezTo>
                    <a:cubicBezTo>
                      <a:pt x="294788" y="94707"/>
                      <a:pt x="295948" y="101880"/>
                      <a:pt x="294332" y="108680"/>
                    </a:cubicBezTo>
                    <a:cubicBezTo>
                      <a:pt x="292099" y="116148"/>
                      <a:pt x="287974" y="122911"/>
                      <a:pt x="282357" y="128302"/>
                    </a:cubicBezTo>
                    <a:cubicBezTo>
                      <a:pt x="275410" y="135331"/>
                      <a:pt x="267617" y="141475"/>
                      <a:pt x="259168" y="146590"/>
                    </a:cubicBezTo>
                    <a:lnTo>
                      <a:pt x="291481" y="165640"/>
                    </a:lnTo>
                    <a:lnTo>
                      <a:pt x="273899" y="175832"/>
                    </a:lnTo>
                    <a:lnTo>
                      <a:pt x="241301" y="156782"/>
                    </a:lnTo>
                    <a:cubicBezTo>
                      <a:pt x="225762" y="164420"/>
                      <a:pt x="209539" y="170545"/>
                      <a:pt x="192832" y="175070"/>
                    </a:cubicBezTo>
                    <a:cubicBezTo>
                      <a:pt x="175326" y="179984"/>
                      <a:pt x="157421" y="183366"/>
                      <a:pt x="139325" y="185166"/>
                    </a:cubicBezTo>
                    <a:lnTo>
                      <a:pt x="122314" y="154591"/>
                    </a:lnTo>
                    <a:cubicBezTo>
                      <a:pt x="127085" y="154467"/>
                      <a:pt x="131846" y="154086"/>
                      <a:pt x="136569" y="153448"/>
                    </a:cubicBezTo>
                    <a:cubicBezTo>
                      <a:pt x="142937" y="152686"/>
                      <a:pt x="150065" y="151447"/>
                      <a:pt x="157858" y="149828"/>
                    </a:cubicBezTo>
                    <a:cubicBezTo>
                      <a:pt x="165651" y="148209"/>
                      <a:pt x="174014" y="145923"/>
                      <a:pt x="182663" y="143446"/>
                    </a:cubicBezTo>
                    <a:cubicBezTo>
                      <a:pt x="191159" y="140894"/>
                      <a:pt x="199446" y="137713"/>
                      <a:pt x="207468" y="133921"/>
                    </a:cubicBezTo>
                    <a:lnTo>
                      <a:pt x="156907" y="105156"/>
                    </a:lnTo>
                    <a:lnTo>
                      <a:pt x="150255" y="107442"/>
                    </a:lnTo>
                    <a:lnTo>
                      <a:pt x="143412" y="109538"/>
                    </a:lnTo>
                    <a:cubicBezTo>
                      <a:pt x="130677" y="113729"/>
                      <a:pt x="118987" y="116967"/>
                      <a:pt x="108438" y="119063"/>
                    </a:cubicBezTo>
                    <a:cubicBezTo>
                      <a:pt x="98640" y="121339"/>
                      <a:pt x="88651" y="122682"/>
                      <a:pt x="78596" y="123063"/>
                    </a:cubicBezTo>
                    <a:cubicBezTo>
                      <a:pt x="69777" y="123425"/>
                      <a:pt x="60957" y="122596"/>
                      <a:pt x="52366" y="120587"/>
                    </a:cubicBezTo>
                    <a:cubicBezTo>
                      <a:pt x="43793" y="118663"/>
                      <a:pt x="35554" y="115453"/>
                      <a:pt x="27941" y="111062"/>
                    </a:cubicBezTo>
                    <a:cubicBezTo>
                      <a:pt x="19597" y="106680"/>
                      <a:pt x="12355" y="100460"/>
                      <a:pt x="6748" y="92869"/>
                    </a:cubicBezTo>
                    <a:cubicBezTo>
                      <a:pt x="2689" y="87163"/>
                      <a:pt x="675" y="80248"/>
                      <a:pt x="1045" y="73247"/>
                    </a:cubicBezTo>
                    <a:cubicBezTo>
                      <a:pt x="1815" y="65961"/>
                      <a:pt x="4723" y="59065"/>
                      <a:pt x="9409" y="53435"/>
                    </a:cubicBezTo>
                    <a:cubicBezTo>
                      <a:pt x="15254" y="46054"/>
                      <a:pt x="22210" y="39624"/>
                      <a:pt x="30032" y="34385"/>
                    </a:cubicBezTo>
                    <a:lnTo>
                      <a:pt x="0" y="17050"/>
                    </a:lnTo>
                    <a:lnTo>
                      <a:pt x="17677" y="6858"/>
                    </a:lnTo>
                    <a:lnTo>
                      <a:pt x="47329" y="24003"/>
                    </a:lnTo>
                    <a:cubicBezTo>
                      <a:pt x="61242" y="17050"/>
                      <a:pt x="75869" y="11659"/>
                      <a:pt x="90951" y="7906"/>
                    </a:cubicBezTo>
                    <a:cubicBezTo>
                      <a:pt x="105302" y="4324"/>
                      <a:pt x="119881" y="1686"/>
                      <a:pt x="134574" y="0"/>
                    </a:cubicBezTo>
                    <a:close/>
                    <a:moveTo>
                      <a:pt x="63295" y="83153"/>
                    </a:moveTo>
                    <a:cubicBezTo>
                      <a:pt x="69957" y="87030"/>
                      <a:pt x="77674" y="88697"/>
                      <a:pt x="85344" y="87916"/>
                    </a:cubicBezTo>
                    <a:cubicBezTo>
                      <a:pt x="95627" y="86735"/>
                      <a:pt x="105758" y="84468"/>
                      <a:pt x="115566" y="81153"/>
                    </a:cubicBezTo>
                    <a:lnTo>
                      <a:pt x="68047" y="53626"/>
                    </a:lnTo>
                    <a:cubicBezTo>
                      <a:pt x="50560" y="65056"/>
                      <a:pt x="48944" y="74962"/>
                      <a:pt x="63295" y="83153"/>
                    </a:cubicBezTo>
                    <a:close/>
                    <a:moveTo>
                      <a:pt x="230087" y="97155"/>
                    </a:moveTo>
                    <a:cubicBezTo>
                      <a:pt x="222854" y="93136"/>
                      <a:pt x="214500" y="91630"/>
                      <a:pt x="206327" y="92869"/>
                    </a:cubicBezTo>
                    <a:cubicBezTo>
                      <a:pt x="195075" y="94326"/>
                      <a:pt x="183974" y="96784"/>
                      <a:pt x="173159" y="100203"/>
                    </a:cubicBezTo>
                    <a:lnTo>
                      <a:pt x="220678" y="127540"/>
                    </a:lnTo>
                    <a:cubicBezTo>
                      <a:pt x="240541" y="115157"/>
                      <a:pt x="243867" y="105061"/>
                      <a:pt x="230087" y="97155"/>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63" name="Google Shape;663;p18"/>
            <p:cNvGrpSpPr/>
            <p:nvPr/>
          </p:nvGrpSpPr>
          <p:grpSpPr>
            <a:xfrm>
              <a:off x="3827627" y="3914647"/>
              <a:ext cx="883852" cy="621125"/>
              <a:chOff x="5637252" y="4656772"/>
              <a:chExt cx="883852" cy="621125"/>
            </a:xfrm>
          </p:grpSpPr>
          <p:sp>
            <p:nvSpPr>
              <p:cNvPr id="664" name="Google Shape;664;p18"/>
              <p:cNvSpPr/>
              <p:nvPr/>
            </p:nvSpPr>
            <p:spPr>
              <a:xfrm>
                <a:off x="5637252" y="4766405"/>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5" name="Google Shape;665;p18"/>
              <p:cNvSpPr/>
              <p:nvPr/>
            </p:nvSpPr>
            <p:spPr>
              <a:xfrm>
                <a:off x="5637442" y="4909470"/>
                <a:ext cx="87339" cy="116490"/>
              </a:xfrm>
              <a:custGeom>
                <a:rect b="b" l="l" r="r" t="t"/>
                <a:pathLst>
                  <a:path extrusionOk="0" h="116490" w="87339">
                    <a:moveTo>
                      <a:pt x="0" y="116491"/>
                    </a:moveTo>
                    <a:lnTo>
                      <a:pt x="0" y="0"/>
                    </a:lnTo>
                    <a:lnTo>
                      <a:pt x="87340"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6" name="Google Shape;666;p18"/>
              <p:cNvSpPr/>
              <p:nvPr/>
            </p:nvSpPr>
            <p:spPr>
              <a:xfrm>
                <a:off x="6454577" y="4912518"/>
                <a:ext cx="66526" cy="157067"/>
              </a:xfrm>
              <a:custGeom>
                <a:rect b="b" l="l" r="r" t="t"/>
                <a:pathLst>
                  <a:path extrusionOk="0" h="157067" w="66526">
                    <a:moveTo>
                      <a:pt x="66527" y="0"/>
                    </a:moveTo>
                    <a:lnTo>
                      <a:pt x="66527" y="109633"/>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7" name="Google Shape;667;p18"/>
              <p:cNvSpPr/>
              <p:nvPr/>
            </p:nvSpPr>
            <p:spPr>
              <a:xfrm>
                <a:off x="5637252" y="4656772"/>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8" name="Google Shape;668;p18"/>
              <p:cNvSpPr/>
              <p:nvPr/>
            </p:nvSpPr>
            <p:spPr>
              <a:xfrm>
                <a:off x="5763347" y="4726400"/>
                <a:ext cx="632534" cy="366093"/>
              </a:xfrm>
              <a:custGeom>
                <a:rect b="b" l="l" r="r" t="t"/>
                <a:pathLst>
                  <a:path extrusionOk="0" h="366093" w="632534">
                    <a:moveTo>
                      <a:pt x="632021" y="194024"/>
                    </a:moveTo>
                    <a:cubicBezTo>
                      <a:pt x="627555" y="237172"/>
                      <a:pt x="596952" y="279749"/>
                      <a:pt x="540025" y="312515"/>
                    </a:cubicBezTo>
                    <a:cubicBezTo>
                      <a:pt x="416476" y="383953"/>
                      <a:pt x="216136" y="383953"/>
                      <a:pt x="92587" y="312515"/>
                    </a:cubicBezTo>
                    <a:cubicBezTo>
                      <a:pt x="35564" y="279559"/>
                      <a:pt x="4962" y="237172"/>
                      <a:pt x="590" y="194024"/>
                    </a:cubicBezTo>
                    <a:cubicBezTo>
                      <a:pt x="-4732" y="143637"/>
                      <a:pt x="25965" y="92107"/>
                      <a:pt x="92587" y="53721"/>
                    </a:cubicBezTo>
                    <a:cubicBezTo>
                      <a:pt x="216136" y="-17907"/>
                      <a:pt x="416380" y="-17907"/>
                      <a:pt x="540025" y="53721"/>
                    </a:cubicBezTo>
                    <a:cubicBezTo>
                      <a:pt x="606171" y="92107"/>
                      <a:pt x="636963" y="143637"/>
                      <a:pt x="632021" y="19402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9" name="Google Shape;669;p18"/>
              <p:cNvSpPr/>
              <p:nvPr/>
            </p:nvSpPr>
            <p:spPr>
              <a:xfrm>
                <a:off x="5763937" y="4748307"/>
                <a:ext cx="631431" cy="344185"/>
              </a:xfrm>
              <a:custGeom>
                <a:rect b="b" l="l" r="r" t="t"/>
                <a:pathLst>
                  <a:path extrusionOk="0" h="344185" w="631431">
                    <a:moveTo>
                      <a:pt x="631432"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4974" y="86392"/>
                      <a:pt x="91997" y="53721"/>
                    </a:cubicBezTo>
                    <a:cubicBezTo>
                      <a:pt x="215546" y="-17907"/>
                      <a:pt x="415791" y="-17907"/>
                      <a:pt x="539435" y="53721"/>
                    </a:cubicBezTo>
                    <a:cubicBezTo>
                      <a:pt x="595983" y="86677"/>
                      <a:pt x="626585" y="129064"/>
                      <a:pt x="631432" y="172117"/>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0" name="Google Shape;670;p18"/>
              <p:cNvSpPr/>
              <p:nvPr/>
            </p:nvSpPr>
            <p:spPr>
              <a:xfrm>
                <a:off x="5925121" y="4831270"/>
                <a:ext cx="295222" cy="184784"/>
              </a:xfrm>
              <a:custGeom>
                <a:rect b="b" l="l" r="r" t="t"/>
                <a:pathLst>
                  <a:path extrusionOk="0" h="184784" w="295222">
                    <a:moveTo>
                      <a:pt x="149495" y="29337"/>
                    </a:moveTo>
                    <a:cubicBezTo>
                      <a:pt x="145608" y="29280"/>
                      <a:pt x="141730" y="29566"/>
                      <a:pt x="137900" y="30194"/>
                    </a:cubicBezTo>
                    <a:cubicBezTo>
                      <a:pt x="132673" y="30956"/>
                      <a:pt x="126875" y="32004"/>
                      <a:pt x="120413" y="33338"/>
                    </a:cubicBezTo>
                    <a:cubicBezTo>
                      <a:pt x="113950" y="34671"/>
                      <a:pt x="107203" y="36481"/>
                      <a:pt x="100265" y="38576"/>
                    </a:cubicBezTo>
                    <a:cubicBezTo>
                      <a:pt x="93470" y="40595"/>
                      <a:pt x="86827" y="43110"/>
                      <a:pt x="80402" y="46101"/>
                    </a:cubicBezTo>
                    <a:lnTo>
                      <a:pt x="131247" y="75533"/>
                    </a:lnTo>
                    <a:lnTo>
                      <a:pt x="140751" y="72295"/>
                    </a:lnTo>
                    <a:cubicBezTo>
                      <a:pt x="153676" y="68008"/>
                      <a:pt x="165841" y="64294"/>
                      <a:pt x="177341" y="61341"/>
                    </a:cubicBezTo>
                    <a:cubicBezTo>
                      <a:pt x="188089" y="58407"/>
                      <a:pt x="199104" y="56588"/>
                      <a:pt x="210224" y="55912"/>
                    </a:cubicBezTo>
                    <a:cubicBezTo>
                      <a:pt x="220345" y="55226"/>
                      <a:pt x="230505" y="55893"/>
                      <a:pt x="240446" y="57912"/>
                    </a:cubicBezTo>
                    <a:cubicBezTo>
                      <a:pt x="250653" y="60122"/>
                      <a:pt x="260432" y="63941"/>
                      <a:pt x="269432" y="69247"/>
                    </a:cubicBezTo>
                    <a:cubicBezTo>
                      <a:pt x="278214" y="73638"/>
                      <a:pt x="285731" y="80191"/>
                      <a:pt x="291291" y="88297"/>
                    </a:cubicBezTo>
                    <a:cubicBezTo>
                      <a:pt x="294959" y="94240"/>
                      <a:pt x="296119" y="101403"/>
                      <a:pt x="294522" y="108204"/>
                    </a:cubicBezTo>
                    <a:cubicBezTo>
                      <a:pt x="292346" y="115672"/>
                      <a:pt x="288250" y="122444"/>
                      <a:pt x="282643" y="127826"/>
                    </a:cubicBezTo>
                    <a:cubicBezTo>
                      <a:pt x="275638" y="134855"/>
                      <a:pt x="267817" y="141027"/>
                      <a:pt x="259358" y="146209"/>
                    </a:cubicBezTo>
                    <a:lnTo>
                      <a:pt x="291671" y="165259"/>
                    </a:lnTo>
                    <a:lnTo>
                      <a:pt x="274089" y="175451"/>
                    </a:lnTo>
                    <a:lnTo>
                      <a:pt x="241491" y="156401"/>
                    </a:lnTo>
                    <a:cubicBezTo>
                      <a:pt x="225962" y="164068"/>
                      <a:pt x="209729" y="170231"/>
                      <a:pt x="193022" y="174784"/>
                    </a:cubicBezTo>
                    <a:cubicBezTo>
                      <a:pt x="175535" y="179622"/>
                      <a:pt x="157668" y="182966"/>
                      <a:pt x="139611" y="184785"/>
                    </a:cubicBezTo>
                    <a:lnTo>
                      <a:pt x="122504" y="154210"/>
                    </a:lnTo>
                    <a:cubicBezTo>
                      <a:pt x="127275" y="154086"/>
                      <a:pt x="132036" y="153705"/>
                      <a:pt x="136759" y="153067"/>
                    </a:cubicBezTo>
                    <a:cubicBezTo>
                      <a:pt x="143916" y="152257"/>
                      <a:pt x="151025" y="151047"/>
                      <a:pt x="158048" y="149447"/>
                    </a:cubicBezTo>
                    <a:cubicBezTo>
                      <a:pt x="165936" y="147733"/>
                      <a:pt x="174204" y="145637"/>
                      <a:pt x="182853" y="143065"/>
                    </a:cubicBezTo>
                    <a:cubicBezTo>
                      <a:pt x="191368" y="140494"/>
                      <a:pt x="199694" y="137312"/>
                      <a:pt x="207753" y="133540"/>
                    </a:cubicBezTo>
                    <a:lnTo>
                      <a:pt x="156622" y="104585"/>
                    </a:lnTo>
                    <a:lnTo>
                      <a:pt x="149970" y="106871"/>
                    </a:lnTo>
                    <a:lnTo>
                      <a:pt x="143127" y="108966"/>
                    </a:lnTo>
                    <a:cubicBezTo>
                      <a:pt x="130392" y="113157"/>
                      <a:pt x="118702" y="116491"/>
                      <a:pt x="108153" y="118491"/>
                    </a:cubicBezTo>
                    <a:cubicBezTo>
                      <a:pt x="98355" y="120767"/>
                      <a:pt x="88366" y="122111"/>
                      <a:pt x="78311" y="122491"/>
                    </a:cubicBezTo>
                    <a:cubicBezTo>
                      <a:pt x="69501" y="122806"/>
                      <a:pt x="60682" y="121977"/>
                      <a:pt x="52081" y="120015"/>
                    </a:cubicBezTo>
                    <a:cubicBezTo>
                      <a:pt x="43508" y="118072"/>
                      <a:pt x="35278" y="114862"/>
                      <a:pt x="27656" y="110490"/>
                    </a:cubicBezTo>
                    <a:cubicBezTo>
                      <a:pt x="19350" y="106137"/>
                      <a:pt x="12136" y="99946"/>
                      <a:pt x="6558" y="92393"/>
                    </a:cubicBezTo>
                    <a:cubicBezTo>
                      <a:pt x="2423" y="86687"/>
                      <a:pt x="371" y="79724"/>
                      <a:pt x="760" y="72676"/>
                    </a:cubicBezTo>
                    <a:cubicBezTo>
                      <a:pt x="1606" y="65437"/>
                      <a:pt x="4514" y="58598"/>
                      <a:pt x="9124" y="52959"/>
                    </a:cubicBezTo>
                    <a:cubicBezTo>
                      <a:pt x="14968" y="45577"/>
                      <a:pt x="21925" y="39148"/>
                      <a:pt x="29747" y="33909"/>
                    </a:cubicBezTo>
                    <a:lnTo>
                      <a:pt x="0" y="16954"/>
                    </a:lnTo>
                    <a:lnTo>
                      <a:pt x="17582" y="6763"/>
                    </a:lnTo>
                    <a:lnTo>
                      <a:pt x="47234" y="23908"/>
                    </a:lnTo>
                    <a:cubicBezTo>
                      <a:pt x="61166" y="17031"/>
                      <a:pt x="75783" y="11668"/>
                      <a:pt x="90856" y="7906"/>
                    </a:cubicBezTo>
                    <a:cubicBezTo>
                      <a:pt x="105188" y="4239"/>
                      <a:pt x="119767" y="1591"/>
                      <a:pt x="134479" y="0"/>
                    </a:cubicBezTo>
                    <a:close/>
                    <a:moveTo>
                      <a:pt x="63105" y="82677"/>
                    </a:moveTo>
                    <a:cubicBezTo>
                      <a:pt x="69786" y="86516"/>
                      <a:pt x="77494" y="88182"/>
                      <a:pt x="85154" y="87439"/>
                    </a:cubicBezTo>
                    <a:cubicBezTo>
                      <a:pt x="95447" y="86278"/>
                      <a:pt x="105587" y="83972"/>
                      <a:pt x="115376" y="80581"/>
                    </a:cubicBezTo>
                    <a:lnTo>
                      <a:pt x="67857" y="53054"/>
                    </a:lnTo>
                    <a:cubicBezTo>
                      <a:pt x="50370" y="64579"/>
                      <a:pt x="48849" y="74104"/>
                      <a:pt x="63105" y="82677"/>
                    </a:cubicBezTo>
                    <a:close/>
                    <a:moveTo>
                      <a:pt x="229992" y="96583"/>
                    </a:moveTo>
                    <a:cubicBezTo>
                      <a:pt x="222693" y="92659"/>
                      <a:pt x="214339" y="91164"/>
                      <a:pt x="206137" y="92297"/>
                    </a:cubicBezTo>
                    <a:cubicBezTo>
                      <a:pt x="194894" y="93802"/>
                      <a:pt x="183803" y="96260"/>
                      <a:pt x="172969" y="99631"/>
                    </a:cubicBezTo>
                    <a:lnTo>
                      <a:pt x="220488" y="126968"/>
                    </a:lnTo>
                    <a:cubicBezTo>
                      <a:pt x="240446" y="114681"/>
                      <a:pt x="243677" y="104489"/>
                      <a:pt x="229992" y="96583"/>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1" name="Google Shape;671;p18"/>
              <p:cNvSpPr/>
              <p:nvPr/>
            </p:nvSpPr>
            <p:spPr>
              <a:xfrm>
                <a:off x="6047245" y="4968335"/>
                <a:ext cx="19007" cy="25527"/>
              </a:xfrm>
              <a:custGeom>
                <a:rect b="b" l="l" r="r" t="t"/>
                <a:pathLst>
                  <a:path extrusionOk="0" h="25527" w="19007">
                    <a:moveTo>
                      <a:pt x="0" y="17145"/>
                    </a:moveTo>
                    <a:cubicBezTo>
                      <a:pt x="0" y="15907"/>
                      <a:pt x="0" y="0"/>
                      <a:pt x="0" y="0"/>
                    </a:cubicBezTo>
                    <a:lnTo>
                      <a:pt x="19008" y="12478"/>
                    </a:lnTo>
                    <a:lnTo>
                      <a:pt x="10644"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2" name="Google Shape;672;p18"/>
              <p:cNvSpPr/>
              <p:nvPr/>
            </p:nvSpPr>
            <p:spPr>
              <a:xfrm>
                <a:off x="6174406" y="4979193"/>
                <a:ext cx="42006" cy="19716"/>
              </a:xfrm>
              <a:custGeom>
                <a:rect b="b" l="l" r="r" t="t"/>
                <a:pathLst>
                  <a:path extrusionOk="0" h="19716" w="42006">
                    <a:moveTo>
                      <a:pt x="42007" y="17145"/>
                    </a:moveTo>
                    <a:lnTo>
                      <a:pt x="42007" y="0"/>
                    </a:lnTo>
                    <a:lnTo>
                      <a:pt x="0" y="3238"/>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3" name="Google Shape;673;p18"/>
              <p:cNvSpPr/>
              <p:nvPr/>
            </p:nvSpPr>
            <p:spPr>
              <a:xfrm>
                <a:off x="6188566" y="4915947"/>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4" name="Google Shape;674;p18"/>
              <p:cNvSpPr/>
              <p:nvPr/>
            </p:nvSpPr>
            <p:spPr>
              <a:xfrm>
                <a:off x="6089632" y="4922329"/>
                <a:ext cx="47423" cy="33147"/>
              </a:xfrm>
              <a:custGeom>
                <a:rect b="b" l="l" r="r" t="t"/>
                <a:pathLst>
                  <a:path extrusionOk="0" h="33147" w="47423">
                    <a:moveTo>
                      <a:pt x="0" y="10096"/>
                    </a:moveTo>
                    <a:lnTo>
                      <a:pt x="10549" y="0"/>
                    </a:lnTo>
                    <a:lnTo>
                      <a:pt x="47424" y="25622"/>
                    </a:lnTo>
                    <a:lnTo>
                      <a:pt x="45143" y="33147"/>
                    </a:lnTo>
                    <a:cubicBezTo>
                      <a:pt x="45143" y="33147"/>
                      <a:pt x="17582" y="21527"/>
                      <a:pt x="16632" y="20764"/>
                    </a:cubicBezTo>
                    <a:cubicBezTo>
                      <a:pt x="15681" y="20003"/>
                      <a:pt x="0" y="10096"/>
                      <a:pt x="0" y="1009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5" name="Google Shape;675;p18"/>
              <p:cNvSpPr/>
              <p:nvPr/>
            </p:nvSpPr>
            <p:spPr>
              <a:xfrm>
                <a:off x="5993073" y="4867179"/>
                <a:ext cx="58543" cy="38957"/>
              </a:xfrm>
              <a:custGeom>
                <a:rect b="b" l="l" r="r" t="t"/>
                <a:pathLst>
                  <a:path extrusionOk="0" h="38957" w="58543">
                    <a:moveTo>
                      <a:pt x="0" y="11144"/>
                    </a:moveTo>
                    <a:lnTo>
                      <a:pt x="49040" y="38957"/>
                    </a:lnTo>
                    <a:lnTo>
                      <a:pt x="58543" y="31623"/>
                    </a:lnTo>
                    <a:cubicBezTo>
                      <a:pt x="58543" y="31623"/>
                      <a:pt x="52366" y="24575"/>
                      <a:pt x="51891" y="23908"/>
                    </a:cubicBezTo>
                    <a:cubicBezTo>
                      <a:pt x="47529" y="18878"/>
                      <a:pt x="42396" y="14564"/>
                      <a:pt x="36685" y="11144"/>
                    </a:cubicBezTo>
                    <a:cubicBezTo>
                      <a:pt x="33073" y="10478"/>
                      <a:pt x="9789" y="0"/>
                      <a:pt x="978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6" name="Google Shape;676;p18"/>
              <p:cNvSpPr/>
              <p:nvPr/>
            </p:nvSpPr>
            <p:spPr>
              <a:xfrm>
                <a:off x="6047245" y="4836033"/>
                <a:ext cx="27370" cy="24574"/>
              </a:xfrm>
              <a:custGeom>
                <a:rect b="b" l="l" r="r" t="t"/>
                <a:pathLst>
                  <a:path extrusionOk="0" h="24574" w="27370">
                    <a:moveTo>
                      <a:pt x="27371" y="24574"/>
                    </a:moveTo>
                    <a:lnTo>
                      <a:pt x="27371" y="7334"/>
                    </a:lnTo>
                    <a:lnTo>
                      <a:pt x="4847" y="0"/>
                    </a:lnTo>
                    <a:lnTo>
                      <a:pt x="0" y="13526"/>
                    </a:lnTo>
                    <a:lnTo>
                      <a:pt x="1236" y="19621"/>
                    </a:lnTo>
                    <a:lnTo>
                      <a:pt x="27371" y="24574"/>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7" name="Google Shape;677;p18"/>
              <p:cNvSpPr/>
              <p:nvPr/>
            </p:nvSpPr>
            <p:spPr>
              <a:xfrm>
                <a:off x="5925121" y="4830984"/>
                <a:ext cx="26040" cy="19431"/>
              </a:xfrm>
              <a:custGeom>
                <a:rect b="b" l="l" r="r" t="t"/>
                <a:pathLst>
                  <a:path extrusionOk="0" h="19431"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8" name="Google Shape;678;p18"/>
              <p:cNvSpPr/>
              <p:nvPr/>
            </p:nvSpPr>
            <p:spPr>
              <a:xfrm>
                <a:off x="5926072" y="4888610"/>
                <a:ext cx="29841" cy="30194"/>
              </a:xfrm>
              <a:custGeom>
                <a:rect b="b" l="l" r="r" t="t"/>
                <a:pathLst>
                  <a:path extrusionOk="0" h="30194" w="29841">
                    <a:moveTo>
                      <a:pt x="0" y="17812"/>
                    </a:moveTo>
                    <a:lnTo>
                      <a:pt x="0" y="0"/>
                    </a:lnTo>
                    <a:lnTo>
                      <a:pt x="29842" y="0"/>
                    </a:lnTo>
                    <a:lnTo>
                      <a:pt x="22619" y="15907"/>
                    </a:lnTo>
                    <a:lnTo>
                      <a:pt x="9599" y="30194"/>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9" name="Google Shape;679;p18"/>
              <p:cNvSpPr/>
              <p:nvPr/>
            </p:nvSpPr>
            <p:spPr>
              <a:xfrm>
                <a:off x="5924931" y="4813649"/>
                <a:ext cx="295418" cy="185261"/>
              </a:xfrm>
              <a:custGeom>
                <a:rect b="b" l="l" r="r" t="t"/>
                <a:pathLst>
                  <a:path extrusionOk="0" h="185261" w="295418">
                    <a:moveTo>
                      <a:pt x="149685" y="29718"/>
                    </a:moveTo>
                    <a:cubicBezTo>
                      <a:pt x="145798" y="29709"/>
                      <a:pt x="141920" y="30023"/>
                      <a:pt x="138090" y="30671"/>
                    </a:cubicBezTo>
                    <a:cubicBezTo>
                      <a:pt x="132863" y="31433"/>
                      <a:pt x="127066" y="32480"/>
                      <a:pt x="120603" y="33814"/>
                    </a:cubicBezTo>
                    <a:cubicBezTo>
                      <a:pt x="114140" y="35147"/>
                      <a:pt x="107393" y="36957"/>
                      <a:pt x="100455" y="38957"/>
                    </a:cubicBezTo>
                    <a:cubicBezTo>
                      <a:pt x="93660" y="41005"/>
                      <a:pt x="87017" y="43558"/>
                      <a:pt x="80592" y="46577"/>
                    </a:cubicBezTo>
                    <a:lnTo>
                      <a:pt x="131437" y="76010"/>
                    </a:lnTo>
                    <a:lnTo>
                      <a:pt x="140941" y="72771"/>
                    </a:lnTo>
                    <a:cubicBezTo>
                      <a:pt x="153866" y="68389"/>
                      <a:pt x="166031" y="64770"/>
                      <a:pt x="177531" y="61817"/>
                    </a:cubicBezTo>
                    <a:cubicBezTo>
                      <a:pt x="188280" y="58903"/>
                      <a:pt x="199294" y="57045"/>
                      <a:pt x="210414" y="56293"/>
                    </a:cubicBezTo>
                    <a:cubicBezTo>
                      <a:pt x="220535" y="55683"/>
                      <a:pt x="230695" y="56388"/>
                      <a:pt x="240636" y="58388"/>
                    </a:cubicBezTo>
                    <a:cubicBezTo>
                      <a:pt x="250852" y="60541"/>
                      <a:pt x="260651" y="64370"/>
                      <a:pt x="269622" y="69723"/>
                    </a:cubicBezTo>
                    <a:cubicBezTo>
                      <a:pt x="278423" y="74086"/>
                      <a:pt x="285950" y="80639"/>
                      <a:pt x="291481" y="88773"/>
                    </a:cubicBezTo>
                    <a:cubicBezTo>
                      <a:pt x="295159" y="94717"/>
                      <a:pt x="296319" y="101880"/>
                      <a:pt x="294712" y="108680"/>
                    </a:cubicBezTo>
                    <a:cubicBezTo>
                      <a:pt x="292517" y="116138"/>
                      <a:pt x="288421" y="122901"/>
                      <a:pt x="282833" y="128302"/>
                    </a:cubicBezTo>
                    <a:cubicBezTo>
                      <a:pt x="275828" y="135331"/>
                      <a:pt x="268007" y="141504"/>
                      <a:pt x="259548" y="146685"/>
                    </a:cubicBezTo>
                    <a:lnTo>
                      <a:pt x="291861" y="165735"/>
                    </a:lnTo>
                    <a:lnTo>
                      <a:pt x="274279" y="175927"/>
                    </a:lnTo>
                    <a:lnTo>
                      <a:pt x="241681" y="156877"/>
                    </a:lnTo>
                    <a:cubicBezTo>
                      <a:pt x="226133" y="164506"/>
                      <a:pt x="209901" y="170659"/>
                      <a:pt x="193212" y="175260"/>
                    </a:cubicBezTo>
                    <a:cubicBezTo>
                      <a:pt x="175725" y="180099"/>
                      <a:pt x="157858" y="183442"/>
                      <a:pt x="139801" y="185261"/>
                    </a:cubicBezTo>
                    <a:lnTo>
                      <a:pt x="122694" y="154686"/>
                    </a:lnTo>
                    <a:cubicBezTo>
                      <a:pt x="127465" y="154562"/>
                      <a:pt x="132226" y="154181"/>
                      <a:pt x="136950" y="153543"/>
                    </a:cubicBezTo>
                    <a:cubicBezTo>
                      <a:pt x="143317" y="152781"/>
                      <a:pt x="150445" y="151638"/>
                      <a:pt x="158238" y="149923"/>
                    </a:cubicBezTo>
                    <a:cubicBezTo>
                      <a:pt x="166031" y="148209"/>
                      <a:pt x="174395" y="146113"/>
                      <a:pt x="183043" y="143542"/>
                    </a:cubicBezTo>
                    <a:cubicBezTo>
                      <a:pt x="191558" y="140970"/>
                      <a:pt x="199884" y="137789"/>
                      <a:pt x="207943" y="134017"/>
                    </a:cubicBezTo>
                    <a:lnTo>
                      <a:pt x="156812" y="105061"/>
                    </a:lnTo>
                    <a:lnTo>
                      <a:pt x="150160" y="107347"/>
                    </a:lnTo>
                    <a:lnTo>
                      <a:pt x="143317" y="109442"/>
                    </a:lnTo>
                    <a:cubicBezTo>
                      <a:pt x="130582" y="113633"/>
                      <a:pt x="118892" y="116967"/>
                      <a:pt x="108343" y="118967"/>
                    </a:cubicBezTo>
                    <a:cubicBezTo>
                      <a:pt x="98545" y="121244"/>
                      <a:pt x="88556" y="122587"/>
                      <a:pt x="78501" y="122968"/>
                    </a:cubicBezTo>
                    <a:cubicBezTo>
                      <a:pt x="69691" y="123235"/>
                      <a:pt x="60881" y="122406"/>
                      <a:pt x="52271" y="120491"/>
                    </a:cubicBezTo>
                    <a:cubicBezTo>
                      <a:pt x="43717" y="118510"/>
                      <a:pt x="35487" y="115300"/>
                      <a:pt x="27846" y="110966"/>
                    </a:cubicBezTo>
                    <a:cubicBezTo>
                      <a:pt x="19511" y="106613"/>
                      <a:pt x="12288" y="100384"/>
                      <a:pt x="6748" y="92773"/>
                    </a:cubicBezTo>
                    <a:cubicBezTo>
                      <a:pt x="2613" y="87097"/>
                      <a:pt x="570" y="80163"/>
                      <a:pt x="950" y="73152"/>
                    </a:cubicBezTo>
                    <a:cubicBezTo>
                      <a:pt x="1777" y="65884"/>
                      <a:pt x="4685" y="58998"/>
                      <a:pt x="9314" y="53340"/>
                    </a:cubicBezTo>
                    <a:cubicBezTo>
                      <a:pt x="15159" y="45958"/>
                      <a:pt x="22115" y="39529"/>
                      <a:pt x="29937" y="34290"/>
                    </a:cubicBezTo>
                    <a:lnTo>
                      <a:pt x="0" y="16954"/>
                    </a:lnTo>
                    <a:lnTo>
                      <a:pt x="17582" y="6763"/>
                    </a:lnTo>
                    <a:lnTo>
                      <a:pt x="47234" y="23908"/>
                    </a:lnTo>
                    <a:cubicBezTo>
                      <a:pt x="61147" y="16993"/>
                      <a:pt x="75774" y="11621"/>
                      <a:pt x="90856" y="7906"/>
                    </a:cubicBezTo>
                    <a:cubicBezTo>
                      <a:pt x="105188" y="4239"/>
                      <a:pt x="119767" y="1591"/>
                      <a:pt x="134479" y="0"/>
                    </a:cubicBezTo>
                    <a:close/>
                    <a:moveTo>
                      <a:pt x="63295" y="83153"/>
                    </a:moveTo>
                    <a:cubicBezTo>
                      <a:pt x="69967" y="87001"/>
                      <a:pt x="77684" y="88640"/>
                      <a:pt x="85344" y="87821"/>
                    </a:cubicBezTo>
                    <a:cubicBezTo>
                      <a:pt x="95637" y="86696"/>
                      <a:pt x="105777" y="84430"/>
                      <a:pt x="115566" y="81058"/>
                    </a:cubicBezTo>
                    <a:lnTo>
                      <a:pt x="68047" y="53530"/>
                    </a:lnTo>
                    <a:cubicBezTo>
                      <a:pt x="50560" y="64961"/>
                      <a:pt x="48973" y="74838"/>
                      <a:pt x="63295" y="83153"/>
                    </a:cubicBezTo>
                    <a:close/>
                    <a:moveTo>
                      <a:pt x="230182" y="97060"/>
                    </a:moveTo>
                    <a:cubicBezTo>
                      <a:pt x="222902" y="93098"/>
                      <a:pt x="214529" y="91592"/>
                      <a:pt x="206327" y="92773"/>
                    </a:cubicBezTo>
                    <a:cubicBezTo>
                      <a:pt x="195075" y="94231"/>
                      <a:pt x="183974" y="96688"/>
                      <a:pt x="173159" y="100108"/>
                    </a:cubicBezTo>
                    <a:lnTo>
                      <a:pt x="220678" y="127445"/>
                    </a:lnTo>
                    <a:cubicBezTo>
                      <a:pt x="240636" y="115157"/>
                      <a:pt x="243867" y="104966"/>
                      <a:pt x="230182" y="97060"/>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80" name="Google Shape;680;p18"/>
            <p:cNvGrpSpPr/>
            <p:nvPr/>
          </p:nvGrpSpPr>
          <p:grpSpPr>
            <a:xfrm>
              <a:off x="3818123" y="3752055"/>
              <a:ext cx="883852" cy="621125"/>
              <a:chOff x="5627748" y="4494180"/>
              <a:chExt cx="883852" cy="621125"/>
            </a:xfrm>
          </p:grpSpPr>
          <p:sp>
            <p:nvSpPr>
              <p:cNvPr id="681" name="Google Shape;681;p18"/>
              <p:cNvSpPr/>
              <p:nvPr/>
            </p:nvSpPr>
            <p:spPr>
              <a:xfrm>
                <a:off x="5627748" y="4603813"/>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2" name="Google Shape;682;p18"/>
              <p:cNvSpPr/>
              <p:nvPr/>
            </p:nvSpPr>
            <p:spPr>
              <a:xfrm>
                <a:off x="5627938" y="4746878"/>
                <a:ext cx="87244" cy="116586"/>
              </a:xfrm>
              <a:custGeom>
                <a:rect b="b" l="l" r="r" t="t"/>
                <a:pathLst>
                  <a:path extrusionOk="0" h="116586" w="87244">
                    <a:moveTo>
                      <a:pt x="0" y="116586"/>
                    </a:moveTo>
                    <a:lnTo>
                      <a:pt x="0" y="0"/>
                    </a:lnTo>
                    <a:lnTo>
                      <a:pt x="87245" y="78010"/>
                    </a:lnTo>
                    <a:lnTo>
                      <a:pt x="0" y="116586"/>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3" name="Google Shape;683;p18"/>
              <p:cNvSpPr/>
              <p:nvPr/>
            </p:nvSpPr>
            <p:spPr>
              <a:xfrm>
                <a:off x="6445074" y="4749926"/>
                <a:ext cx="66526" cy="157162"/>
              </a:xfrm>
              <a:custGeom>
                <a:rect b="b" l="l" r="r" t="t"/>
                <a:pathLst>
                  <a:path extrusionOk="0" h="157162" w="66526">
                    <a:moveTo>
                      <a:pt x="66527" y="0"/>
                    </a:moveTo>
                    <a:lnTo>
                      <a:pt x="66527" y="109633"/>
                    </a:lnTo>
                    <a:lnTo>
                      <a:pt x="21859" y="157163"/>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4" name="Google Shape;684;p18"/>
              <p:cNvSpPr/>
              <p:nvPr/>
            </p:nvSpPr>
            <p:spPr>
              <a:xfrm>
                <a:off x="5627748" y="4494180"/>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5" name="Google Shape;685;p18"/>
              <p:cNvSpPr/>
              <p:nvPr/>
            </p:nvSpPr>
            <p:spPr>
              <a:xfrm>
                <a:off x="5753825" y="4563879"/>
                <a:ext cx="632535" cy="366022"/>
              </a:xfrm>
              <a:custGeom>
                <a:rect b="b" l="l" r="r" t="t"/>
                <a:pathLst>
                  <a:path extrusionOk="0" h="366022" w="632535">
                    <a:moveTo>
                      <a:pt x="632040" y="194048"/>
                    </a:moveTo>
                    <a:cubicBezTo>
                      <a:pt x="627573" y="237101"/>
                      <a:pt x="596971" y="279773"/>
                      <a:pt x="539948" y="312444"/>
                    </a:cubicBezTo>
                    <a:cubicBezTo>
                      <a:pt x="416399" y="383882"/>
                      <a:pt x="216059" y="383882"/>
                      <a:pt x="92510" y="312444"/>
                    </a:cubicBezTo>
                    <a:cubicBezTo>
                      <a:pt x="35487" y="279487"/>
                      <a:pt x="4980" y="237101"/>
                      <a:pt x="608" y="194048"/>
                    </a:cubicBezTo>
                    <a:cubicBezTo>
                      <a:pt x="-4809" y="143566"/>
                      <a:pt x="25983" y="92131"/>
                      <a:pt x="92510" y="53650"/>
                    </a:cubicBezTo>
                    <a:cubicBezTo>
                      <a:pt x="216059" y="-17883"/>
                      <a:pt x="416399" y="-17883"/>
                      <a:pt x="539948" y="53650"/>
                    </a:cubicBezTo>
                    <a:cubicBezTo>
                      <a:pt x="606189" y="92131"/>
                      <a:pt x="636887" y="143566"/>
                      <a:pt x="632040"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6" name="Google Shape;686;p18"/>
              <p:cNvSpPr/>
              <p:nvPr/>
            </p:nvSpPr>
            <p:spPr>
              <a:xfrm>
                <a:off x="5754433" y="4585787"/>
                <a:ext cx="631431" cy="344114"/>
              </a:xfrm>
              <a:custGeom>
                <a:rect b="b" l="l" r="r" t="t"/>
                <a:pathLst>
                  <a:path extrusionOk="0" h="344114" w="631431">
                    <a:moveTo>
                      <a:pt x="631432" y="172140"/>
                    </a:moveTo>
                    <a:cubicBezTo>
                      <a:pt x="626965" y="215194"/>
                      <a:pt x="596363" y="257865"/>
                      <a:pt x="539340" y="290536"/>
                    </a:cubicBezTo>
                    <a:cubicBezTo>
                      <a:pt x="415791" y="361974"/>
                      <a:pt x="215451" y="361974"/>
                      <a:pt x="91902" y="290536"/>
                    </a:cubicBezTo>
                    <a:cubicBezTo>
                      <a:pt x="34879" y="257580"/>
                      <a:pt x="4372" y="215194"/>
                      <a:pt x="0" y="172140"/>
                    </a:cubicBezTo>
                    <a:cubicBezTo>
                      <a:pt x="4372" y="128992"/>
                      <a:pt x="34974" y="86415"/>
                      <a:pt x="91902" y="53649"/>
                    </a:cubicBezTo>
                    <a:cubicBezTo>
                      <a:pt x="215451" y="-17883"/>
                      <a:pt x="415791" y="-17883"/>
                      <a:pt x="539340" y="53649"/>
                    </a:cubicBezTo>
                    <a:cubicBezTo>
                      <a:pt x="595983" y="86606"/>
                      <a:pt x="626585" y="129088"/>
                      <a:pt x="631432" y="172140"/>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7" name="Google Shape;687;p18"/>
              <p:cNvSpPr/>
              <p:nvPr/>
            </p:nvSpPr>
            <p:spPr>
              <a:xfrm>
                <a:off x="5915333" y="4668297"/>
                <a:ext cx="294899" cy="185261"/>
              </a:xfrm>
              <a:custGeom>
                <a:rect b="b" l="l" r="r" t="t"/>
                <a:pathLst>
                  <a:path extrusionOk="0" h="185261" w="294899">
                    <a:moveTo>
                      <a:pt x="149685" y="29718"/>
                    </a:moveTo>
                    <a:cubicBezTo>
                      <a:pt x="145807" y="29718"/>
                      <a:pt x="141929" y="30004"/>
                      <a:pt x="138090" y="30575"/>
                    </a:cubicBezTo>
                    <a:cubicBezTo>
                      <a:pt x="132958" y="31337"/>
                      <a:pt x="127066" y="32385"/>
                      <a:pt x="120603" y="33719"/>
                    </a:cubicBezTo>
                    <a:cubicBezTo>
                      <a:pt x="114140" y="35052"/>
                      <a:pt x="107488" y="36862"/>
                      <a:pt x="100550" y="38958"/>
                    </a:cubicBezTo>
                    <a:cubicBezTo>
                      <a:pt x="93821" y="41015"/>
                      <a:pt x="87245" y="43567"/>
                      <a:pt x="80877" y="46577"/>
                    </a:cubicBezTo>
                    <a:lnTo>
                      <a:pt x="131722" y="76010"/>
                    </a:lnTo>
                    <a:lnTo>
                      <a:pt x="140751" y="72771"/>
                    </a:lnTo>
                    <a:cubicBezTo>
                      <a:pt x="153771" y="68485"/>
                      <a:pt x="165936" y="64866"/>
                      <a:pt x="177341" y="61817"/>
                    </a:cubicBezTo>
                    <a:cubicBezTo>
                      <a:pt x="188099" y="58931"/>
                      <a:pt x="199114" y="57122"/>
                      <a:pt x="210224" y="56388"/>
                    </a:cubicBezTo>
                    <a:cubicBezTo>
                      <a:pt x="220374" y="55693"/>
                      <a:pt x="230571" y="56369"/>
                      <a:pt x="240541" y="58388"/>
                    </a:cubicBezTo>
                    <a:cubicBezTo>
                      <a:pt x="250586" y="60636"/>
                      <a:pt x="260204" y="64465"/>
                      <a:pt x="269052" y="69723"/>
                    </a:cubicBezTo>
                    <a:cubicBezTo>
                      <a:pt x="277853" y="74086"/>
                      <a:pt x="285380" y="80639"/>
                      <a:pt x="290911" y="88773"/>
                    </a:cubicBezTo>
                    <a:cubicBezTo>
                      <a:pt x="294665" y="94679"/>
                      <a:pt x="295834" y="101880"/>
                      <a:pt x="294142" y="108680"/>
                    </a:cubicBezTo>
                    <a:cubicBezTo>
                      <a:pt x="292032" y="116177"/>
                      <a:pt x="287927" y="122958"/>
                      <a:pt x="282262" y="128302"/>
                    </a:cubicBezTo>
                    <a:cubicBezTo>
                      <a:pt x="275287" y="135331"/>
                      <a:pt x="267503" y="141504"/>
                      <a:pt x="259073" y="146685"/>
                    </a:cubicBezTo>
                    <a:lnTo>
                      <a:pt x="291386" y="165735"/>
                    </a:lnTo>
                    <a:lnTo>
                      <a:pt x="273804" y="175927"/>
                    </a:lnTo>
                    <a:lnTo>
                      <a:pt x="241206" y="156877"/>
                    </a:lnTo>
                    <a:cubicBezTo>
                      <a:pt x="225696" y="164592"/>
                      <a:pt x="209454" y="170745"/>
                      <a:pt x="192737" y="175260"/>
                    </a:cubicBezTo>
                    <a:cubicBezTo>
                      <a:pt x="175212" y="180099"/>
                      <a:pt x="157316" y="183442"/>
                      <a:pt x="139230" y="185261"/>
                    </a:cubicBezTo>
                    <a:lnTo>
                      <a:pt x="122219" y="154686"/>
                    </a:lnTo>
                    <a:cubicBezTo>
                      <a:pt x="125355" y="154686"/>
                      <a:pt x="130107" y="154686"/>
                      <a:pt x="136474" y="153638"/>
                    </a:cubicBezTo>
                    <a:cubicBezTo>
                      <a:pt x="142842" y="152591"/>
                      <a:pt x="149875" y="151638"/>
                      <a:pt x="157763" y="149924"/>
                    </a:cubicBezTo>
                    <a:cubicBezTo>
                      <a:pt x="165651" y="148209"/>
                      <a:pt x="173824" y="146114"/>
                      <a:pt x="182568" y="143542"/>
                    </a:cubicBezTo>
                    <a:cubicBezTo>
                      <a:pt x="191074" y="141037"/>
                      <a:pt x="199370" y="137846"/>
                      <a:pt x="207373" y="134017"/>
                    </a:cubicBezTo>
                    <a:lnTo>
                      <a:pt x="156907" y="104966"/>
                    </a:lnTo>
                    <a:lnTo>
                      <a:pt x="150255" y="107252"/>
                    </a:lnTo>
                    <a:lnTo>
                      <a:pt x="143317" y="109442"/>
                    </a:lnTo>
                    <a:cubicBezTo>
                      <a:pt x="130677" y="113633"/>
                      <a:pt x="118987" y="116872"/>
                      <a:pt x="108438" y="118967"/>
                    </a:cubicBezTo>
                    <a:cubicBezTo>
                      <a:pt x="98640" y="121244"/>
                      <a:pt x="88651" y="122577"/>
                      <a:pt x="78596" y="122968"/>
                    </a:cubicBezTo>
                    <a:cubicBezTo>
                      <a:pt x="69748" y="123282"/>
                      <a:pt x="60900" y="122454"/>
                      <a:pt x="52271" y="120491"/>
                    </a:cubicBezTo>
                    <a:cubicBezTo>
                      <a:pt x="43746" y="118510"/>
                      <a:pt x="35554" y="115300"/>
                      <a:pt x="27941" y="110966"/>
                    </a:cubicBezTo>
                    <a:cubicBezTo>
                      <a:pt x="19635" y="106528"/>
                      <a:pt x="12402" y="100317"/>
                      <a:pt x="6748" y="92774"/>
                    </a:cubicBezTo>
                    <a:cubicBezTo>
                      <a:pt x="2689" y="87068"/>
                      <a:pt x="684" y="80153"/>
                      <a:pt x="1045" y="73152"/>
                    </a:cubicBezTo>
                    <a:cubicBezTo>
                      <a:pt x="1815" y="65865"/>
                      <a:pt x="4723" y="58969"/>
                      <a:pt x="9409" y="53340"/>
                    </a:cubicBezTo>
                    <a:cubicBezTo>
                      <a:pt x="15244" y="45977"/>
                      <a:pt x="22163" y="39557"/>
                      <a:pt x="29937" y="34290"/>
                    </a:cubicBezTo>
                    <a:lnTo>
                      <a:pt x="0" y="16955"/>
                    </a:lnTo>
                    <a:lnTo>
                      <a:pt x="17677" y="6763"/>
                    </a:lnTo>
                    <a:lnTo>
                      <a:pt x="47329" y="24003"/>
                    </a:lnTo>
                    <a:cubicBezTo>
                      <a:pt x="61242" y="17050"/>
                      <a:pt x="75869" y="11659"/>
                      <a:pt x="90951" y="7906"/>
                    </a:cubicBezTo>
                    <a:cubicBezTo>
                      <a:pt x="105283" y="4220"/>
                      <a:pt x="119862" y="1581"/>
                      <a:pt x="134574" y="0"/>
                    </a:cubicBezTo>
                    <a:close/>
                    <a:moveTo>
                      <a:pt x="63390" y="83058"/>
                    </a:moveTo>
                    <a:cubicBezTo>
                      <a:pt x="70071" y="86897"/>
                      <a:pt x="77779" y="88563"/>
                      <a:pt x="85439" y="87821"/>
                    </a:cubicBezTo>
                    <a:cubicBezTo>
                      <a:pt x="95722" y="86639"/>
                      <a:pt x="105853" y="84372"/>
                      <a:pt x="115661" y="81058"/>
                    </a:cubicBezTo>
                    <a:lnTo>
                      <a:pt x="68142" y="53435"/>
                    </a:lnTo>
                    <a:cubicBezTo>
                      <a:pt x="50655" y="64961"/>
                      <a:pt x="49039" y="75152"/>
                      <a:pt x="63390" y="83058"/>
                    </a:cubicBezTo>
                    <a:close/>
                    <a:moveTo>
                      <a:pt x="230182" y="96965"/>
                    </a:moveTo>
                    <a:cubicBezTo>
                      <a:pt x="222930" y="93021"/>
                      <a:pt x="214586" y="91545"/>
                      <a:pt x="206422" y="92774"/>
                    </a:cubicBezTo>
                    <a:cubicBezTo>
                      <a:pt x="195170" y="94193"/>
                      <a:pt x="184069" y="96622"/>
                      <a:pt x="173254" y="100013"/>
                    </a:cubicBezTo>
                    <a:lnTo>
                      <a:pt x="220773" y="127445"/>
                    </a:lnTo>
                    <a:cubicBezTo>
                      <a:pt x="240636" y="115062"/>
                      <a:pt x="243867" y="104966"/>
                      <a:pt x="230182" y="96965"/>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8" name="Google Shape;688;p18"/>
              <p:cNvSpPr/>
              <p:nvPr/>
            </p:nvSpPr>
            <p:spPr>
              <a:xfrm>
                <a:off x="6037741" y="4805743"/>
                <a:ext cx="19007" cy="25526"/>
              </a:xfrm>
              <a:custGeom>
                <a:rect b="b" l="l" r="r" t="t"/>
                <a:pathLst>
                  <a:path extrusionOk="0" h="25526" w="19007">
                    <a:moveTo>
                      <a:pt x="0" y="17145"/>
                    </a:moveTo>
                    <a:cubicBezTo>
                      <a:pt x="0" y="15907"/>
                      <a:pt x="0" y="0"/>
                      <a:pt x="0" y="0"/>
                    </a:cubicBezTo>
                    <a:lnTo>
                      <a:pt x="19008" y="12478"/>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9" name="Google Shape;689;p18"/>
              <p:cNvSpPr/>
              <p:nvPr/>
            </p:nvSpPr>
            <p:spPr>
              <a:xfrm>
                <a:off x="6164902" y="4816601"/>
                <a:ext cx="42006" cy="19716"/>
              </a:xfrm>
              <a:custGeom>
                <a:rect b="b" l="l" r="r" t="t"/>
                <a:pathLst>
                  <a:path extrusionOk="0" h="19716" w="42006">
                    <a:moveTo>
                      <a:pt x="42007" y="17145"/>
                    </a:moveTo>
                    <a:lnTo>
                      <a:pt x="42007" y="0"/>
                    </a:lnTo>
                    <a:lnTo>
                      <a:pt x="0" y="3238"/>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0" name="Google Shape;690;p18"/>
              <p:cNvSpPr/>
              <p:nvPr/>
            </p:nvSpPr>
            <p:spPr>
              <a:xfrm>
                <a:off x="6178968" y="4753356"/>
                <a:ext cx="31457" cy="17430"/>
              </a:xfrm>
              <a:custGeom>
                <a:rect b="b" l="l" r="r" t="t"/>
                <a:pathLst>
                  <a:path extrusionOk="0" h="17430" w="31457">
                    <a:moveTo>
                      <a:pt x="31458" y="17431"/>
                    </a:moveTo>
                    <a:lnTo>
                      <a:pt x="31458" y="0"/>
                    </a:lnTo>
                    <a:lnTo>
                      <a:pt x="0" y="11430"/>
                    </a:lnTo>
                    <a:lnTo>
                      <a:pt x="31458" y="17431"/>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1" name="Google Shape;691;p18"/>
              <p:cNvSpPr/>
              <p:nvPr/>
            </p:nvSpPr>
            <p:spPr>
              <a:xfrm>
                <a:off x="6080128" y="4759737"/>
                <a:ext cx="47423" cy="33147"/>
              </a:xfrm>
              <a:custGeom>
                <a:rect b="b" l="l" r="r" t="t"/>
                <a:pathLst>
                  <a:path extrusionOk="0" h="33147" w="47423">
                    <a:moveTo>
                      <a:pt x="0" y="10096"/>
                    </a:moveTo>
                    <a:lnTo>
                      <a:pt x="10454" y="0"/>
                    </a:lnTo>
                    <a:lnTo>
                      <a:pt x="47424" y="25622"/>
                    </a:lnTo>
                    <a:lnTo>
                      <a:pt x="45143" y="33147"/>
                    </a:lnTo>
                    <a:cubicBezTo>
                      <a:pt x="45143" y="33147"/>
                      <a:pt x="17582" y="21527"/>
                      <a:pt x="16632" y="20860"/>
                    </a:cubicBezTo>
                    <a:cubicBezTo>
                      <a:pt x="15681" y="20193"/>
                      <a:pt x="0" y="10096"/>
                      <a:pt x="0" y="1009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2" name="Google Shape;692;p18"/>
              <p:cNvSpPr/>
              <p:nvPr/>
            </p:nvSpPr>
            <p:spPr>
              <a:xfrm>
                <a:off x="5983570" y="4704588"/>
                <a:ext cx="59018" cy="38957"/>
              </a:xfrm>
              <a:custGeom>
                <a:rect b="b" l="l" r="r" t="t"/>
                <a:pathLst>
                  <a:path extrusionOk="0" h="38957" w="59018">
                    <a:moveTo>
                      <a:pt x="0" y="11144"/>
                    </a:moveTo>
                    <a:lnTo>
                      <a:pt x="48945" y="38957"/>
                    </a:lnTo>
                    <a:lnTo>
                      <a:pt x="59019" y="31718"/>
                    </a:lnTo>
                    <a:cubicBezTo>
                      <a:pt x="59019" y="31718"/>
                      <a:pt x="52841" y="24574"/>
                      <a:pt x="52366" y="23908"/>
                    </a:cubicBezTo>
                    <a:cubicBezTo>
                      <a:pt x="47966" y="18878"/>
                      <a:pt x="42796" y="14573"/>
                      <a:pt x="37065" y="11144"/>
                    </a:cubicBezTo>
                    <a:cubicBezTo>
                      <a:pt x="33453" y="10477"/>
                      <a:pt x="10264" y="0"/>
                      <a:pt x="1026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3" name="Google Shape;693;p18"/>
              <p:cNvSpPr/>
              <p:nvPr/>
            </p:nvSpPr>
            <p:spPr>
              <a:xfrm>
                <a:off x="6037741" y="4673441"/>
                <a:ext cx="27275" cy="24574"/>
              </a:xfrm>
              <a:custGeom>
                <a:rect b="b" l="l" r="r" t="t"/>
                <a:pathLst>
                  <a:path extrusionOk="0" h="24574" w="27275">
                    <a:moveTo>
                      <a:pt x="27276" y="24575"/>
                    </a:moveTo>
                    <a:lnTo>
                      <a:pt x="27276" y="7334"/>
                    </a:lnTo>
                    <a:lnTo>
                      <a:pt x="4847" y="0"/>
                    </a:lnTo>
                    <a:lnTo>
                      <a:pt x="0" y="13526"/>
                    </a:lnTo>
                    <a:lnTo>
                      <a:pt x="1141" y="19717"/>
                    </a:lnTo>
                    <a:lnTo>
                      <a:pt x="27276" y="2457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4" name="Google Shape;694;p18"/>
              <p:cNvSpPr/>
              <p:nvPr/>
            </p:nvSpPr>
            <p:spPr>
              <a:xfrm>
                <a:off x="5915523" y="4668392"/>
                <a:ext cx="26135" cy="19526"/>
              </a:xfrm>
              <a:custGeom>
                <a:rect b="b" l="l" r="r" t="t"/>
                <a:pathLst>
                  <a:path extrusionOk="0" h="19526" w="26135">
                    <a:moveTo>
                      <a:pt x="0" y="17145"/>
                    </a:moveTo>
                    <a:lnTo>
                      <a:pt x="0" y="0"/>
                    </a:lnTo>
                    <a:lnTo>
                      <a:pt x="26135" y="2858"/>
                    </a:lnTo>
                    <a:lnTo>
                      <a:pt x="17677" y="19526"/>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5" name="Google Shape;695;p18"/>
              <p:cNvSpPr/>
              <p:nvPr/>
            </p:nvSpPr>
            <p:spPr>
              <a:xfrm>
                <a:off x="5916473" y="4725638"/>
                <a:ext cx="29936" cy="30289"/>
              </a:xfrm>
              <a:custGeom>
                <a:rect b="b" l="l" r="r" t="t"/>
                <a:pathLst>
                  <a:path extrusionOk="0" h="30289" w="29936">
                    <a:moveTo>
                      <a:pt x="0" y="17812"/>
                    </a:moveTo>
                    <a:lnTo>
                      <a:pt x="0" y="0"/>
                    </a:lnTo>
                    <a:lnTo>
                      <a:pt x="29937" y="0"/>
                    </a:lnTo>
                    <a:lnTo>
                      <a:pt x="22619" y="16002"/>
                    </a:lnTo>
                    <a:lnTo>
                      <a:pt x="9694"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6" name="Google Shape;696;p18"/>
              <p:cNvSpPr/>
              <p:nvPr/>
            </p:nvSpPr>
            <p:spPr>
              <a:xfrm>
                <a:off x="5915428" y="4651533"/>
                <a:ext cx="294626" cy="184784"/>
              </a:xfrm>
              <a:custGeom>
                <a:rect b="b" l="l" r="r" t="t"/>
                <a:pathLst>
                  <a:path extrusionOk="0" h="184784" w="294626">
                    <a:moveTo>
                      <a:pt x="149590" y="29242"/>
                    </a:moveTo>
                    <a:cubicBezTo>
                      <a:pt x="145702" y="29232"/>
                      <a:pt x="141825" y="29546"/>
                      <a:pt x="137995" y="30194"/>
                    </a:cubicBezTo>
                    <a:cubicBezTo>
                      <a:pt x="132863" y="30956"/>
                      <a:pt x="126971" y="32004"/>
                      <a:pt x="120508" y="33338"/>
                    </a:cubicBezTo>
                    <a:cubicBezTo>
                      <a:pt x="114045" y="34671"/>
                      <a:pt x="107393" y="36481"/>
                      <a:pt x="100455" y="38576"/>
                    </a:cubicBezTo>
                    <a:cubicBezTo>
                      <a:pt x="93660" y="40595"/>
                      <a:pt x="87017" y="43110"/>
                      <a:pt x="80592" y="46101"/>
                    </a:cubicBezTo>
                    <a:lnTo>
                      <a:pt x="131437" y="75533"/>
                    </a:lnTo>
                    <a:lnTo>
                      <a:pt x="140466" y="72295"/>
                    </a:lnTo>
                    <a:cubicBezTo>
                      <a:pt x="153486" y="68008"/>
                      <a:pt x="165651" y="64294"/>
                      <a:pt x="177056" y="61341"/>
                    </a:cubicBezTo>
                    <a:cubicBezTo>
                      <a:pt x="187804" y="58417"/>
                      <a:pt x="198819" y="56597"/>
                      <a:pt x="209939" y="55912"/>
                    </a:cubicBezTo>
                    <a:cubicBezTo>
                      <a:pt x="220089" y="55216"/>
                      <a:pt x="230286" y="55893"/>
                      <a:pt x="240256" y="57912"/>
                    </a:cubicBezTo>
                    <a:cubicBezTo>
                      <a:pt x="250311" y="60122"/>
                      <a:pt x="259938" y="63951"/>
                      <a:pt x="268767" y="69247"/>
                    </a:cubicBezTo>
                    <a:cubicBezTo>
                      <a:pt x="277568" y="73609"/>
                      <a:pt x="285095" y="80162"/>
                      <a:pt x="290626" y="88297"/>
                    </a:cubicBezTo>
                    <a:cubicBezTo>
                      <a:pt x="294399" y="94202"/>
                      <a:pt x="295568" y="101403"/>
                      <a:pt x="293857" y="108204"/>
                    </a:cubicBezTo>
                    <a:cubicBezTo>
                      <a:pt x="291719" y="115691"/>
                      <a:pt x="287613" y="122472"/>
                      <a:pt x="281977" y="127825"/>
                    </a:cubicBezTo>
                    <a:cubicBezTo>
                      <a:pt x="275002" y="134855"/>
                      <a:pt x="267218" y="141027"/>
                      <a:pt x="258788" y="146209"/>
                    </a:cubicBezTo>
                    <a:lnTo>
                      <a:pt x="291101" y="165259"/>
                    </a:lnTo>
                    <a:lnTo>
                      <a:pt x="273519" y="175450"/>
                    </a:lnTo>
                    <a:lnTo>
                      <a:pt x="240921" y="156400"/>
                    </a:lnTo>
                    <a:cubicBezTo>
                      <a:pt x="225392" y="164068"/>
                      <a:pt x="209159" y="170231"/>
                      <a:pt x="192452" y="174784"/>
                    </a:cubicBezTo>
                    <a:cubicBezTo>
                      <a:pt x="174927" y="179622"/>
                      <a:pt x="157031" y="182966"/>
                      <a:pt x="138945" y="184785"/>
                    </a:cubicBezTo>
                    <a:lnTo>
                      <a:pt x="121934" y="154210"/>
                    </a:lnTo>
                    <a:cubicBezTo>
                      <a:pt x="126704" y="154086"/>
                      <a:pt x="131466" y="153705"/>
                      <a:pt x="136189" y="153067"/>
                    </a:cubicBezTo>
                    <a:cubicBezTo>
                      <a:pt x="143346" y="152248"/>
                      <a:pt x="150454" y="151038"/>
                      <a:pt x="157478" y="149447"/>
                    </a:cubicBezTo>
                    <a:cubicBezTo>
                      <a:pt x="165271" y="147733"/>
                      <a:pt x="173539" y="145637"/>
                      <a:pt x="182283" y="143065"/>
                    </a:cubicBezTo>
                    <a:cubicBezTo>
                      <a:pt x="190779" y="140513"/>
                      <a:pt x="199066" y="137331"/>
                      <a:pt x="207087" y="133540"/>
                    </a:cubicBezTo>
                    <a:lnTo>
                      <a:pt x="156812" y="104584"/>
                    </a:lnTo>
                    <a:lnTo>
                      <a:pt x="150160" y="106871"/>
                    </a:lnTo>
                    <a:lnTo>
                      <a:pt x="143222" y="108966"/>
                    </a:lnTo>
                    <a:cubicBezTo>
                      <a:pt x="130582" y="113157"/>
                      <a:pt x="118892" y="116491"/>
                      <a:pt x="108343" y="118491"/>
                    </a:cubicBezTo>
                    <a:cubicBezTo>
                      <a:pt x="98545" y="120767"/>
                      <a:pt x="88556" y="122101"/>
                      <a:pt x="78501" y="122491"/>
                    </a:cubicBezTo>
                    <a:cubicBezTo>
                      <a:pt x="69710" y="122949"/>
                      <a:pt x="60891" y="122282"/>
                      <a:pt x="52271" y="120491"/>
                    </a:cubicBezTo>
                    <a:cubicBezTo>
                      <a:pt x="43736" y="118548"/>
                      <a:pt x="35535" y="115338"/>
                      <a:pt x="27941" y="110966"/>
                    </a:cubicBezTo>
                    <a:cubicBezTo>
                      <a:pt x="19597" y="106585"/>
                      <a:pt x="12355" y="100365"/>
                      <a:pt x="6748" y="92773"/>
                    </a:cubicBezTo>
                    <a:cubicBezTo>
                      <a:pt x="2671" y="87078"/>
                      <a:pt x="656" y="80153"/>
                      <a:pt x="1045" y="73152"/>
                    </a:cubicBezTo>
                    <a:cubicBezTo>
                      <a:pt x="1825" y="65865"/>
                      <a:pt x="4733" y="58979"/>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295" y="82391"/>
                    </a:moveTo>
                    <a:cubicBezTo>
                      <a:pt x="69976" y="86230"/>
                      <a:pt x="77684" y="87897"/>
                      <a:pt x="85344" y="87154"/>
                    </a:cubicBezTo>
                    <a:cubicBezTo>
                      <a:pt x="95637" y="85973"/>
                      <a:pt x="105768" y="83677"/>
                      <a:pt x="115566" y="80296"/>
                    </a:cubicBezTo>
                    <a:lnTo>
                      <a:pt x="68047" y="52769"/>
                    </a:lnTo>
                    <a:cubicBezTo>
                      <a:pt x="50560" y="64484"/>
                      <a:pt x="48944" y="74390"/>
                      <a:pt x="63295" y="82391"/>
                    </a:cubicBezTo>
                    <a:close/>
                    <a:moveTo>
                      <a:pt x="230087" y="96298"/>
                    </a:moveTo>
                    <a:cubicBezTo>
                      <a:pt x="222826" y="92364"/>
                      <a:pt x="214501" y="90859"/>
                      <a:pt x="206327" y="92012"/>
                    </a:cubicBezTo>
                    <a:cubicBezTo>
                      <a:pt x="195084" y="93516"/>
                      <a:pt x="183993" y="95974"/>
                      <a:pt x="173159" y="99346"/>
                    </a:cubicBezTo>
                    <a:lnTo>
                      <a:pt x="220678" y="126682"/>
                    </a:lnTo>
                    <a:cubicBezTo>
                      <a:pt x="240541" y="114681"/>
                      <a:pt x="243772" y="104489"/>
                      <a:pt x="230087" y="96583"/>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97" name="Google Shape;697;p18"/>
            <p:cNvGrpSpPr/>
            <p:nvPr/>
          </p:nvGrpSpPr>
          <p:grpSpPr>
            <a:xfrm>
              <a:off x="2205711" y="4330032"/>
              <a:ext cx="883852" cy="621125"/>
              <a:chOff x="4015336" y="5072157"/>
              <a:chExt cx="883852" cy="621125"/>
            </a:xfrm>
          </p:grpSpPr>
          <p:sp>
            <p:nvSpPr>
              <p:cNvPr id="698" name="Google Shape;698;p18"/>
              <p:cNvSpPr/>
              <p:nvPr/>
            </p:nvSpPr>
            <p:spPr>
              <a:xfrm>
                <a:off x="4015336" y="5181790"/>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9" name="Google Shape;699;p18"/>
              <p:cNvSpPr/>
              <p:nvPr/>
            </p:nvSpPr>
            <p:spPr>
              <a:xfrm>
                <a:off x="4015526" y="5324856"/>
                <a:ext cx="87244" cy="116490"/>
              </a:xfrm>
              <a:custGeom>
                <a:rect b="b" l="l" r="r" t="t"/>
                <a:pathLst>
                  <a:path extrusionOk="0" h="116490" w="87244">
                    <a:moveTo>
                      <a:pt x="0" y="116491"/>
                    </a:moveTo>
                    <a:lnTo>
                      <a:pt x="0" y="0"/>
                    </a:lnTo>
                    <a:lnTo>
                      <a:pt x="87245"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0" name="Google Shape;700;p18"/>
              <p:cNvSpPr/>
              <p:nvPr/>
            </p:nvSpPr>
            <p:spPr>
              <a:xfrm>
                <a:off x="4832661" y="5327903"/>
                <a:ext cx="66526" cy="157067"/>
              </a:xfrm>
              <a:custGeom>
                <a:rect b="b" l="l" r="r" t="t"/>
                <a:pathLst>
                  <a:path extrusionOk="0" h="157067" w="66526">
                    <a:moveTo>
                      <a:pt x="66527" y="0"/>
                    </a:moveTo>
                    <a:lnTo>
                      <a:pt x="66527" y="109633"/>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1" name="Google Shape;701;p18"/>
              <p:cNvSpPr/>
              <p:nvPr/>
            </p:nvSpPr>
            <p:spPr>
              <a:xfrm>
                <a:off x="4015336" y="5072157"/>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2" name="Google Shape;702;p18"/>
              <p:cNvSpPr/>
              <p:nvPr/>
            </p:nvSpPr>
            <p:spPr>
              <a:xfrm>
                <a:off x="4141033" y="5141785"/>
                <a:ext cx="632610" cy="366093"/>
              </a:xfrm>
              <a:custGeom>
                <a:rect b="b" l="l" r="r" t="t"/>
                <a:pathLst>
                  <a:path extrusionOk="0" h="366093" w="632610">
                    <a:moveTo>
                      <a:pt x="632040" y="194024"/>
                    </a:moveTo>
                    <a:cubicBezTo>
                      <a:pt x="627573" y="237173"/>
                      <a:pt x="596971" y="279749"/>
                      <a:pt x="539948" y="312515"/>
                    </a:cubicBezTo>
                    <a:cubicBezTo>
                      <a:pt x="416399" y="383953"/>
                      <a:pt x="216059" y="383953"/>
                      <a:pt x="92510" y="312515"/>
                    </a:cubicBezTo>
                    <a:cubicBezTo>
                      <a:pt x="35487" y="279559"/>
                      <a:pt x="4980" y="237173"/>
                      <a:pt x="608" y="194024"/>
                    </a:cubicBezTo>
                    <a:cubicBezTo>
                      <a:pt x="-4809" y="143637"/>
                      <a:pt x="25983" y="92107"/>
                      <a:pt x="92510" y="53721"/>
                    </a:cubicBezTo>
                    <a:cubicBezTo>
                      <a:pt x="216059" y="-17907"/>
                      <a:pt x="416399" y="-17907"/>
                      <a:pt x="539948" y="53721"/>
                    </a:cubicBezTo>
                    <a:cubicBezTo>
                      <a:pt x="606569" y="92107"/>
                      <a:pt x="637267" y="143637"/>
                      <a:pt x="632040" y="19402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3" name="Google Shape;703;p18"/>
              <p:cNvSpPr/>
              <p:nvPr/>
            </p:nvSpPr>
            <p:spPr>
              <a:xfrm>
                <a:off x="4141641" y="5163692"/>
                <a:ext cx="631431" cy="344185"/>
              </a:xfrm>
              <a:custGeom>
                <a:rect b="b" l="l" r="r" t="t"/>
                <a:pathLst>
                  <a:path extrusionOk="0" h="344185" w="631431">
                    <a:moveTo>
                      <a:pt x="631432" y="172117"/>
                    </a:moveTo>
                    <a:cubicBezTo>
                      <a:pt x="626965" y="215265"/>
                      <a:pt x="596363" y="257842"/>
                      <a:pt x="539340" y="290608"/>
                    </a:cubicBezTo>
                    <a:cubicBezTo>
                      <a:pt x="415791" y="362045"/>
                      <a:pt x="215451" y="362045"/>
                      <a:pt x="91902" y="290608"/>
                    </a:cubicBezTo>
                    <a:cubicBezTo>
                      <a:pt x="34879" y="257651"/>
                      <a:pt x="4372" y="215265"/>
                      <a:pt x="0" y="172117"/>
                    </a:cubicBezTo>
                    <a:cubicBezTo>
                      <a:pt x="4372" y="129064"/>
                      <a:pt x="34974" y="86392"/>
                      <a:pt x="91902" y="53721"/>
                    </a:cubicBezTo>
                    <a:cubicBezTo>
                      <a:pt x="215451" y="-17907"/>
                      <a:pt x="415791" y="-17907"/>
                      <a:pt x="539340" y="53721"/>
                    </a:cubicBezTo>
                    <a:cubicBezTo>
                      <a:pt x="596363" y="86678"/>
                      <a:pt x="626965" y="129064"/>
                      <a:pt x="631432" y="172117"/>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4" name="Google Shape;704;p18"/>
              <p:cNvSpPr/>
              <p:nvPr/>
            </p:nvSpPr>
            <p:spPr>
              <a:xfrm>
                <a:off x="4303110" y="5245703"/>
                <a:ext cx="294907" cy="185737"/>
              </a:xfrm>
              <a:custGeom>
                <a:rect b="b" l="l" r="r" t="t"/>
                <a:pathLst>
                  <a:path extrusionOk="0" h="185737" w="294907">
                    <a:moveTo>
                      <a:pt x="149495" y="30194"/>
                    </a:moveTo>
                    <a:cubicBezTo>
                      <a:pt x="145610" y="30184"/>
                      <a:pt x="141732" y="30509"/>
                      <a:pt x="137900" y="31147"/>
                    </a:cubicBezTo>
                    <a:cubicBezTo>
                      <a:pt x="132768" y="31909"/>
                      <a:pt x="126876" y="32956"/>
                      <a:pt x="120413" y="34290"/>
                    </a:cubicBezTo>
                    <a:cubicBezTo>
                      <a:pt x="113950" y="35623"/>
                      <a:pt x="107298" y="37433"/>
                      <a:pt x="100360" y="39529"/>
                    </a:cubicBezTo>
                    <a:cubicBezTo>
                      <a:pt x="93565" y="41548"/>
                      <a:pt x="86926" y="44062"/>
                      <a:pt x="80497" y="47054"/>
                    </a:cubicBezTo>
                    <a:lnTo>
                      <a:pt x="131342" y="76486"/>
                    </a:lnTo>
                    <a:lnTo>
                      <a:pt x="140846" y="73247"/>
                    </a:lnTo>
                    <a:cubicBezTo>
                      <a:pt x="153771" y="68961"/>
                      <a:pt x="165936" y="65246"/>
                      <a:pt x="177341" y="62293"/>
                    </a:cubicBezTo>
                    <a:cubicBezTo>
                      <a:pt x="188089" y="59369"/>
                      <a:pt x="199107" y="57550"/>
                      <a:pt x="210224" y="56864"/>
                    </a:cubicBezTo>
                    <a:cubicBezTo>
                      <a:pt x="220373" y="56169"/>
                      <a:pt x="230569" y="56845"/>
                      <a:pt x="240541" y="58864"/>
                    </a:cubicBezTo>
                    <a:cubicBezTo>
                      <a:pt x="250594" y="61074"/>
                      <a:pt x="260223" y="64894"/>
                      <a:pt x="269052" y="70199"/>
                    </a:cubicBezTo>
                    <a:cubicBezTo>
                      <a:pt x="277853" y="74600"/>
                      <a:pt x="285403" y="81153"/>
                      <a:pt x="291006" y="89249"/>
                    </a:cubicBezTo>
                    <a:cubicBezTo>
                      <a:pt x="294700" y="95183"/>
                      <a:pt x="295831" y="102365"/>
                      <a:pt x="294142" y="109156"/>
                    </a:cubicBezTo>
                    <a:cubicBezTo>
                      <a:pt x="292005" y="116643"/>
                      <a:pt x="287902" y="123425"/>
                      <a:pt x="282263" y="128778"/>
                    </a:cubicBezTo>
                    <a:cubicBezTo>
                      <a:pt x="275290" y="135807"/>
                      <a:pt x="267506" y="141979"/>
                      <a:pt x="259073" y="147161"/>
                    </a:cubicBezTo>
                    <a:lnTo>
                      <a:pt x="291386" y="166211"/>
                    </a:lnTo>
                    <a:lnTo>
                      <a:pt x="273804" y="176403"/>
                    </a:lnTo>
                    <a:lnTo>
                      <a:pt x="241206" y="157353"/>
                    </a:lnTo>
                    <a:cubicBezTo>
                      <a:pt x="225675" y="165020"/>
                      <a:pt x="209444" y="171183"/>
                      <a:pt x="192737" y="175736"/>
                    </a:cubicBezTo>
                    <a:cubicBezTo>
                      <a:pt x="175214" y="180575"/>
                      <a:pt x="157315" y="183918"/>
                      <a:pt x="139230" y="185738"/>
                    </a:cubicBezTo>
                    <a:lnTo>
                      <a:pt x="122219" y="154972"/>
                    </a:lnTo>
                    <a:cubicBezTo>
                      <a:pt x="126988" y="154848"/>
                      <a:pt x="131746" y="154467"/>
                      <a:pt x="136474" y="153829"/>
                    </a:cubicBezTo>
                    <a:cubicBezTo>
                      <a:pt x="143631" y="153010"/>
                      <a:pt x="150737" y="151800"/>
                      <a:pt x="157763" y="150209"/>
                    </a:cubicBezTo>
                    <a:cubicBezTo>
                      <a:pt x="165556" y="148495"/>
                      <a:pt x="173824" y="146399"/>
                      <a:pt x="182568" y="143827"/>
                    </a:cubicBezTo>
                    <a:cubicBezTo>
                      <a:pt x="191061" y="141275"/>
                      <a:pt x="199352" y="138093"/>
                      <a:pt x="207373" y="134302"/>
                    </a:cubicBezTo>
                    <a:lnTo>
                      <a:pt x="156908" y="105061"/>
                    </a:lnTo>
                    <a:lnTo>
                      <a:pt x="150255" y="107347"/>
                    </a:lnTo>
                    <a:lnTo>
                      <a:pt x="143317" y="109442"/>
                    </a:lnTo>
                    <a:cubicBezTo>
                      <a:pt x="130677" y="113633"/>
                      <a:pt x="118987" y="116967"/>
                      <a:pt x="108438" y="118967"/>
                    </a:cubicBezTo>
                    <a:cubicBezTo>
                      <a:pt x="98639" y="121244"/>
                      <a:pt x="88648" y="122577"/>
                      <a:pt x="78596" y="122968"/>
                    </a:cubicBezTo>
                    <a:cubicBezTo>
                      <a:pt x="69751" y="123282"/>
                      <a:pt x="60903" y="122453"/>
                      <a:pt x="52271" y="120491"/>
                    </a:cubicBezTo>
                    <a:cubicBezTo>
                      <a:pt x="43734" y="118548"/>
                      <a:pt x="35533" y="115338"/>
                      <a:pt x="27941" y="110966"/>
                    </a:cubicBezTo>
                    <a:cubicBezTo>
                      <a:pt x="19598" y="106585"/>
                      <a:pt x="12352" y="100365"/>
                      <a:pt x="6748" y="92773"/>
                    </a:cubicBezTo>
                    <a:cubicBezTo>
                      <a:pt x="2672" y="87078"/>
                      <a:pt x="660" y="80153"/>
                      <a:pt x="1045" y="73152"/>
                    </a:cubicBezTo>
                    <a:cubicBezTo>
                      <a:pt x="1828" y="65865"/>
                      <a:pt x="4737" y="58979"/>
                      <a:pt x="9409" y="53340"/>
                    </a:cubicBezTo>
                    <a:cubicBezTo>
                      <a:pt x="15242" y="45977"/>
                      <a:pt x="22166" y="39557"/>
                      <a:pt x="29937" y="34290"/>
                    </a:cubicBezTo>
                    <a:lnTo>
                      <a:pt x="0" y="16954"/>
                    </a:lnTo>
                    <a:lnTo>
                      <a:pt x="17677" y="6763"/>
                    </a:lnTo>
                    <a:lnTo>
                      <a:pt x="47329" y="23908"/>
                    </a:lnTo>
                    <a:cubicBezTo>
                      <a:pt x="61259" y="17031"/>
                      <a:pt x="75883" y="11668"/>
                      <a:pt x="90951" y="7906"/>
                    </a:cubicBezTo>
                    <a:cubicBezTo>
                      <a:pt x="105285" y="4229"/>
                      <a:pt x="119863" y="1591"/>
                      <a:pt x="134574" y="0"/>
                    </a:cubicBezTo>
                    <a:close/>
                    <a:moveTo>
                      <a:pt x="63200" y="83629"/>
                    </a:moveTo>
                    <a:cubicBezTo>
                      <a:pt x="69880" y="87468"/>
                      <a:pt x="77584" y="89135"/>
                      <a:pt x="85249" y="88392"/>
                    </a:cubicBezTo>
                    <a:cubicBezTo>
                      <a:pt x="95542" y="87211"/>
                      <a:pt x="105675" y="84915"/>
                      <a:pt x="115471" y="81534"/>
                    </a:cubicBezTo>
                    <a:lnTo>
                      <a:pt x="67952" y="54007"/>
                    </a:lnTo>
                    <a:cubicBezTo>
                      <a:pt x="50465" y="65437"/>
                      <a:pt x="48945" y="75343"/>
                      <a:pt x="63200" y="83629"/>
                    </a:cubicBezTo>
                    <a:close/>
                    <a:moveTo>
                      <a:pt x="229992" y="97822"/>
                    </a:moveTo>
                    <a:cubicBezTo>
                      <a:pt x="222731" y="93888"/>
                      <a:pt x="214405" y="92383"/>
                      <a:pt x="206232" y="93535"/>
                    </a:cubicBezTo>
                    <a:cubicBezTo>
                      <a:pt x="194990" y="95040"/>
                      <a:pt x="183894" y="97498"/>
                      <a:pt x="173064" y="100870"/>
                    </a:cubicBezTo>
                    <a:lnTo>
                      <a:pt x="220583" y="128206"/>
                    </a:lnTo>
                    <a:cubicBezTo>
                      <a:pt x="240446" y="115633"/>
                      <a:pt x="243677" y="105442"/>
                      <a:pt x="229992" y="97822"/>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5" name="Google Shape;705;p18"/>
              <p:cNvSpPr/>
              <p:nvPr/>
            </p:nvSpPr>
            <p:spPr>
              <a:xfrm>
                <a:off x="4425329" y="5383530"/>
                <a:ext cx="19007" cy="25431"/>
              </a:xfrm>
              <a:custGeom>
                <a:rect b="b" l="l" r="r" t="t"/>
                <a:pathLst>
                  <a:path extrusionOk="0" h="25431" w="19007">
                    <a:moveTo>
                      <a:pt x="0" y="17145"/>
                    </a:moveTo>
                    <a:cubicBezTo>
                      <a:pt x="0" y="15907"/>
                      <a:pt x="0" y="0"/>
                      <a:pt x="0" y="0"/>
                    </a:cubicBezTo>
                    <a:lnTo>
                      <a:pt x="19008" y="12478"/>
                    </a:lnTo>
                    <a:lnTo>
                      <a:pt x="10549" y="25432"/>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6" name="Google Shape;706;p18"/>
              <p:cNvSpPr/>
              <p:nvPr/>
            </p:nvSpPr>
            <p:spPr>
              <a:xfrm>
                <a:off x="4552490" y="5394578"/>
                <a:ext cx="42006" cy="19716"/>
              </a:xfrm>
              <a:custGeom>
                <a:rect b="b" l="l" r="r" t="t"/>
                <a:pathLst>
                  <a:path extrusionOk="0" h="19716" w="42006">
                    <a:moveTo>
                      <a:pt x="42007" y="17145"/>
                    </a:moveTo>
                    <a:lnTo>
                      <a:pt x="42007" y="0"/>
                    </a:lnTo>
                    <a:lnTo>
                      <a:pt x="0" y="3239"/>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7" name="Google Shape;707;p18"/>
              <p:cNvSpPr/>
              <p:nvPr/>
            </p:nvSpPr>
            <p:spPr>
              <a:xfrm>
                <a:off x="4566555" y="5331333"/>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8" name="Google Shape;708;p18"/>
              <p:cNvSpPr/>
              <p:nvPr/>
            </p:nvSpPr>
            <p:spPr>
              <a:xfrm>
                <a:off x="4467716" y="5337714"/>
                <a:ext cx="47423" cy="33146"/>
              </a:xfrm>
              <a:custGeom>
                <a:rect b="b" l="l" r="r" t="t"/>
                <a:pathLst>
                  <a:path extrusionOk="0" h="33146" w="47423">
                    <a:moveTo>
                      <a:pt x="0" y="10096"/>
                    </a:moveTo>
                    <a:lnTo>
                      <a:pt x="10454" y="0"/>
                    </a:lnTo>
                    <a:lnTo>
                      <a:pt x="47424" y="25622"/>
                    </a:lnTo>
                    <a:lnTo>
                      <a:pt x="45143" y="33147"/>
                    </a:lnTo>
                    <a:cubicBezTo>
                      <a:pt x="45143" y="33147"/>
                      <a:pt x="17582" y="21526"/>
                      <a:pt x="16632" y="20764"/>
                    </a:cubicBezTo>
                    <a:cubicBezTo>
                      <a:pt x="15681" y="20002"/>
                      <a:pt x="0" y="10096"/>
                      <a:pt x="0" y="1009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9" name="Google Shape;709;p18"/>
              <p:cNvSpPr/>
              <p:nvPr/>
            </p:nvSpPr>
            <p:spPr>
              <a:xfrm>
                <a:off x="4371062" y="5282565"/>
                <a:ext cx="59018" cy="38957"/>
              </a:xfrm>
              <a:custGeom>
                <a:rect b="b" l="l" r="r" t="t"/>
                <a:pathLst>
                  <a:path extrusionOk="0" h="38957" w="59018">
                    <a:moveTo>
                      <a:pt x="0" y="11144"/>
                    </a:moveTo>
                    <a:lnTo>
                      <a:pt x="48945" y="38957"/>
                    </a:lnTo>
                    <a:lnTo>
                      <a:pt x="59019" y="31623"/>
                    </a:lnTo>
                    <a:cubicBezTo>
                      <a:pt x="59019" y="31623"/>
                      <a:pt x="52841" y="24574"/>
                      <a:pt x="52366" y="23908"/>
                    </a:cubicBezTo>
                    <a:cubicBezTo>
                      <a:pt x="47978" y="18898"/>
                      <a:pt x="42850" y="14592"/>
                      <a:pt x="37160" y="11144"/>
                    </a:cubicBezTo>
                    <a:cubicBezTo>
                      <a:pt x="33453" y="10382"/>
                      <a:pt x="10264" y="0"/>
                      <a:pt x="1026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0" name="Google Shape;710;p18"/>
              <p:cNvSpPr/>
              <p:nvPr/>
            </p:nvSpPr>
            <p:spPr>
              <a:xfrm>
                <a:off x="4425329" y="5251418"/>
                <a:ext cx="27275" cy="24479"/>
              </a:xfrm>
              <a:custGeom>
                <a:rect b="b" l="l" r="r" t="t"/>
                <a:pathLst>
                  <a:path extrusionOk="0" h="24479" w="27275">
                    <a:moveTo>
                      <a:pt x="27276" y="24479"/>
                    </a:moveTo>
                    <a:lnTo>
                      <a:pt x="27276" y="7334"/>
                    </a:lnTo>
                    <a:lnTo>
                      <a:pt x="4847" y="0"/>
                    </a:lnTo>
                    <a:lnTo>
                      <a:pt x="0" y="13526"/>
                    </a:lnTo>
                    <a:lnTo>
                      <a:pt x="1140" y="19622"/>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1" name="Google Shape;711;p18"/>
              <p:cNvSpPr/>
              <p:nvPr/>
            </p:nvSpPr>
            <p:spPr>
              <a:xfrm>
                <a:off x="4303110" y="5246369"/>
                <a:ext cx="26135" cy="19431"/>
              </a:xfrm>
              <a:custGeom>
                <a:rect b="b" l="l" r="r" t="t"/>
                <a:pathLst>
                  <a:path extrusionOk="0" h="19431" w="26135">
                    <a:moveTo>
                      <a:pt x="0" y="17145"/>
                    </a:moveTo>
                    <a:lnTo>
                      <a:pt x="0" y="0"/>
                    </a:lnTo>
                    <a:lnTo>
                      <a:pt x="26135"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2" name="Google Shape;712;p18"/>
              <p:cNvSpPr/>
              <p:nvPr/>
            </p:nvSpPr>
            <p:spPr>
              <a:xfrm>
                <a:off x="4304536" y="5303900"/>
                <a:ext cx="29461" cy="30099"/>
              </a:xfrm>
              <a:custGeom>
                <a:rect b="b" l="l" r="r" t="t"/>
                <a:pathLst>
                  <a:path extrusionOk="0" h="30099" w="29461">
                    <a:moveTo>
                      <a:pt x="0" y="17907"/>
                    </a:moveTo>
                    <a:lnTo>
                      <a:pt x="0" y="0"/>
                    </a:lnTo>
                    <a:lnTo>
                      <a:pt x="29462" y="0"/>
                    </a:lnTo>
                    <a:lnTo>
                      <a:pt x="22144" y="16002"/>
                    </a:lnTo>
                    <a:lnTo>
                      <a:pt x="9504" y="3009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3" name="Google Shape;713;p18"/>
              <p:cNvSpPr/>
              <p:nvPr/>
            </p:nvSpPr>
            <p:spPr>
              <a:xfrm>
                <a:off x="4303110" y="5229225"/>
                <a:ext cx="294907" cy="185356"/>
              </a:xfrm>
              <a:custGeom>
                <a:rect b="b" l="l" r="r" t="t"/>
                <a:pathLst>
                  <a:path extrusionOk="0" h="185356" w="294907">
                    <a:moveTo>
                      <a:pt x="149495" y="29528"/>
                    </a:moveTo>
                    <a:cubicBezTo>
                      <a:pt x="145610" y="29518"/>
                      <a:pt x="141732" y="29842"/>
                      <a:pt x="137900" y="30480"/>
                    </a:cubicBezTo>
                    <a:cubicBezTo>
                      <a:pt x="132768" y="31242"/>
                      <a:pt x="126876" y="32290"/>
                      <a:pt x="120413" y="33623"/>
                    </a:cubicBezTo>
                    <a:cubicBezTo>
                      <a:pt x="113950" y="34957"/>
                      <a:pt x="107298" y="36671"/>
                      <a:pt x="100360" y="38767"/>
                    </a:cubicBezTo>
                    <a:cubicBezTo>
                      <a:pt x="93563" y="40815"/>
                      <a:pt x="86924" y="43367"/>
                      <a:pt x="80497" y="46387"/>
                    </a:cubicBezTo>
                    <a:lnTo>
                      <a:pt x="131342" y="76200"/>
                    </a:lnTo>
                    <a:lnTo>
                      <a:pt x="140846" y="73057"/>
                    </a:lnTo>
                    <a:cubicBezTo>
                      <a:pt x="153771" y="68675"/>
                      <a:pt x="165936" y="65056"/>
                      <a:pt x="177341" y="62008"/>
                    </a:cubicBezTo>
                    <a:cubicBezTo>
                      <a:pt x="188108" y="59169"/>
                      <a:pt x="199118" y="57350"/>
                      <a:pt x="210224" y="56579"/>
                    </a:cubicBezTo>
                    <a:cubicBezTo>
                      <a:pt x="220378" y="55969"/>
                      <a:pt x="230568" y="56674"/>
                      <a:pt x="240541" y="58674"/>
                    </a:cubicBezTo>
                    <a:cubicBezTo>
                      <a:pt x="250578" y="60884"/>
                      <a:pt x="260200" y="64684"/>
                      <a:pt x="269052" y="69913"/>
                    </a:cubicBezTo>
                    <a:cubicBezTo>
                      <a:pt x="277850" y="74314"/>
                      <a:pt x="285401" y="80867"/>
                      <a:pt x="291006" y="88963"/>
                    </a:cubicBezTo>
                    <a:cubicBezTo>
                      <a:pt x="294700" y="94898"/>
                      <a:pt x="295831" y="102080"/>
                      <a:pt x="294142" y="108871"/>
                    </a:cubicBezTo>
                    <a:cubicBezTo>
                      <a:pt x="291984" y="116348"/>
                      <a:pt x="287884" y="123120"/>
                      <a:pt x="282263" y="128492"/>
                    </a:cubicBezTo>
                    <a:cubicBezTo>
                      <a:pt x="275312" y="135522"/>
                      <a:pt x="267523" y="141665"/>
                      <a:pt x="259073" y="146780"/>
                    </a:cubicBezTo>
                    <a:lnTo>
                      <a:pt x="291386" y="165830"/>
                    </a:lnTo>
                    <a:lnTo>
                      <a:pt x="273804" y="176022"/>
                    </a:lnTo>
                    <a:lnTo>
                      <a:pt x="241206" y="156972"/>
                    </a:lnTo>
                    <a:cubicBezTo>
                      <a:pt x="225671" y="164611"/>
                      <a:pt x="209441" y="170736"/>
                      <a:pt x="192737" y="175260"/>
                    </a:cubicBezTo>
                    <a:cubicBezTo>
                      <a:pt x="175227" y="180175"/>
                      <a:pt x="157324" y="183556"/>
                      <a:pt x="139230" y="185356"/>
                    </a:cubicBezTo>
                    <a:lnTo>
                      <a:pt x="122219" y="154781"/>
                    </a:lnTo>
                    <a:cubicBezTo>
                      <a:pt x="126988" y="154657"/>
                      <a:pt x="131746" y="154276"/>
                      <a:pt x="136474" y="153638"/>
                    </a:cubicBezTo>
                    <a:cubicBezTo>
                      <a:pt x="142842" y="152876"/>
                      <a:pt x="149875" y="151733"/>
                      <a:pt x="157763" y="150019"/>
                    </a:cubicBezTo>
                    <a:cubicBezTo>
                      <a:pt x="165651" y="148304"/>
                      <a:pt x="173824" y="146113"/>
                      <a:pt x="182568" y="143637"/>
                    </a:cubicBezTo>
                    <a:cubicBezTo>
                      <a:pt x="191076" y="141122"/>
                      <a:pt x="199369" y="137941"/>
                      <a:pt x="207373" y="134112"/>
                    </a:cubicBezTo>
                    <a:lnTo>
                      <a:pt x="156908" y="104775"/>
                    </a:lnTo>
                    <a:lnTo>
                      <a:pt x="150255" y="107061"/>
                    </a:lnTo>
                    <a:lnTo>
                      <a:pt x="143317" y="109156"/>
                    </a:lnTo>
                    <a:cubicBezTo>
                      <a:pt x="130677" y="113347"/>
                      <a:pt x="118987" y="116586"/>
                      <a:pt x="108438" y="118681"/>
                    </a:cubicBezTo>
                    <a:cubicBezTo>
                      <a:pt x="98639" y="120958"/>
                      <a:pt x="88648" y="122291"/>
                      <a:pt x="78596" y="122682"/>
                    </a:cubicBezTo>
                    <a:cubicBezTo>
                      <a:pt x="69756" y="123025"/>
                      <a:pt x="60908" y="122225"/>
                      <a:pt x="52271" y="120301"/>
                    </a:cubicBezTo>
                    <a:cubicBezTo>
                      <a:pt x="43746" y="118310"/>
                      <a:pt x="35552" y="115110"/>
                      <a:pt x="27941" y="110776"/>
                    </a:cubicBezTo>
                    <a:cubicBezTo>
                      <a:pt x="19598" y="106394"/>
                      <a:pt x="12352" y="100174"/>
                      <a:pt x="6748" y="92583"/>
                    </a:cubicBezTo>
                    <a:cubicBezTo>
                      <a:pt x="2686" y="86878"/>
                      <a:pt x="675" y="79962"/>
                      <a:pt x="1045" y="72962"/>
                    </a:cubicBezTo>
                    <a:cubicBezTo>
                      <a:pt x="1811" y="65675"/>
                      <a:pt x="4722" y="58779"/>
                      <a:pt x="9409" y="53149"/>
                    </a:cubicBezTo>
                    <a:cubicBezTo>
                      <a:pt x="15242" y="45787"/>
                      <a:pt x="22166" y="39367"/>
                      <a:pt x="29937" y="34099"/>
                    </a:cubicBezTo>
                    <a:lnTo>
                      <a:pt x="0" y="16764"/>
                    </a:lnTo>
                    <a:lnTo>
                      <a:pt x="17677" y="6572"/>
                    </a:lnTo>
                    <a:lnTo>
                      <a:pt x="47329" y="23717"/>
                    </a:lnTo>
                    <a:cubicBezTo>
                      <a:pt x="61238" y="16764"/>
                      <a:pt x="75867" y="11373"/>
                      <a:pt x="90951" y="7620"/>
                    </a:cubicBezTo>
                    <a:cubicBezTo>
                      <a:pt x="105280" y="4134"/>
                      <a:pt x="119820" y="1591"/>
                      <a:pt x="134479" y="0"/>
                    </a:cubicBezTo>
                    <a:close/>
                    <a:moveTo>
                      <a:pt x="63200" y="82868"/>
                    </a:moveTo>
                    <a:cubicBezTo>
                      <a:pt x="69863" y="86744"/>
                      <a:pt x="77582" y="88420"/>
                      <a:pt x="85249" y="87630"/>
                    </a:cubicBezTo>
                    <a:cubicBezTo>
                      <a:pt x="95532" y="86449"/>
                      <a:pt x="105662" y="84182"/>
                      <a:pt x="115471" y="80867"/>
                    </a:cubicBezTo>
                    <a:lnTo>
                      <a:pt x="67952" y="53340"/>
                    </a:lnTo>
                    <a:cubicBezTo>
                      <a:pt x="50465" y="64770"/>
                      <a:pt x="48945" y="74676"/>
                      <a:pt x="63200" y="82868"/>
                    </a:cubicBezTo>
                    <a:close/>
                    <a:moveTo>
                      <a:pt x="229992" y="96869"/>
                    </a:moveTo>
                    <a:cubicBezTo>
                      <a:pt x="222761" y="92850"/>
                      <a:pt x="214407" y="91345"/>
                      <a:pt x="206232" y="92583"/>
                    </a:cubicBezTo>
                    <a:cubicBezTo>
                      <a:pt x="194982" y="94040"/>
                      <a:pt x="183883" y="96498"/>
                      <a:pt x="173064" y="99917"/>
                    </a:cubicBezTo>
                    <a:lnTo>
                      <a:pt x="220583" y="127254"/>
                    </a:lnTo>
                    <a:cubicBezTo>
                      <a:pt x="240541" y="114871"/>
                      <a:pt x="243677" y="104747"/>
                      <a:pt x="229992" y="96869"/>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14" name="Google Shape;714;p18"/>
            <p:cNvGrpSpPr/>
            <p:nvPr/>
          </p:nvGrpSpPr>
          <p:grpSpPr>
            <a:xfrm>
              <a:off x="5533746" y="4396707"/>
              <a:ext cx="883852" cy="621030"/>
              <a:chOff x="7343371" y="5138832"/>
              <a:chExt cx="883852" cy="621030"/>
            </a:xfrm>
          </p:grpSpPr>
          <p:sp>
            <p:nvSpPr>
              <p:cNvPr id="715" name="Google Shape;715;p18"/>
              <p:cNvSpPr/>
              <p:nvPr/>
            </p:nvSpPr>
            <p:spPr>
              <a:xfrm>
                <a:off x="7343371" y="5248370"/>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6" name="Google Shape;716;p18"/>
              <p:cNvSpPr/>
              <p:nvPr/>
            </p:nvSpPr>
            <p:spPr>
              <a:xfrm>
                <a:off x="7343561" y="5391531"/>
                <a:ext cx="87339" cy="116490"/>
              </a:xfrm>
              <a:custGeom>
                <a:rect b="b" l="l" r="r" t="t"/>
                <a:pathLst>
                  <a:path extrusionOk="0" h="116490" w="87339">
                    <a:moveTo>
                      <a:pt x="0" y="116491"/>
                    </a:moveTo>
                    <a:lnTo>
                      <a:pt x="0" y="0"/>
                    </a:lnTo>
                    <a:lnTo>
                      <a:pt x="87340"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7" name="Google Shape;717;p18"/>
              <p:cNvSpPr/>
              <p:nvPr/>
            </p:nvSpPr>
            <p:spPr>
              <a:xfrm>
                <a:off x="8160792" y="5394578"/>
                <a:ext cx="66431" cy="157067"/>
              </a:xfrm>
              <a:custGeom>
                <a:rect b="b" l="l" r="r" t="t"/>
                <a:pathLst>
                  <a:path extrusionOk="0" h="157067" w="66431">
                    <a:moveTo>
                      <a:pt x="66431" y="0"/>
                    </a:moveTo>
                    <a:lnTo>
                      <a:pt x="66431" y="109538"/>
                    </a:lnTo>
                    <a:lnTo>
                      <a:pt x="21859" y="157067"/>
                    </a:lnTo>
                    <a:lnTo>
                      <a:pt x="0" y="31623"/>
                    </a:lnTo>
                    <a:lnTo>
                      <a:pt x="66431"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8" name="Google Shape;718;p18"/>
              <p:cNvSpPr/>
              <p:nvPr/>
            </p:nvSpPr>
            <p:spPr>
              <a:xfrm>
                <a:off x="7343371" y="5138832"/>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9" name="Google Shape;719;p18"/>
              <p:cNvSpPr/>
              <p:nvPr/>
            </p:nvSpPr>
            <p:spPr>
              <a:xfrm>
                <a:off x="7469087" y="5208436"/>
                <a:ext cx="632615" cy="366117"/>
              </a:xfrm>
              <a:custGeom>
                <a:rect b="b" l="l" r="r" t="t"/>
                <a:pathLst>
                  <a:path extrusionOk="0" h="366117" w="632615">
                    <a:moveTo>
                      <a:pt x="632116" y="194048"/>
                    </a:moveTo>
                    <a:cubicBezTo>
                      <a:pt x="627555" y="237101"/>
                      <a:pt x="596952" y="279773"/>
                      <a:pt x="540025" y="312539"/>
                    </a:cubicBezTo>
                    <a:cubicBezTo>
                      <a:pt x="416475" y="383977"/>
                      <a:pt x="216136" y="383977"/>
                      <a:pt x="92586" y="312539"/>
                    </a:cubicBezTo>
                    <a:cubicBezTo>
                      <a:pt x="35564" y="279487"/>
                      <a:pt x="4961" y="237101"/>
                      <a:pt x="590" y="194048"/>
                    </a:cubicBezTo>
                    <a:cubicBezTo>
                      <a:pt x="-4732" y="143661"/>
                      <a:pt x="25965" y="92130"/>
                      <a:pt x="92586" y="53650"/>
                    </a:cubicBezTo>
                    <a:cubicBezTo>
                      <a:pt x="216136" y="-17883"/>
                      <a:pt x="416475" y="-17883"/>
                      <a:pt x="540025" y="53650"/>
                    </a:cubicBezTo>
                    <a:cubicBezTo>
                      <a:pt x="606551" y="92130"/>
                      <a:pt x="636963" y="143661"/>
                      <a:pt x="632116"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0" name="Google Shape;720;p18"/>
              <p:cNvSpPr/>
              <p:nvPr/>
            </p:nvSpPr>
            <p:spPr>
              <a:xfrm>
                <a:off x="7469677" y="5230344"/>
                <a:ext cx="631526" cy="344209"/>
              </a:xfrm>
              <a:custGeom>
                <a:rect b="b" l="l" r="r" t="t"/>
                <a:pathLst>
                  <a:path extrusionOk="0" h="344209" w="631526">
                    <a:moveTo>
                      <a:pt x="631526"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870" y="129088"/>
                      <a:pt x="631526" y="17214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1" name="Google Shape;721;p18"/>
              <p:cNvSpPr/>
              <p:nvPr/>
            </p:nvSpPr>
            <p:spPr>
              <a:xfrm>
                <a:off x="7630861" y="5313140"/>
                <a:ext cx="295642" cy="184784"/>
              </a:xfrm>
              <a:custGeom>
                <a:rect b="b" l="l" r="r" t="t"/>
                <a:pathLst>
                  <a:path extrusionOk="0" h="184784" w="295642">
                    <a:moveTo>
                      <a:pt x="149875" y="29432"/>
                    </a:moveTo>
                    <a:cubicBezTo>
                      <a:pt x="145988" y="29423"/>
                      <a:pt x="142110" y="29737"/>
                      <a:pt x="138280" y="30385"/>
                    </a:cubicBezTo>
                    <a:cubicBezTo>
                      <a:pt x="133053" y="31147"/>
                      <a:pt x="127256" y="32195"/>
                      <a:pt x="120793" y="33528"/>
                    </a:cubicBezTo>
                    <a:cubicBezTo>
                      <a:pt x="114331" y="34862"/>
                      <a:pt x="107583" y="36576"/>
                      <a:pt x="100645" y="38671"/>
                    </a:cubicBezTo>
                    <a:cubicBezTo>
                      <a:pt x="93878" y="40719"/>
                      <a:pt x="87273" y="43272"/>
                      <a:pt x="80877" y="46292"/>
                    </a:cubicBezTo>
                    <a:lnTo>
                      <a:pt x="131628" y="75629"/>
                    </a:lnTo>
                    <a:lnTo>
                      <a:pt x="141131" y="72485"/>
                    </a:lnTo>
                    <a:cubicBezTo>
                      <a:pt x="154056" y="68104"/>
                      <a:pt x="166221" y="64484"/>
                      <a:pt x="177721" y="61436"/>
                    </a:cubicBezTo>
                    <a:cubicBezTo>
                      <a:pt x="188489" y="58598"/>
                      <a:pt x="199494" y="56779"/>
                      <a:pt x="210604" y="56007"/>
                    </a:cubicBezTo>
                    <a:cubicBezTo>
                      <a:pt x="220726" y="55397"/>
                      <a:pt x="230885" y="56102"/>
                      <a:pt x="240826" y="58103"/>
                    </a:cubicBezTo>
                    <a:cubicBezTo>
                      <a:pt x="251023" y="60274"/>
                      <a:pt x="260812" y="64065"/>
                      <a:pt x="269813" y="69342"/>
                    </a:cubicBezTo>
                    <a:cubicBezTo>
                      <a:pt x="278584" y="73743"/>
                      <a:pt x="286112" y="80296"/>
                      <a:pt x="291671" y="88392"/>
                    </a:cubicBezTo>
                    <a:cubicBezTo>
                      <a:pt x="295397" y="94317"/>
                      <a:pt x="296566" y="101498"/>
                      <a:pt x="294902" y="108299"/>
                    </a:cubicBezTo>
                    <a:cubicBezTo>
                      <a:pt x="292745" y="115776"/>
                      <a:pt x="288649" y="122549"/>
                      <a:pt x="283023" y="127921"/>
                    </a:cubicBezTo>
                    <a:cubicBezTo>
                      <a:pt x="276076" y="134950"/>
                      <a:pt x="268282" y="141094"/>
                      <a:pt x="259833" y="146209"/>
                    </a:cubicBezTo>
                    <a:lnTo>
                      <a:pt x="292146" y="165259"/>
                    </a:lnTo>
                    <a:lnTo>
                      <a:pt x="274469" y="175451"/>
                    </a:lnTo>
                    <a:lnTo>
                      <a:pt x="241871" y="156401"/>
                    </a:lnTo>
                    <a:cubicBezTo>
                      <a:pt x="226352" y="164068"/>
                      <a:pt x="210119" y="170193"/>
                      <a:pt x="193402" y="174688"/>
                    </a:cubicBezTo>
                    <a:cubicBezTo>
                      <a:pt x="175924" y="179603"/>
                      <a:pt x="158058" y="182975"/>
                      <a:pt x="139991" y="184785"/>
                    </a:cubicBezTo>
                    <a:lnTo>
                      <a:pt x="122599" y="154210"/>
                    </a:lnTo>
                    <a:cubicBezTo>
                      <a:pt x="127332" y="154086"/>
                      <a:pt x="132065" y="153705"/>
                      <a:pt x="136760" y="153067"/>
                    </a:cubicBezTo>
                    <a:cubicBezTo>
                      <a:pt x="143127" y="152305"/>
                      <a:pt x="150255" y="151162"/>
                      <a:pt x="158048" y="149447"/>
                    </a:cubicBezTo>
                    <a:cubicBezTo>
                      <a:pt x="165841" y="147733"/>
                      <a:pt x="174204" y="145542"/>
                      <a:pt x="182948" y="143065"/>
                    </a:cubicBezTo>
                    <a:cubicBezTo>
                      <a:pt x="191444" y="140522"/>
                      <a:pt x="199741" y="137341"/>
                      <a:pt x="207753" y="133540"/>
                    </a:cubicBezTo>
                    <a:lnTo>
                      <a:pt x="157193" y="104394"/>
                    </a:lnTo>
                    <a:lnTo>
                      <a:pt x="150635" y="106680"/>
                    </a:lnTo>
                    <a:lnTo>
                      <a:pt x="143697" y="108776"/>
                    </a:lnTo>
                    <a:cubicBezTo>
                      <a:pt x="130962" y="112967"/>
                      <a:pt x="119368" y="116205"/>
                      <a:pt x="108723" y="118301"/>
                    </a:cubicBezTo>
                    <a:cubicBezTo>
                      <a:pt x="98953" y="120577"/>
                      <a:pt x="88994" y="121911"/>
                      <a:pt x="78976" y="122301"/>
                    </a:cubicBezTo>
                    <a:cubicBezTo>
                      <a:pt x="70128" y="122663"/>
                      <a:pt x="61280" y="121825"/>
                      <a:pt x="52651" y="119825"/>
                    </a:cubicBezTo>
                    <a:cubicBezTo>
                      <a:pt x="44079" y="117891"/>
                      <a:pt x="35848" y="114671"/>
                      <a:pt x="28226" y="110300"/>
                    </a:cubicBezTo>
                    <a:cubicBezTo>
                      <a:pt x="19891" y="105947"/>
                      <a:pt x="12669" y="99717"/>
                      <a:pt x="7128" y="92107"/>
                    </a:cubicBezTo>
                    <a:cubicBezTo>
                      <a:pt x="3022" y="86420"/>
                      <a:pt x="1007" y="79486"/>
                      <a:pt x="1426" y="72485"/>
                    </a:cubicBezTo>
                    <a:cubicBezTo>
                      <a:pt x="2148" y="65189"/>
                      <a:pt x="5065" y="58274"/>
                      <a:pt x="9789" y="52673"/>
                    </a:cubicBezTo>
                    <a:cubicBezTo>
                      <a:pt x="15596" y="45291"/>
                      <a:pt x="22524" y="38862"/>
                      <a:pt x="30317" y="33623"/>
                    </a:cubicBezTo>
                    <a:lnTo>
                      <a:pt x="0" y="17050"/>
                    </a:lnTo>
                    <a:lnTo>
                      <a:pt x="17582" y="6858"/>
                    </a:lnTo>
                    <a:lnTo>
                      <a:pt x="47234" y="24003"/>
                    </a:lnTo>
                    <a:cubicBezTo>
                      <a:pt x="61157" y="17088"/>
                      <a:pt x="75783" y="11687"/>
                      <a:pt x="90856" y="7906"/>
                    </a:cubicBezTo>
                    <a:cubicBezTo>
                      <a:pt x="105207" y="4324"/>
                      <a:pt x="119786" y="1686"/>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581"/>
                      <a:pt x="63485" y="82772"/>
                    </a:cubicBezTo>
                    <a:close/>
                    <a:moveTo>
                      <a:pt x="230372" y="97060"/>
                    </a:moveTo>
                    <a:cubicBezTo>
                      <a:pt x="223101" y="93059"/>
                      <a:pt x="214719" y="91554"/>
                      <a:pt x="206517" y="92773"/>
                    </a:cubicBezTo>
                    <a:cubicBezTo>
                      <a:pt x="195265" y="94240"/>
                      <a:pt x="184174" y="96698"/>
                      <a:pt x="173349" y="100108"/>
                    </a:cubicBezTo>
                    <a:lnTo>
                      <a:pt x="220868" y="127445"/>
                    </a:lnTo>
                    <a:cubicBezTo>
                      <a:pt x="240892" y="114871"/>
                      <a:pt x="244057" y="104747"/>
                      <a:pt x="230372" y="9706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2" name="Google Shape;722;p18"/>
              <p:cNvSpPr/>
              <p:nvPr/>
            </p:nvSpPr>
            <p:spPr>
              <a:xfrm>
                <a:off x="7753460" y="5450109"/>
                <a:ext cx="19007" cy="25526"/>
              </a:xfrm>
              <a:custGeom>
                <a:rect b="b" l="l" r="r" t="t"/>
                <a:pathLst>
                  <a:path extrusionOk="0" h="25526" w="19007">
                    <a:moveTo>
                      <a:pt x="0" y="17240"/>
                    </a:moveTo>
                    <a:cubicBezTo>
                      <a:pt x="475" y="15907"/>
                      <a:pt x="0" y="0"/>
                      <a:pt x="0" y="0"/>
                    </a:cubicBezTo>
                    <a:lnTo>
                      <a:pt x="19008" y="12478"/>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3" name="Google Shape;723;p18"/>
              <p:cNvSpPr/>
              <p:nvPr/>
            </p:nvSpPr>
            <p:spPr>
              <a:xfrm>
                <a:off x="7880525" y="5461158"/>
                <a:ext cx="42101" cy="19811"/>
              </a:xfrm>
              <a:custGeom>
                <a:rect b="b" l="l" r="r" t="t"/>
                <a:pathLst>
                  <a:path extrusionOk="0" h="19811" w="42101">
                    <a:moveTo>
                      <a:pt x="42102" y="17240"/>
                    </a:moveTo>
                    <a:lnTo>
                      <a:pt x="42102" y="0"/>
                    </a:lnTo>
                    <a:lnTo>
                      <a:pt x="0" y="3238"/>
                    </a:lnTo>
                    <a:lnTo>
                      <a:pt x="24140" y="19812"/>
                    </a:lnTo>
                    <a:lnTo>
                      <a:pt x="42102" y="1724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4" name="Google Shape;724;p18"/>
              <p:cNvSpPr/>
              <p:nvPr/>
            </p:nvSpPr>
            <p:spPr>
              <a:xfrm>
                <a:off x="7894686" y="5398008"/>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5" name="Google Shape;725;p18"/>
              <p:cNvSpPr/>
              <p:nvPr/>
            </p:nvSpPr>
            <p:spPr>
              <a:xfrm>
                <a:off x="7795847" y="5404389"/>
                <a:ext cx="47328" cy="33051"/>
              </a:xfrm>
              <a:custGeom>
                <a:rect b="b" l="l" r="r" t="t"/>
                <a:pathLst>
                  <a:path extrusionOk="0" h="33051" w="47328">
                    <a:moveTo>
                      <a:pt x="0" y="10001"/>
                    </a:moveTo>
                    <a:lnTo>
                      <a:pt x="10454" y="0"/>
                    </a:lnTo>
                    <a:lnTo>
                      <a:pt x="47329" y="25527"/>
                    </a:lnTo>
                    <a:lnTo>
                      <a:pt x="45048" y="33051"/>
                    </a:lnTo>
                    <a:cubicBezTo>
                      <a:pt x="45048" y="33051"/>
                      <a:pt x="17487" y="21431"/>
                      <a:pt x="16537"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6" name="Google Shape;726;p18"/>
              <p:cNvSpPr/>
              <p:nvPr/>
            </p:nvSpPr>
            <p:spPr>
              <a:xfrm>
                <a:off x="7699193" y="5349240"/>
                <a:ext cx="58543" cy="38861"/>
              </a:xfrm>
              <a:custGeom>
                <a:rect b="b" l="l" r="r" t="t"/>
                <a:pathLst>
                  <a:path extrusionOk="0" h="38861" w="58543">
                    <a:moveTo>
                      <a:pt x="0" y="11049"/>
                    </a:moveTo>
                    <a:lnTo>
                      <a:pt x="49040" y="38862"/>
                    </a:lnTo>
                    <a:lnTo>
                      <a:pt x="58543" y="31623"/>
                    </a:lnTo>
                    <a:cubicBezTo>
                      <a:pt x="58543" y="31623"/>
                      <a:pt x="52461" y="24574"/>
                      <a:pt x="51986" y="23908"/>
                    </a:cubicBezTo>
                    <a:cubicBezTo>
                      <a:pt x="47614" y="18821"/>
                      <a:pt x="42444" y="14478"/>
                      <a:pt x="36684" y="11049"/>
                    </a:cubicBezTo>
                    <a:cubicBezTo>
                      <a:pt x="33073" y="10382"/>
                      <a:pt x="9789" y="0"/>
                      <a:pt x="978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7" name="Google Shape;727;p18"/>
              <p:cNvSpPr/>
              <p:nvPr/>
            </p:nvSpPr>
            <p:spPr>
              <a:xfrm>
                <a:off x="7753460" y="5318093"/>
                <a:ext cx="27275" cy="24479"/>
              </a:xfrm>
              <a:custGeom>
                <a:rect b="b" l="l" r="r" t="t"/>
                <a:pathLst>
                  <a:path extrusionOk="0" h="24479" w="27275">
                    <a:moveTo>
                      <a:pt x="27276" y="24479"/>
                    </a:moveTo>
                    <a:lnTo>
                      <a:pt x="27276" y="7334"/>
                    </a:lnTo>
                    <a:lnTo>
                      <a:pt x="4752" y="0"/>
                    </a:lnTo>
                    <a:lnTo>
                      <a:pt x="0" y="13430"/>
                    </a:lnTo>
                    <a:lnTo>
                      <a:pt x="1140" y="19622"/>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8" name="Google Shape;728;p18"/>
              <p:cNvSpPr/>
              <p:nvPr/>
            </p:nvSpPr>
            <p:spPr>
              <a:xfrm>
                <a:off x="7631241" y="5313044"/>
                <a:ext cx="26040" cy="19431"/>
              </a:xfrm>
              <a:custGeom>
                <a:rect b="b" l="l" r="r" t="t"/>
                <a:pathLst>
                  <a:path extrusionOk="0" h="19431"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9" name="Google Shape;729;p18"/>
              <p:cNvSpPr/>
              <p:nvPr/>
            </p:nvSpPr>
            <p:spPr>
              <a:xfrm>
                <a:off x="7632192" y="5370575"/>
                <a:ext cx="29936" cy="30289"/>
              </a:xfrm>
              <a:custGeom>
                <a:rect b="b" l="l" r="r" t="t"/>
                <a:pathLst>
                  <a:path extrusionOk="0" h="30289" w="29936">
                    <a:moveTo>
                      <a:pt x="0" y="17907"/>
                    </a:moveTo>
                    <a:lnTo>
                      <a:pt x="0" y="0"/>
                    </a:lnTo>
                    <a:lnTo>
                      <a:pt x="29937" y="0"/>
                    </a:lnTo>
                    <a:lnTo>
                      <a:pt x="22619" y="16002"/>
                    </a:lnTo>
                    <a:lnTo>
                      <a:pt x="9599"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0" name="Google Shape;730;p18"/>
              <p:cNvSpPr/>
              <p:nvPr/>
            </p:nvSpPr>
            <p:spPr>
              <a:xfrm>
                <a:off x="7630861" y="5295995"/>
                <a:ext cx="295637" cy="184880"/>
              </a:xfrm>
              <a:custGeom>
                <a:rect b="b" l="l" r="r" t="t"/>
                <a:pathLst>
                  <a:path extrusionOk="0" h="184880" w="295637">
                    <a:moveTo>
                      <a:pt x="149875" y="29432"/>
                    </a:moveTo>
                    <a:cubicBezTo>
                      <a:pt x="145988" y="29423"/>
                      <a:pt x="142110" y="29737"/>
                      <a:pt x="138280" y="30385"/>
                    </a:cubicBezTo>
                    <a:cubicBezTo>
                      <a:pt x="133053" y="31051"/>
                      <a:pt x="127256" y="32099"/>
                      <a:pt x="120793" y="33528"/>
                    </a:cubicBezTo>
                    <a:cubicBezTo>
                      <a:pt x="114331" y="34957"/>
                      <a:pt x="107583" y="36576"/>
                      <a:pt x="100645" y="38671"/>
                    </a:cubicBezTo>
                    <a:cubicBezTo>
                      <a:pt x="93897" y="40729"/>
                      <a:pt x="87292" y="43243"/>
                      <a:pt x="80877" y="46196"/>
                    </a:cubicBezTo>
                    <a:lnTo>
                      <a:pt x="131628" y="75629"/>
                    </a:lnTo>
                    <a:lnTo>
                      <a:pt x="141131" y="72390"/>
                    </a:lnTo>
                    <a:cubicBezTo>
                      <a:pt x="154056" y="68104"/>
                      <a:pt x="166221" y="64484"/>
                      <a:pt x="177721" y="61436"/>
                    </a:cubicBezTo>
                    <a:cubicBezTo>
                      <a:pt x="188489" y="58588"/>
                      <a:pt x="199494" y="56779"/>
                      <a:pt x="210604" y="56007"/>
                    </a:cubicBezTo>
                    <a:cubicBezTo>
                      <a:pt x="220726" y="55369"/>
                      <a:pt x="230875" y="56036"/>
                      <a:pt x="240826" y="58007"/>
                    </a:cubicBezTo>
                    <a:cubicBezTo>
                      <a:pt x="251033" y="60217"/>
                      <a:pt x="260812" y="64037"/>
                      <a:pt x="269813" y="69342"/>
                    </a:cubicBezTo>
                    <a:cubicBezTo>
                      <a:pt x="278584" y="73743"/>
                      <a:pt x="286112" y="80296"/>
                      <a:pt x="291671" y="88392"/>
                    </a:cubicBezTo>
                    <a:cubicBezTo>
                      <a:pt x="295397" y="94278"/>
                      <a:pt x="296556" y="101432"/>
                      <a:pt x="294902" y="108204"/>
                    </a:cubicBezTo>
                    <a:cubicBezTo>
                      <a:pt x="292793" y="115700"/>
                      <a:pt x="288687" y="122482"/>
                      <a:pt x="283023" y="127825"/>
                    </a:cubicBezTo>
                    <a:cubicBezTo>
                      <a:pt x="276076" y="134883"/>
                      <a:pt x="268282" y="141056"/>
                      <a:pt x="259833" y="146209"/>
                    </a:cubicBezTo>
                    <a:lnTo>
                      <a:pt x="292146" y="165259"/>
                    </a:lnTo>
                    <a:lnTo>
                      <a:pt x="274469" y="175546"/>
                    </a:lnTo>
                    <a:lnTo>
                      <a:pt x="241871" y="156496"/>
                    </a:lnTo>
                    <a:cubicBezTo>
                      <a:pt x="226371" y="164239"/>
                      <a:pt x="210138" y="170402"/>
                      <a:pt x="193402" y="174879"/>
                    </a:cubicBezTo>
                    <a:cubicBezTo>
                      <a:pt x="175915" y="179718"/>
                      <a:pt x="158048" y="183061"/>
                      <a:pt x="139991" y="184880"/>
                    </a:cubicBezTo>
                    <a:lnTo>
                      <a:pt x="122979" y="154305"/>
                    </a:lnTo>
                    <a:cubicBezTo>
                      <a:pt x="126115" y="154305"/>
                      <a:pt x="130772" y="154305"/>
                      <a:pt x="137140" y="153257"/>
                    </a:cubicBezTo>
                    <a:cubicBezTo>
                      <a:pt x="143507" y="152209"/>
                      <a:pt x="150635" y="151257"/>
                      <a:pt x="158428" y="149542"/>
                    </a:cubicBezTo>
                    <a:cubicBezTo>
                      <a:pt x="166221" y="147828"/>
                      <a:pt x="174585" y="145732"/>
                      <a:pt x="183328" y="143161"/>
                    </a:cubicBezTo>
                    <a:cubicBezTo>
                      <a:pt x="191824" y="140618"/>
                      <a:pt x="200121" y="137436"/>
                      <a:pt x="208133" y="133636"/>
                    </a:cubicBezTo>
                    <a:lnTo>
                      <a:pt x="157193" y="104680"/>
                    </a:lnTo>
                    <a:lnTo>
                      <a:pt x="150635" y="106966"/>
                    </a:lnTo>
                    <a:lnTo>
                      <a:pt x="143697" y="109156"/>
                    </a:lnTo>
                    <a:cubicBezTo>
                      <a:pt x="130962" y="113347"/>
                      <a:pt x="119368" y="116586"/>
                      <a:pt x="108723" y="118681"/>
                    </a:cubicBezTo>
                    <a:cubicBezTo>
                      <a:pt x="98953" y="120958"/>
                      <a:pt x="88994" y="122291"/>
                      <a:pt x="78976" y="122682"/>
                    </a:cubicBezTo>
                    <a:cubicBezTo>
                      <a:pt x="70128" y="122996"/>
                      <a:pt x="61280" y="122168"/>
                      <a:pt x="52651" y="120205"/>
                    </a:cubicBezTo>
                    <a:cubicBezTo>
                      <a:pt x="44098" y="118224"/>
                      <a:pt x="35867" y="115014"/>
                      <a:pt x="28226" y="110680"/>
                    </a:cubicBezTo>
                    <a:cubicBezTo>
                      <a:pt x="19910" y="106299"/>
                      <a:pt x="12697" y="100079"/>
                      <a:pt x="7128" y="92488"/>
                    </a:cubicBezTo>
                    <a:cubicBezTo>
                      <a:pt x="3032" y="86801"/>
                      <a:pt x="1017" y="79867"/>
                      <a:pt x="1426" y="72866"/>
                    </a:cubicBezTo>
                    <a:cubicBezTo>
                      <a:pt x="2148" y="65570"/>
                      <a:pt x="5065" y="58655"/>
                      <a:pt x="9789" y="53054"/>
                    </a:cubicBezTo>
                    <a:cubicBezTo>
                      <a:pt x="15567" y="45644"/>
                      <a:pt x="22505" y="39214"/>
                      <a:pt x="30317" y="34004"/>
                    </a:cubicBezTo>
                    <a:lnTo>
                      <a:pt x="0" y="17050"/>
                    </a:lnTo>
                    <a:lnTo>
                      <a:pt x="17582" y="6763"/>
                    </a:lnTo>
                    <a:lnTo>
                      <a:pt x="47234" y="24003"/>
                    </a:lnTo>
                    <a:cubicBezTo>
                      <a:pt x="61157" y="17088"/>
                      <a:pt x="75783" y="11687"/>
                      <a:pt x="90856" y="7906"/>
                    </a:cubicBezTo>
                    <a:cubicBezTo>
                      <a:pt x="105197" y="4286"/>
                      <a:pt x="119776" y="1638"/>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485"/>
                      <a:pt x="63485" y="82772"/>
                    </a:cubicBezTo>
                    <a:close/>
                    <a:moveTo>
                      <a:pt x="230372" y="96679"/>
                    </a:moveTo>
                    <a:cubicBezTo>
                      <a:pt x="223092" y="92716"/>
                      <a:pt x="214710" y="91240"/>
                      <a:pt x="206517" y="92488"/>
                    </a:cubicBezTo>
                    <a:cubicBezTo>
                      <a:pt x="195265" y="93954"/>
                      <a:pt x="184174" y="96412"/>
                      <a:pt x="173349" y="99822"/>
                    </a:cubicBezTo>
                    <a:lnTo>
                      <a:pt x="220868" y="127159"/>
                    </a:lnTo>
                    <a:cubicBezTo>
                      <a:pt x="240826" y="114776"/>
                      <a:pt x="244057" y="104680"/>
                      <a:pt x="230372" y="96679"/>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31" name="Google Shape;731;p18"/>
            <p:cNvGrpSpPr/>
            <p:nvPr/>
          </p:nvGrpSpPr>
          <p:grpSpPr>
            <a:xfrm>
              <a:off x="5533746" y="4253261"/>
              <a:ext cx="883852" cy="621029"/>
              <a:chOff x="7343371" y="4995386"/>
              <a:chExt cx="883852" cy="621029"/>
            </a:xfrm>
          </p:grpSpPr>
          <p:sp>
            <p:nvSpPr>
              <p:cNvPr id="732" name="Google Shape;732;p18"/>
              <p:cNvSpPr/>
              <p:nvPr/>
            </p:nvSpPr>
            <p:spPr>
              <a:xfrm>
                <a:off x="7343371" y="5104923"/>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3" name="Google Shape;733;p18"/>
              <p:cNvSpPr/>
              <p:nvPr/>
            </p:nvSpPr>
            <p:spPr>
              <a:xfrm>
                <a:off x="7343561" y="5248084"/>
                <a:ext cx="87339" cy="116490"/>
              </a:xfrm>
              <a:custGeom>
                <a:rect b="b" l="l" r="r" t="t"/>
                <a:pathLst>
                  <a:path extrusionOk="0" h="116490" w="87339">
                    <a:moveTo>
                      <a:pt x="0" y="116491"/>
                    </a:moveTo>
                    <a:lnTo>
                      <a:pt x="0" y="0"/>
                    </a:lnTo>
                    <a:lnTo>
                      <a:pt x="87340"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4" name="Google Shape;734;p18"/>
              <p:cNvSpPr/>
              <p:nvPr/>
            </p:nvSpPr>
            <p:spPr>
              <a:xfrm>
                <a:off x="8160792" y="5251132"/>
                <a:ext cx="66431" cy="157067"/>
              </a:xfrm>
              <a:custGeom>
                <a:rect b="b" l="l" r="r" t="t"/>
                <a:pathLst>
                  <a:path extrusionOk="0" h="157067" w="66431">
                    <a:moveTo>
                      <a:pt x="66431" y="0"/>
                    </a:moveTo>
                    <a:lnTo>
                      <a:pt x="66431" y="109538"/>
                    </a:lnTo>
                    <a:lnTo>
                      <a:pt x="21859" y="157067"/>
                    </a:lnTo>
                    <a:lnTo>
                      <a:pt x="0" y="31623"/>
                    </a:lnTo>
                    <a:lnTo>
                      <a:pt x="66431"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5" name="Google Shape;735;p18"/>
              <p:cNvSpPr/>
              <p:nvPr/>
            </p:nvSpPr>
            <p:spPr>
              <a:xfrm>
                <a:off x="7343371" y="4995386"/>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6" name="Google Shape;736;p18"/>
              <p:cNvSpPr/>
              <p:nvPr/>
            </p:nvSpPr>
            <p:spPr>
              <a:xfrm>
                <a:off x="7469087" y="5064990"/>
                <a:ext cx="632615" cy="366117"/>
              </a:xfrm>
              <a:custGeom>
                <a:rect b="b" l="l" r="r" t="t"/>
                <a:pathLst>
                  <a:path extrusionOk="0" h="366117" w="632615">
                    <a:moveTo>
                      <a:pt x="632116" y="194048"/>
                    </a:moveTo>
                    <a:cubicBezTo>
                      <a:pt x="627555" y="237101"/>
                      <a:pt x="596952" y="279773"/>
                      <a:pt x="540025" y="312539"/>
                    </a:cubicBezTo>
                    <a:cubicBezTo>
                      <a:pt x="416475" y="383977"/>
                      <a:pt x="216136" y="383977"/>
                      <a:pt x="92586" y="312539"/>
                    </a:cubicBezTo>
                    <a:cubicBezTo>
                      <a:pt x="35564" y="279487"/>
                      <a:pt x="4961" y="237101"/>
                      <a:pt x="590" y="194048"/>
                    </a:cubicBezTo>
                    <a:cubicBezTo>
                      <a:pt x="-4732" y="143661"/>
                      <a:pt x="25965" y="92130"/>
                      <a:pt x="92586" y="53650"/>
                    </a:cubicBezTo>
                    <a:cubicBezTo>
                      <a:pt x="216136" y="-17883"/>
                      <a:pt x="416475" y="-17883"/>
                      <a:pt x="540025" y="53650"/>
                    </a:cubicBezTo>
                    <a:cubicBezTo>
                      <a:pt x="606551" y="92130"/>
                      <a:pt x="636963" y="143661"/>
                      <a:pt x="632116"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7" name="Google Shape;737;p18"/>
              <p:cNvSpPr/>
              <p:nvPr/>
            </p:nvSpPr>
            <p:spPr>
              <a:xfrm>
                <a:off x="7469677" y="5086897"/>
                <a:ext cx="631526" cy="344209"/>
              </a:xfrm>
              <a:custGeom>
                <a:rect b="b" l="l" r="r" t="t"/>
                <a:pathLst>
                  <a:path extrusionOk="0" h="344209" w="631526">
                    <a:moveTo>
                      <a:pt x="631526"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7"/>
                      <a:pt x="35069" y="86416"/>
                      <a:pt x="91997" y="53650"/>
                    </a:cubicBezTo>
                    <a:cubicBezTo>
                      <a:pt x="215546" y="-17883"/>
                      <a:pt x="415886" y="-17883"/>
                      <a:pt x="539435" y="53650"/>
                    </a:cubicBezTo>
                    <a:cubicBezTo>
                      <a:pt x="596363" y="86701"/>
                      <a:pt x="626870" y="129087"/>
                      <a:pt x="631526" y="17214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8" name="Google Shape;738;p18"/>
              <p:cNvSpPr/>
              <p:nvPr/>
            </p:nvSpPr>
            <p:spPr>
              <a:xfrm>
                <a:off x="7630861" y="5169693"/>
                <a:ext cx="295642" cy="184784"/>
              </a:xfrm>
              <a:custGeom>
                <a:rect b="b" l="l" r="r" t="t"/>
                <a:pathLst>
                  <a:path extrusionOk="0" h="184784" w="295642">
                    <a:moveTo>
                      <a:pt x="149875" y="29432"/>
                    </a:moveTo>
                    <a:cubicBezTo>
                      <a:pt x="145988" y="29423"/>
                      <a:pt x="142110" y="29737"/>
                      <a:pt x="138280" y="30385"/>
                    </a:cubicBezTo>
                    <a:cubicBezTo>
                      <a:pt x="133053" y="31147"/>
                      <a:pt x="127256" y="32195"/>
                      <a:pt x="120793" y="33528"/>
                    </a:cubicBezTo>
                    <a:cubicBezTo>
                      <a:pt x="114331" y="34862"/>
                      <a:pt x="107583" y="36576"/>
                      <a:pt x="100645" y="38671"/>
                    </a:cubicBezTo>
                    <a:cubicBezTo>
                      <a:pt x="93878" y="40719"/>
                      <a:pt x="87273" y="43272"/>
                      <a:pt x="80877" y="46291"/>
                    </a:cubicBezTo>
                    <a:lnTo>
                      <a:pt x="131628" y="75629"/>
                    </a:lnTo>
                    <a:lnTo>
                      <a:pt x="141131" y="72390"/>
                    </a:lnTo>
                    <a:cubicBezTo>
                      <a:pt x="154056" y="68104"/>
                      <a:pt x="166221" y="64484"/>
                      <a:pt x="177721" y="61436"/>
                    </a:cubicBezTo>
                    <a:cubicBezTo>
                      <a:pt x="188489" y="58598"/>
                      <a:pt x="199494" y="56779"/>
                      <a:pt x="210604" y="56007"/>
                    </a:cubicBezTo>
                    <a:cubicBezTo>
                      <a:pt x="220726" y="55397"/>
                      <a:pt x="230885" y="56102"/>
                      <a:pt x="240826" y="58103"/>
                    </a:cubicBezTo>
                    <a:cubicBezTo>
                      <a:pt x="251023" y="60274"/>
                      <a:pt x="260812" y="64065"/>
                      <a:pt x="269813" y="69342"/>
                    </a:cubicBezTo>
                    <a:cubicBezTo>
                      <a:pt x="278584" y="73743"/>
                      <a:pt x="286112" y="80296"/>
                      <a:pt x="291671" y="88392"/>
                    </a:cubicBezTo>
                    <a:cubicBezTo>
                      <a:pt x="295397" y="94317"/>
                      <a:pt x="296566" y="101498"/>
                      <a:pt x="294902" y="108299"/>
                    </a:cubicBezTo>
                    <a:cubicBezTo>
                      <a:pt x="292745" y="115776"/>
                      <a:pt x="288649" y="122549"/>
                      <a:pt x="283023" y="127921"/>
                    </a:cubicBezTo>
                    <a:cubicBezTo>
                      <a:pt x="276076" y="134950"/>
                      <a:pt x="268282" y="141094"/>
                      <a:pt x="259833" y="146209"/>
                    </a:cubicBezTo>
                    <a:lnTo>
                      <a:pt x="292146" y="165259"/>
                    </a:lnTo>
                    <a:lnTo>
                      <a:pt x="274469" y="175451"/>
                    </a:lnTo>
                    <a:lnTo>
                      <a:pt x="241871" y="156401"/>
                    </a:lnTo>
                    <a:cubicBezTo>
                      <a:pt x="226352" y="164068"/>
                      <a:pt x="210119" y="170193"/>
                      <a:pt x="193402" y="174688"/>
                    </a:cubicBezTo>
                    <a:cubicBezTo>
                      <a:pt x="175924" y="179603"/>
                      <a:pt x="158058" y="182975"/>
                      <a:pt x="139991" y="184785"/>
                    </a:cubicBezTo>
                    <a:lnTo>
                      <a:pt x="122599" y="154781"/>
                    </a:lnTo>
                    <a:cubicBezTo>
                      <a:pt x="127332" y="154657"/>
                      <a:pt x="132065" y="154276"/>
                      <a:pt x="136760" y="153638"/>
                    </a:cubicBezTo>
                    <a:cubicBezTo>
                      <a:pt x="143127" y="152876"/>
                      <a:pt x="150255" y="151638"/>
                      <a:pt x="158048" y="150019"/>
                    </a:cubicBezTo>
                    <a:cubicBezTo>
                      <a:pt x="165841" y="148399"/>
                      <a:pt x="174204" y="146113"/>
                      <a:pt x="182948" y="143637"/>
                    </a:cubicBezTo>
                    <a:cubicBezTo>
                      <a:pt x="191425" y="141056"/>
                      <a:pt x="199722" y="137865"/>
                      <a:pt x="207753" y="134112"/>
                    </a:cubicBezTo>
                    <a:lnTo>
                      <a:pt x="157193" y="104965"/>
                    </a:lnTo>
                    <a:lnTo>
                      <a:pt x="150635" y="107252"/>
                    </a:lnTo>
                    <a:lnTo>
                      <a:pt x="143697" y="109347"/>
                    </a:lnTo>
                    <a:cubicBezTo>
                      <a:pt x="130962" y="113538"/>
                      <a:pt x="119368" y="116777"/>
                      <a:pt x="108723" y="118872"/>
                    </a:cubicBezTo>
                    <a:cubicBezTo>
                      <a:pt x="98953" y="121148"/>
                      <a:pt x="88994" y="122482"/>
                      <a:pt x="78976" y="122872"/>
                    </a:cubicBezTo>
                    <a:cubicBezTo>
                      <a:pt x="70128" y="123234"/>
                      <a:pt x="61280" y="122396"/>
                      <a:pt x="52651" y="120396"/>
                    </a:cubicBezTo>
                    <a:cubicBezTo>
                      <a:pt x="44079" y="118463"/>
                      <a:pt x="35848" y="115243"/>
                      <a:pt x="28226" y="110871"/>
                    </a:cubicBezTo>
                    <a:cubicBezTo>
                      <a:pt x="19891" y="106518"/>
                      <a:pt x="12669" y="100289"/>
                      <a:pt x="7128" y="92678"/>
                    </a:cubicBezTo>
                    <a:cubicBezTo>
                      <a:pt x="3022" y="86992"/>
                      <a:pt x="1007" y="80058"/>
                      <a:pt x="1426" y="73057"/>
                    </a:cubicBezTo>
                    <a:cubicBezTo>
                      <a:pt x="2148" y="65761"/>
                      <a:pt x="5065" y="58846"/>
                      <a:pt x="9789" y="53245"/>
                    </a:cubicBezTo>
                    <a:cubicBezTo>
                      <a:pt x="15596" y="45863"/>
                      <a:pt x="22524" y="39434"/>
                      <a:pt x="30317" y="34195"/>
                    </a:cubicBezTo>
                    <a:lnTo>
                      <a:pt x="0" y="17050"/>
                    </a:lnTo>
                    <a:lnTo>
                      <a:pt x="17582" y="6858"/>
                    </a:lnTo>
                    <a:lnTo>
                      <a:pt x="47234" y="24003"/>
                    </a:lnTo>
                    <a:cubicBezTo>
                      <a:pt x="61157" y="17088"/>
                      <a:pt x="75783" y="11687"/>
                      <a:pt x="90856" y="7906"/>
                    </a:cubicBezTo>
                    <a:cubicBezTo>
                      <a:pt x="105207" y="4324"/>
                      <a:pt x="119786" y="1686"/>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581"/>
                      <a:pt x="63485" y="82772"/>
                    </a:cubicBezTo>
                    <a:close/>
                    <a:moveTo>
                      <a:pt x="230372" y="96774"/>
                    </a:moveTo>
                    <a:cubicBezTo>
                      <a:pt x="223101" y="92773"/>
                      <a:pt x="214719" y="91269"/>
                      <a:pt x="206517" y="92488"/>
                    </a:cubicBezTo>
                    <a:cubicBezTo>
                      <a:pt x="195265" y="93955"/>
                      <a:pt x="184174" y="96412"/>
                      <a:pt x="173349" y="99822"/>
                    </a:cubicBezTo>
                    <a:lnTo>
                      <a:pt x="220868" y="127159"/>
                    </a:lnTo>
                    <a:cubicBezTo>
                      <a:pt x="240892" y="114776"/>
                      <a:pt x="244057" y="104651"/>
                      <a:pt x="230372" y="9677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9" name="Google Shape;739;p18"/>
              <p:cNvSpPr/>
              <p:nvPr/>
            </p:nvSpPr>
            <p:spPr>
              <a:xfrm>
                <a:off x="7753460" y="5307234"/>
                <a:ext cx="19007" cy="25526"/>
              </a:xfrm>
              <a:custGeom>
                <a:rect b="b" l="l" r="r" t="t"/>
                <a:pathLst>
                  <a:path extrusionOk="0" h="25526" w="19007">
                    <a:moveTo>
                      <a:pt x="0" y="17240"/>
                    </a:moveTo>
                    <a:cubicBezTo>
                      <a:pt x="475" y="15907"/>
                      <a:pt x="0" y="0"/>
                      <a:pt x="0" y="0"/>
                    </a:cubicBezTo>
                    <a:lnTo>
                      <a:pt x="19008" y="12478"/>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0" name="Google Shape;740;p18"/>
              <p:cNvSpPr/>
              <p:nvPr/>
            </p:nvSpPr>
            <p:spPr>
              <a:xfrm>
                <a:off x="7880525" y="5317712"/>
                <a:ext cx="42101" cy="19716"/>
              </a:xfrm>
              <a:custGeom>
                <a:rect b="b" l="l" r="r" t="t"/>
                <a:pathLst>
                  <a:path extrusionOk="0" h="19716" w="42101">
                    <a:moveTo>
                      <a:pt x="42102" y="17240"/>
                    </a:moveTo>
                    <a:lnTo>
                      <a:pt x="42102" y="0"/>
                    </a:lnTo>
                    <a:lnTo>
                      <a:pt x="0" y="3238"/>
                    </a:lnTo>
                    <a:lnTo>
                      <a:pt x="24140" y="19717"/>
                    </a:lnTo>
                    <a:lnTo>
                      <a:pt x="42102" y="1724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1" name="Google Shape;741;p18"/>
              <p:cNvSpPr/>
              <p:nvPr/>
            </p:nvSpPr>
            <p:spPr>
              <a:xfrm>
                <a:off x="7894686" y="5254561"/>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2" name="Google Shape;742;p18"/>
              <p:cNvSpPr/>
              <p:nvPr/>
            </p:nvSpPr>
            <p:spPr>
              <a:xfrm>
                <a:off x="7795847" y="5260943"/>
                <a:ext cx="47328" cy="33051"/>
              </a:xfrm>
              <a:custGeom>
                <a:rect b="b" l="l" r="r" t="t"/>
                <a:pathLst>
                  <a:path extrusionOk="0" h="33051" w="47328">
                    <a:moveTo>
                      <a:pt x="0" y="10001"/>
                    </a:moveTo>
                    <a:lnTo>
                      <a:pt x="10454" y="0"/>
                    </a:lnTo>
                    <a:lnTo>
                      <a:pt x="47329" y="25527"/>
                    </a:lnTo>
                    <a:lnTo>
                      <a:pt x="45048" y="33052"/>
                    </a:lnTo>
                    <a:cubicBezTo>
                      <a:pt x="45048" y="33052"/>
                      <a:pt x="17487" y="21431"/>
                      <a:pt x="16537" y="20765"/>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3" name="Google Shape;743;p18"/>
              <p:cNvSpPr/>
              <p:nvPr/>
            </p:nvSpPr>
            <p:spPr>
              <a:xfrm>
                <a:off x="7699193" y="5205793"/>
                <a:ext cx="58543" cy="38861"/>
              </a:xfrm>
              <a:custGeom>
                <a:rect b="b" l="l" r="r" t="t"/>
                <a:pathLst>
                  <a:path extrusionOk="0" h="38861" w="58543">
                    <a:moveTo>
                      <a:pt x="0" y="11049"/>
                    </a:moveTo>
                    <a:lnTo>
                      <a:pt x="49040" y="38862"/>
                    </a:lnTo>
                    <a:lnTo>
                      <a:pt x="58543" y="31623"/>
                    </a:lnTo>
                    <a:cubicBezTo>
                      <a:pt x="58543" y="31623"/>
                      <a:pt x="52461" y="24574"/>
                      <a:pt x="51986" y="23813"/>
                    </a:cubicBezTo>
                    <a:cubicBezTo>
                      <a:pt x="47585" y="18783"/>
                      <a:pt x="42425" y="14478"/>
                      <a:pt x="36684" y="11049"/>
                    </a:cubicBezTo>
                    <a:cubicBezTo>
                      <a:pt x="33073" y="10382"/>
                      <a:pt x="9789" y="0"/>
                      <a:pt x="978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4" name="Google Shape;744;p18"/>
              <p:cNvSpPr/>
              <p:nvPr/>
            </p:nvSpPr>
            <p:spPr>
              <a:xfrm>
                <a:off x="7753460" y="5174646"/>
                <a:ext cx="27275" cy="24479"/>
              </a:xfrm>
              <a:custGeom>
                <a:rect b="b" l="l" r="r" t="t"/>
                <a:pathLst>
                  <a:path extrusionOk="0" h="24479" w="27275">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5" name="Google Shape;745;p18"/>
              <p:cNvSpPr/>
              <p:nvPr/>
            </p:nvSpPr>
            <p:spPr>
              <a:xfrm>
                <a:off x="7631241" y="5169598"/>
                <a:ext cx="26040" cy="19431"/>
              </a:xfrm>
              <a:custGeom>
                <a:rect b="b" l="l" r="r" t="t"/>
                <a:pathLst>
                  <a:path extrusionOk="0" h="19431"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6" name="Google Shape;746;p18"/>
              <p:cNvSpPr/>
              <p:nvPr/>
            </p:nvSpPr>
            <p:spPr>
              <a:xfrm>
                <a:off x="7632192" y="5227129"/>
                <a:ext cx="29936" cy="30289"/>
              </a:xfrm>
              <a:custGeom>
                <a:rect b="b" l="l" r="r" t="t"/>
                <a:pathLst>
                  <a:path extrusionOk="0" h="30289" w="29936">
                    <a:moveTo>
                      <a:pt x="0" y="17907"/>
                    </a:moveTo>
                    <a:lnTo>
                      <a:pt x="0" y="0"/>
                    </a:lnTo>
                    <a:lnTo>
                      <a:pt x="29937" y="0"/>
                    </a:lnTo>
                    <a:lnTo>
                      <a:pt x="22619" y="16002"/>
                    </a:lnTo>
                    <a:lnTo>
                      <a:pt x="9599"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7" name="Google Shape;747;p18"/>
              <p:cNvSpPr/>
              <p:nvPr/>
            </p:nvSpPr>
            <p:spPr>
              <a:xfrm>
                <a:off x="7630861" y="5152548"/>
                <a:ext cx="295637" cy="184403"/>
              </a:xfrm>
              <a:custGeom>
                <a:rect b="b" l="l" r="r" t="t"/>
                <a:pathLst>
                  <a:path extrusionOk="0" h="184403" w="295637">
                    <a:moveTo>
                      <a:pt x="149875" y="29051"/>
                    </a:moveTo>
                    <a:cubicBezTo>
                      <a:pt x="145988" y="29042"/>
                      <a:pt x="142110" y="29356"/>
                      <a:pt x="138280" y="30004"/>
                    </a:cubicBezTo>
                    <a:cubicBezTo>
                      <a:pt x="133053" y="30671"/>
                      <a:pt x="127256" y="31718"/>
                      <a:pt x="120793" y="33147"/>
                    </a:cubicBezTo>
                    <a:cubicBezTo>
                      <a:pt x="114331" y="34576"/>
                      <a:pt x="107583" y="36195"/>
                      <a:pt x="100645" y="38290"/>
                    </a:cubicBezTo>
                    <a:cubicBezTo>
                      <a:pt x="93878" y="40310"/>
                      <a:pt x="87273" y="42824"/>
                      <a:pt x="80877" y="45815"/>
                    </a:cubicBezTo>
                    <a:lnTo>
                      <a:pt x="131628" y="75247"/>
                    </a:lnTo>
                    <a:lnTo>
                      <a:pt x="141131" y="72009"/>
                    </a:lnTo>
                    <a:cubicBezTo>
                      <a:pt x="154056" y="67723"/>
                      <a:pt x="166221" y="64103"/>
                      <a:pt x="177721" y="61055"/>
                    </a:cubicBezTo>
                    <a:cubicBezTo>
                      <a:pt x="188489" y="58207"/>
                      <a:pt x="199494" y="56397"/>
                      <a:pt x="210604" y="55626"/>
                    </a:cubicBezTo>
                    <a:cubicBezTo>
                      <a:pt x="220726" y="54988"/>
                      <a:pt x="230875" y="55654"/>
                      <a:pt x="240826" y="57626"/>
                    </a:cubicBezTo>
                    <a:cubicBezTo>
                      <a:pt x="251033" y="59836"/>
                      <a:pt x="260812" y="63655"/>
                      <a:pt x="269813" y="68961"/>
                    </a:cubicBezTo>
                    <a:cubicBezTo>
                      <a:pt x="278584" y="73362"/>
                      <a:pt x="286112" y="79915"/>
                      <a:pt x="291671" y="88011"/>
                    </a:cubicBezTo>
                    <a:cubicBezTo>
                      <a:pt x="295397" y="93897"/>
                      <a:pt x="296556" y="101051"/>
                      <a:pt x="294902" y="107823"/>
                    </a:cubicBezTo>
                    <a:cubicBezTo>
                      <a:pt x="292793" y="115319"/>
                      <a:pt x="288687" y="122101"/>
                      <a:pt x="283023" y="127444"/>
                    </a:cubicBezTo>
                    <a:cubicBezTo>
                      <a:pt x="276076" y="134503"/>
                      <a:pt x="268282" y="140675"/>
                      <a:pt x="259833" y="145828"/>
                    </a:cubicBezTo>
                    <a:lnTo>
                      <a:pt x="292146" y="164878"/>
                    </a:lnTo>
                    <a:lnTo>
                      <a:pt x="274469" y="175069"/>
                    </a:lnTo>
                    <a:lnTo>
                      <a:pt x="241871" y="156019"/>
                    </a:lnTo>
                    <a:cubicBezTo>
                      <a:pt x="226371" y="163763"/>
                      <a:pt x="210138" y="169916"/>
                      <a:pt x="193402" y="174403"/>
                    </a:cubicBezTo>
                    <a:cubicBezTo>
                      <a:pt x="175915" y="179241"/>
                      <a:pt x="158048" y="182585"/>
                      <a:pt x="139991" y="184404"/>
                    </a:cubicBezTo>
                    <a:lnTo>
                      <a:pt x="122979" y="153829"/>
                    </a:lnTo>
                    <a:cubicBezTo>
                      <a:pt x="126115" y="153829"/>
                      <a:pt x="130772" y="153829"/>
                      <a:pt x="137140" y="152781"/>
                    </a:cubicBezTo>
                    <a:cubicBezTo>
                      <a:pt x="143507" y="151733"/>
                      <a:pt x="150635" y="150781"/>
                      <a:pt x="158428" y="149066"/>
                    </a:cubicBezTo>
                    <a:cubicBezTo>
                      <a:pt x="166221" y="147352"/>
                      <a:pt x="174585" y="145256"/>
                      <a:pt x="183328" y="142684"/>
                    </a:cubicBezTo>
                    <a:cubicBezTo>
                      <a:pt x="191824" y="140141"/>
                      <a:pt x="200121" y="136960"/>
                      <a:pt x="208133" y="133159"/>
                    </a:cubicBezTo>
                    <a:lnTo>
                      <a:pt x="157573" y="103917"/>
                    </a:lnTo>
                    <a:lnTo>
                      <a:pt x="151015" y="106204"/>
                    </a:lnTo>
                    <a:lnTo>
                      <a:pt x="144077" y="108394"/>
                    </a:lnTo>
                    <a:cubicBezTo>
                      <a:pt x="131342" y="112585"/>
                      <a:pt x="119748" y="115824"/>
                      <a:pt x="109104" y="117919"/>
                    </a:cubicBezTo>
                    <a:cubicBezTo>
                      <a:pt x="99334" y="120196"/>
                      <a:pt x="89374" y="121530"/>
                      <a:pt x="79357" y="121920"/>
                    </a:cubicBezTo>
                    <a:cubicBezTo>
                      <a:pt x="70509" y="122234"/>
                      <a:pt x="61661" y="121396"/>
                      <a:pt x="53031" y="119443"/>
                    </a:cubicBezTo>
                    <a:cubicBezTo>
                      <a:pt x="44478" y="117462"/>
                      <a:pt x="36247" y="114252"/>
                      <a:pt x="28606" y="109918"/>
                    </a:cubicBezTo>
                    <a:cubicBezTo>
                      <a:pt x="20291" y="105537"/>
                      <a:pt x="13077" y="99317"/>
                      <a:pt x="7508" y="91726"/>
                    </a:cubicBezTo>
                    <a:cubicBezTo>
                      <a:pt x="3412" y="86039"/>
                      <a:pt x="1397" y="79105"/>
                      <a:pt x="1806" y="72104"/>
                    </a:cubicBezTo>
                    <a:cubicBezTo>
                      <a:pt x="2528" y="64808"/>
                      <a:pt x="5446" y="57893"/>
                      <a:pt x="10169" y="52292"/>
                    </a:cubicBezTo>
                    <a:cubicBezTo>
                      <a:pt x="15947" y="44882"/>
                      <a:pt x="22885" y="38452"/>
                      <a:pt x="30697" y="33242"/>
                    </a:cubicBezTo>
                    <a:lnTo>
                      <a:pt x="0" y="17050"/>
                    </a:lnTo>
                    <a:lnTo>
                      <a:pt x="17582" y="6763"/>
                    </a:lnTo>
                    <a:lnTo>
                      <a:pt x="47234" y="24003"/>
                    </a:lnTo>
                    <a:cubicBezTo>
                      <a:pt x="61157" y="17088"/>
                      <a:pt x="75783" y="11687"/>
                      <a:pt x="90856" y="7906"/>
                    </a:cubicBezTo>
                    <a:cubicBezTo>
                      <a:pt x="105197" y="4286"/>
                      <a:pt x="119776" y="1638"/>
                      <a:pt x="134479" y="0"/>
                    </a:cubicBezTo>
                    <a:close/>
                    <a:moveTo>
                      <a:pt x="63485" y="82391"/>
                    </a:moveTo>
                    <a:cubicBezTo>
                      <a:pt x="70157" y="86258"/>
                      <a:pt x="77864" y="87925"/>
                      <a:pt x="85534" y="87154"/>
                    </a:cubicBezTo>
                    <a:cubicBezTo>
                      <a:pt x="95817" y="85992"/>
                      <a:pt x="105948" y="83725"/>
                      <a:pt x="115756" y="80391"/>
                    </a:cubicBezTo>
                    <a:lnTo>
                      <a:pt x="68237" y="52864"/>
                    </a:lnTo>
                    <a:cubicBezTo>
                      <a:pt x="50750" y="64675"/>
                      <a:pt x="49230" y="74485"/>
                      <a:pt x="63485" y="82772"/>
                    </a:cubicBezTo>
                    <a:close/>
                    <a:moveTo>
                      <a:pt x="230372" y="96298"/>
                    </a:moveTo>
                    <a:cubicBezTo>
                      <a:pt x="223092" y="92335"/>
                      <a:pt x="214710" y="90859"/>
                      <a:pt x="206517" y="92107"/>
                    </a:cubicBezTo>
                    <a:cubicBezTo>
                      <a:pt x="195274" y="93535"/>
                      <a:pt x="184174" y="95964"/>
                      <a:pt x="173349" y="99346"/>
                    </a:cubicBezTo>
                    <a:lnTo>
                      <a:pt x="220868" y="126778"/>
                    </a:lnTo>
                    <a:cubicBezTo>
                      <a:pt x="240826" y="114776"/>
                      <a:pt x="244057" y="104680"/>
                      <a:pt x="230372" y="96679"/>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48" name="Google Shape;748;p18"/>
            <p:cNvGrpSpPr/>
            <p:nvPr/>
          </p:nvGrpSpPr>
          <p:grpSpPr>
            <a:xfrm>
              <a:off x="4965040" y="3574128"/>
              <a:ext cx="883852" cy="621125"/>
              <a:chOff x="6774665" y="4316253"/>
              <a:chExt cx="883852" cy="621125"/>
            </a:xfrm>
          </p:grpSpPr>
          <p:sp>
            <p:nvSpPr>
              <p:cNvPr id="749" name="Google Shape;749;p18"/>
              <p:cNvSpPr/>
              <p:nvPr/>
            </p:nvSpPr>
            <p:spPr>
              <a:xfrm>
                <a:off x="6774665" y="4425886"/>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0" name="Google Shape;750;p18"/>
              <p:cNvSpPr/>
              <p:nvPr/>
            </p:nvSpPr>
            <p:spPr>
              <a:xfrm>
                <a:off x="6774855" y="4568951"/>
                <a:ext cx="87339" cy="116490"/>
              </a:xfrm>
              <a:custGeom>
                <a:rect b="b" l="l" r="r" t="t"/>
                <a:pathLst>
                  <a:path extrusionOk="0" h="116490" w="87339">
                    <a:moveTo>
                      <a:pt x="0" y="116491"/>
                    </a:moveTo>
                    <a:lnTo>
                      <a:pt x="0" y="0"/>
                    </a:lnTo>
                    <a:lnTo>
                      <a:pt x="87340"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1" name="Google Shape;751;p18"/>
              <p:cNvSpPr/>
              <p:nvPr/>
            </p:nvSpPr>
            <p:spPr>
              <a:xfrm>
                <a:off x="7592086" y="4572000"/>
                <a:ext cx="66431" cy="157067"/>
              </a:xfrm>
              <a:custGeom>
                <a:rect b="b" l="l" r="r" t="t"/>
                <a:pathLst>
                  <a:path extrusionOk="0" h="157067" w="66431">
                    <a:moveTo>
                      <a:pt x="66431" y="0"/>
                    </a:moveTo>
                    <a:lnTo>
                      <a:pt x="66431" y="109633"/>
                    </a:lnTo>
                    <a:lnTo>
                      <a:pt x="21859" y="157067"/>
                    </a:lnTo>
                    <a:lnTo>
                      <a:pt x="0" y="31623"/>
                    </a:lnTo>
                    <a:lnTo>
                      <a:pt x="66431"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2" name="Google Shape;752;p18"/>
              <p:cNvSpPr/>
              <p:nvPr/>
            </p:nvSpPr>
            <p:spPr>
              <a:xfrm>
                <a:off x="6774665" y="4316253"/>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3" name="Google Shape;753;p18"/>
              <p:cNvSpPr/>
              <p:nvPr/>
            </p:nvSpPr>
            <p:spPr>
              <a:xfrm>
                <a:off x="6900380" y="4385881"/>
                <a:ext cx="632615" cy="366093"/>
              </a:xfrm>
              <a:custGeom>
                <a:rect b="b" l="l" r="r" t="t"/>
                <a:pathLst>
                  <a:path extrusionOk="0" h="366093" w="632615">
                    <a:moveTo>
                      <a:pt x="632021" y="194024"/>
                    </a:moveTo>
                    <a:cubicBezTo>
                      <a:pt x="627555" y="237077"/>
                      <a:pt x="596952" y="279749"/>
                      <a:pt x="540025" y="312515"/>
                    </a:cubicBezTo>
                    <a:cubicBezTo>
                      <a:pt x="416475" y="383953"/>
                      <a:pt x="216136" y="383953"/>
                      <a:pt x="92586" y="312515"/>
                    </a:cubicBezTo>
                    <a:cubicBezTo>
                      <a:pt x="35564" y="279559"/>
                      <a:pt x="4961" y="237077"/>
                      <a:pt x="590" y="194024"/>
                    </a:cubicBezTo>
                    <a:cubicBezTo>
                      <a:pt x="-4732" y="143637"/>
                      <a:pt x="25965" y="92107"/>
                      <a:pt x="92586" y="53721"/>
                    </a:cubicBezTo>
                    <a:cubicBezTo>
                      <a:pt x="216136" y="-17907"/>
                      <a:pt x="416475" y="-17907"/>
                      <a:pt x="540025" y="53721"/>
                    </a:cubicBezTo>
                    <a:cubicBezTo>
                      <a:pt x="606931" y="92107"/>
                      <a:pt x="637344" y="143637"/>
                      <a:pt x="632021" y="19402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4" name="Google Shape;754;p18"/>
              <p:cNvSpPr/>
              <p:nvPr/>
            </p:nvSpPr>
            <p:spPr>
              <a:xfrm>
                <a:off x="6900970" y="4407789"/>
                <a:ext cx="631431" cy="344185"/>
              </a:xfrm>
              <a:custGeom>
                <a:rect b="b" l="l" r="r" t="t"/>
                <a:pathLst>
                  <a:path extrusionOk="0" h="344185" w="631431">
                    <a:moveTo>
                      <a:pt x="631432" y="172117"/>
                    </a:moveTo>
                    <a:cubicBezTo>
                      <a:pt x="626965" y="215170"/>
                      <a:pt x="596363" y="257842"/>
                      <a:pt x="539435" y="290608"/>
                    </a:cubicBezTo>
                    <a:cubicBezTo>
                      <a:pt x="415886" y="362045"/>
                      <a:pt x="215546" y="362045"/>
                      <a:pt x="91997" y="290608"/>
                    </a:cubicBezTo>
                    <a:cubicBezTo>
                      <a:pt x="34974" y="257651"/>
                      <a:pt x="4372" y="215170"/>
                      <a:pt x="0" y="172117"/>
                    </a:cubicBezTo>
                    <a:cubicBezTo>
                      <a:pt x="4372" y="129064"/>
                      <a:pt x="34974" y="86392"/>
                      <a:pt x="91997" y="53721"/>
                    </a:cubicBezTo>
                    <a:cubicBezTo>
                      <a:pt x="215546" y="-17907"/>
                      <a:pt x="415886" y="-17907"/>
                      <a:pt x="539435" y="53721"/>
                    </a:cubicBezTo>
                    <a:cubicBezTo>
                      <a:pt x="596838" y="86677"/>
                      <a:pt x="626965" y="129064"/>
                      <a:pt x="631432" y="172117"/>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5" name="Google Shape;755;p18"/>
              <p:cNvSpPr/>
              <p:nvPr/>
            </p:nvSpPr>
            <p:spPr>
              <a:xfrm>
                <a:off x="7062535" y="4489799"/>
                <a:ext cx="295132" cy="185547"/>
              </a:xfrm>
              <a:custGeom>
                <a:rect b="b" l="l" r="r" t="t"/>
                <a:pathLst>
                  <a:path extrusionOk="0" h="185547" w="295132">
                    <a:moveTo>
                      <a:pt x="149494" y="30194"/>
                    </a:moveTo>
                    <a:cubicBezTo>
                      <a:pt x="145607" y="30185"/>
                      <a:pt x="141730" y="30499"/>
                      <a:pt x="137900" y="31147"/>
                    </a:cubicBezTo>
                    <a:cubicBezTo>
                      <a:pt x="132673" y="31909"/>
                      <a:pt x="126875" y="32956"/>
                      <a:pt x="120413" y="34290"/>
                    </a:cubicBezTo>
                    <a:cubicBezTo>
                      <a:pt x="113950" y="35623"/>
                      <a:pt x="107203" y="37433"/>
                      <a:pt x="100265" y="39529"/>
                    </a:cubicBezTo>
                    <a:cubicBezTo>
                      <a:pt x="93498" y="41548"/>
                      <a:pt x="86893" y="44063"/>
                      <a:pt x="80497"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567" y="61017"/>
                      <a:pt x="260366" y="64846"/>
                      <a:pt x="269337" y="70199"/>
                    </a:cubicBezTo>
                    <a:cubicBezTo>
                      <a:pt x="278119" y="74590"/>
                      <a:pt x="285636" y="81144"/>
                      <a:pt x="291196" y="89249"/>
                    </a:cubicBezTo>
                    <a:cubicBezTo>
                      <a:pt x="294874" y="95193"/>
                      <a:pt x="296033" y="102356"/>
                      <a:pt x="294427" y="109156"/>
                    </a:cubicBezTo>
                    <a:cubicBezTo>
                      <a:pt x="292251" y="116624"/>
                      <a:pt x="288155" y="123397"/>
                      <a:pt x="282547" y="128778"/>
                    </a:cubicBezTo>
                    <a:cubicBezTo>
                      <a:pt x="275553" y="135789"/>
                      <a:pt x="267769" y="141961"/>
                      <a:pt x="259358" y="147161"/>
                    </a:cubicBezTo>
                    <a:lnTo>
                      <a:pt x="291671" y="166211"/>
                    </a:lnTo>
                    <a:lnTo>
                      <a:pt x="273709" y="176213"/>
                    </a:lnTo>
                    <a:lnTo>
                      <a:pt x="241111" y="157163"/>
                    </a:lnTo>
                    <a:cubicBezTo>
                      <a:pt x="225591" y="164868"/>
                      <a:pt x="209359" y="171022"/>
                      <a:pt x="192642" y="175546"/>
                    </a:cubicBezTo>
                    <a:cubicBezTo>
                      <a:pt x="175155" y="180385"/>
                      <a:pt x="157288" y="183728"/>
                      <a:pt x="139230" y="185547"/>
                    </a:cubicBezTo>
                    <a:lnTo>
                      <a:pt x="122123" y="154972"/>
                    </a:lnTo>
                    <a:cubicBezTo>
                      <a:pt x="126894" y="154848"/>
                      <a:pt x="131656" y="154467"/>
                      <a:pt x="136379" y="153829"/>
                    </a:cubicBezTo>
                    <a:cubicBezTo>
                      <a:pt x="143536" y="153019"/>
                      <a:pt x="150644" y="151810"/>
                      <a:pt x="157668" y="150209"/>
                    </a:cubicBezTo>
                    <a:cubicBezTo>
                      <a:pt x="165556" y="148495"/>
                      <a:pt x="173824" y="146399"/>
                      <a:pt x="182568" y="143828"/>
                    </a:cubicBezTo>
                    <a:cubicBezTo>
                      <a:pt x="191055" y="141246"/>
                      <a:pt x="199342" y="138065"/>
                      <a:pt x="207372" y="134303"/>
                    </a:cubicBezTo>
                    <a:lnTo>
                      <a:pt x="156812" y="105061"/>
                    </a:lnTo>
                    <a:lnTo>
                      <a:pt x="150255" y="107347"/>
                    </a:lnTo>
                    <a:lnTo>
                      <a:pt x="143317" y="109442"/>
                    </a:lnTo>
                    <a:cubicBezTo>
                      <a:pt x="130582" y="113633"/>
                      <a:pt x="118987" y="116967"/>
                      <a:pt x="108343" y="118967"/>
                    </a:cubicBezTo>
                    <a:cubicBezTo>
                      <a:pt x="98545" y="121244"/>
                      <a:pt x="88556" y="122587"/>
                      <a:pt x="78501" y="122968"/>
                    </a:cubicBezTo>
                    <a:cubicBezTo>
                      <a:pt x="69691" y="123282"/>
                      <a:pt x="60872" y="122454"/>
                      <a:pt x="52271" y="120491"/>
                    </a:cubicBezTo>
                    <a:cubicBezTo>
                      <a:pt x="43698" y="118548"/>
                      <a:pt x="35468" y="115338"/>
                      <a:pt x="27846" y="110966"/>
                    </a:cubicBezTo>
                    <a:cubicBezTo>
                      <a:pt x="19511" y="106613"/>
                      <a:pt x="12288" y="100384"/>
                      <a:pt x="6748" y="92773"/>
                    </a:cubicBezTo>
                    <a:cubicBezTo>
                      <a:pt x="2585" y="87116"/>
                      <a:pt x="561" y="80163"/>
                      <a:pt x="1045" y="73152"/>
                    </a:cubicBezTo>
                    <a:cubicBezTo>
                      <a:pt x="1787" y="65856"/>
                      <a:pt x="4704" y="58950"/>
                      <a:pt x="9409" y="53340"/>
                    </a:cubicBezTo>
                    <a:cubicBezTo>
                      <a:pt x="15197" y="45929"/>
                      <a:pt x="22125" y="39500"/>
                      <a:pt x="29937" y="34290"/>
                    </a:cubicBezTo>
                    <a:lnTo>
                      <a:pt x="0" y="16954"/>
                    </a:lnTo>
                    <a:lnTo>
                      <a:pt x="17582" y="6763"/>
                    </a:lnTo>
                    <a:lnTo>
                      <a:pt x="47234" y="23908"/>
                    </a:lnTo>
                    <a:cubicBezTo>
                      <a:pt x="61157" y="17021"/>
                      <a:pt x="75783" y="11649"/>
                      <a:pt x="90856" y="7906"/>
                    </a:cubicBezTo>
                    <a:cubicBezTo>
                      <a:pt x="105188" y="4239"/>
                      <a:pt x="119767" y="1591"/>
                      <a:pt x="134479" y="0"/>
                    </a:cubicBezTo>
                    <a:close/>
                    <a:moveTo>
                      <a:pt x="63105" y="83629"/>
                    </a:moveTo>
                    <a:cubicBezTo>
                      <a:pt x="69786" y="87459"/>
                      <a:pt x="77494" y="89116"/>
                      <a:pt x="85154" y="88392"/>
                    </a:cubicBezTo>
                    <a:cubicBezTo>
                      <a:pt x="95437" y="87182"/>
                      <a:pt x="105568" y="84877"/>
                      <a:pt x="115376" y="81534"/>
                    </a:cubicBezTo>
                    <a:lnTo>
                      <a:pt x="67857" y="54007"/>
                    </a:lnTo>
                    <a:cubicBezTo>
                      <a:pt x="50370" y="65437"/>
                      <a:pt x="48849" y="75343"/>
                      <a:pt x="63105" y="83629"/>
                    </a:cubicBezTo>
                    <a:close/>
                    <a:moveTo>
                      <a:pt x="229991" y="97536"/>
                    </a:moveTo>
                    <a:cubicBezTo>
                      <a:pt x="222693" y="93612"/>
                      <a:pt x="214339" y="92107"/>
                      <a:pt x="206137" y="93250"/>
                    </a:cubicBezTo>
                    <a:cubicBezTo>
                      <a:pt x="194894" y="94755"/>
                      <a:pt x="183803" y="97212"/>
                      <a:pt x="172969" y="100584"/>
                    </a:cubicBezTo>
                    <a:lnTo>
                      <a:pt x="220488" y="127921"/>
                    </a:lnTo>
                    <a:cubicBezTo>
                      <a:pt x="240446" y="115634"/>
                      <a:pt x="243677" y="105442"/>
                      <a:pt x="229991" y="9753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6" name="Google Shape;756;p18"/>
              <p:cNvSpPr/>
              <p:nvPr/>
            </p:nvSpPr>
            <p:spPr>
              <a:xfrm>
                <a:off x="7184658" y="4627816"/>
                <a:ext cx="19482" cy="25431"/>
              </a:xfrm>
              <a:custGeom>
                <a:rect b="b" l="l" r="r" t="t"/>
                <a:pathLst>
                  <a:path extrusionOk="0" h="25431" w="19482">
                    <a:moveTo>
                      <a:pt x="0" y="17145"/>
                    </a:moveTo>
                    <a:cubicBezTo>
                      <a:pt x="285" y="11430"/>
                      <a:pt x="285" y="5715"/>
                      <a:pt x="0" y="0"/>
                    </a:cubicBezTo>
                    <a:lnTo>
                      <a:pt x="19483" y="12478"/>
                    </a:lnTo>
                    <a:lnTo>
                      <a:pt x="11024" y="25432"/>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7" name="Google Shape;757;p18"/>
              <p:cNvSpPr/>
              <p:nvPr/>
            </p:nvSpPr>
            <p:spPr>
              <a:xfrm>
                <a:off x="7311819" y="4638675"/>
                <a:ext cx="42101" cy="19716"/>
              </a:xfrm>
              <a:custGeom>
                <a:rect b="b" l="l" r="r" t="t"/>
                <a:pathLst>
                  <a:path extrusionOk="0" h="19716" w="42101">
                    <a:moveTo>
                      <a:pt x="42102" y="17145"/>
                    </a:moveTo>
                    <a:lnTo>
                      <a:pt x="42102" y="0"/>
                    </a:lnTo>
                    <a:lnTo>
                      <a:pt x="0" y="3238"/>
                    </a:lnTo>
                    <a:lnTo>
                      <a:pt x="24140" y="19717"/>
                    </a:lnTo>
                    <a:lnTo>
                      <a:pt x="42102"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8" name="Google Shape;758;p18"/>
              <p:cNvSpPr/>
              <p:nvPr/>
            </p:nvSpPr>
            <p:spPr>
              <a:xfrm>
                <a:off x="7325980" y="4575428"/>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9" name="Google Shape;759;p18"/>
              <p:cNvSpPr/>
              <p:nvPr/>
            </p:nvSpPr>
            <p:spPr>
              <a:xfrm>
                <a:off x="7227140" y="4581810"/>
                <a:ext cx="47328" cy="33147"/>
              </a:xfrm>
              <a:custGeom>
                <a:rect b="b" l="l" r="r" t="t"/>
                <a:pathLst>
                  <a:path extrusionOk="0" h="33147" w="47328">
                    <a:moveTo>
                      <a:pt x="0" y="10096"/>
                    </a:moveTo>
                    <a:lnTo>
                      <a:pt x="10454" y="0"/>
                    </a:lnTo>
                    <a:lnTo>
                      <a:pt x="47329" y="25622"/>
                    </a:lnTo>
                    <a:lnTo>
                      <a:pt x="45048" y="33147"/>
                    </a:lnTo>
                    <a:cubicBezTo>
                      <a:pt x="45048" y="33147"/>
                      <a:pt x="17487" y="21431"/>
                      <a:pt x="16537"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0" name="Google Shape;760;p18"/>
              <p:cNvSpPr/>
              <p:nvPr/>
            </p:nvSpPr>
            <p:spPr>
              <a:xfrm>
                <a:off x="7130487" y="4526660"/>
                <a:ext cx="59018" cy="38957"/>
              </a:xfrm>
              <a:custGeom>
                <a:rect b="b" l="l" r="r" t="t"/>
                <a:pathLst>
                  <a:path extrusionOk="0" h="38957" w="59018">
                    <a:moveTo>
                      <a:pt x="0" y="11144"/>
                    </a:moveTo>
                    <a:lnTo>
                      <a:pt x="49040" y="38957"/>
                    </a:lnTo>
                    <a:lnTo>
                      <a:pt x="59018" y="31623"/>
                    </a:lnTo>
                    <a:cubicBezTo>
                      <a:pt x="59018" y="31623"/>
                      <a:pt x="52841" y="24575"/>
                      <a:pt x="52461" y="23908"/>
                    </a:cubicBezTo>
                    <a:cubicBezTo>
                      <a:pt x="48042" y="18898"/>
                      <a:pt x="42881" y="14592"/>
                      <a:pt x="37160" y="11144"/>
                    </a:cubicBezTo>
                    <a:cubicBezTo>
                      <a:pt x="33548" y="10382"/>
                      <a:pt x="10264" y="0"/>
                      <a:pt x="1026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1" name="Google Shape;761;p18"/>
              <p:cNvSpPr/>
              <p:nvPr/>
            </p:nvSpPr>
            <p:spPr>
              <a:xfrm>
                <a:off x="7184753" y="4495514"/>
                <a:ext cx="27275" cy="24479"/>
              </a:xfrm>
              <a:custGeom>
                <a:rect b="b" l="l" r="r" t="t"/>
                <a:pathLst>
                  <a:path extrusionOk="0" h="24479" w="27275">
                    <a:moveTo>
                      <a:pt x="27276" y="24479"/>
                    </a:moveTo>
                    <a:lnTo>
                      <a:pt x="27276" y="7334"/>
                    </a:lnTo>
                    <a:lnTo>
                      <a:pt x="4752" y="0"/>
                    </a:lnTo>
                    <a:lnTo>
                      <a:pt x="0" y="13526"/>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2" name="Google Shape;762;p18"/>
              <p:cNvSpPr/>
              <p:nvPr/>
            </p:nvSpPr>
            <p:spPr>
              <a:xfrm>
                <a:off x="7062535" y="4490466"/>
                <a:ext cx="26040" cy="19431"/>
              </a:xfrm>
              <a:custGeom>
                <a:rect b="b" l="l" r="r" t="t"/>
                <a:pathLst>
                  <a:path extrusionOk="0" h="19431"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3" name="Google Shape;763;p18"/>
              <p:cNvSpPr/>
              <p:nvPr/>
            </p:nvSpPr>
            <p:spPr>
              <a:xfrm>
                <a:off x="7063485" y="4547997"/>
                <a:ext cx="29937" cy="30289"/>
              </a:xfrm>
              <a:custGeom>
                <a:rect b="b" l="l" r="r" t="t"/>
                <a:pathLst>
                  <a:path extrusionOk="0" h="30289" w="29937">
                    <a:moveTo>
                      <a:pt x="0" y="17907"/>
                    </a:moveTo>
                    <a:lnTo>
                      <a:pt x="0" y="0"/>
                    </a:lnTo>
                    <a:lnTo>
                      <a:pt x="29937" y="0"/>
                    </a:lnTo>
                    <a:lnTo>
                      <a:pt x="22619" y="16002"/>
                    </a:lnTo>
                    <a:lnTo>
                      <a:pt x="9599"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4" name="Google Shape;764;p18"/>
              <p:cNvSpPr/>
              <p:nvPr/>
            </p:nvSpPr>
            <p:spPr>
              <a:xfrm>
                <a:off x="7062535" y="4472654"/>
                <a:ext cx="295233" cy="185546"/>
              </a:xfrm>
              <a:custGeom>
                <a:rect b="b" l="l" r="r" t="t"/>
                <a:pathLst>
                  <a:path extrusionOk="0" h="185546" w="295233">
                    <a:moveTo>
                      <a:pt x="149494" y="30194"/>
                    </a:moveTo>
                    <a:cubicBezTo>
                      <a:pt x="145607" y="30185"/>
                      <a:pt x="141730" y="30499"/>
                      <a:pt x="137900" y="31147"/>
                    </a:cubicBezTo>
                    <a:cubicBezTo>
                      <a:pt x="132673" y="31909"/>
                      <a:pt x="126875" y="32956"/>
                      <a:pt x="120413" y="34290"/>
                    </a:cubicBezTo>
                    <a:cubicBezTo>
                      <a:pt x="113950" y="35623"/>
                      <a:pt x="107203" y="37338"/>
                      <a:pt x="100265" y="39433"/>
                    </a:cubicBezTo>
                    <a:cubicBezTo>
                      <a:pt x="93498" y="41481"/>
                      <a:pt x="86893" y="44034"/>
                      <a:pt x="80497" y="47054"/>
                    </a:cubicBezTo>
                    <a:lnTo>
                      <a:pt x="131247" y="76390"/>
                    </a:lnTo>
                    <a:lnTo>
                      <a:pt x="140751" y="73247"/>
                    </a:lnTo>
                    <a:cubicBezTo>
                      <a:pt x="153676" y="68866"/>
                      <a:pt x="165841" y="65246"/>
                      <a:pt x="177340" y="62198"/>
                    </a:cubicBezTo>
                    <a:cubicBezTo>
                      <a:pt x="188108" y="59360"/>
                      <a:pt x="199114" y="57540"/>
                      <a:pt x="210224" y="56769"/>
                    </a:cubicBezTo>
                    <a:cubicBezTo>
                      <a:pt x="220345" y="56159"/>
                      <a:pt x="230505" y="56864"/>
                      <a:pt x="240446" y="58864"/>
                    </a:cubicBezTo>
                    <a:cubicBezTo>
                      <a:pt x="250643" y="61036"/>
                      <a:pt x="260432" y="64827"/>
                      <a:pt x="269432" y="70104"/>
                    </a:cubicBezTo>
                    <a:cubicBezTo>
                      <a:pt x="278204" y="74504"/>
                      <a:pt x="285731" y="81058"/>
                      <a:pt x="291291" y="89154"/>
                    </a:cubicBezTo>
                    <a:cubicBezTo>
                      <a:pt x="294978" y="95088"/>
                      <a:pt x="296138" y="102260"/>
                      <a:pt x="294522" y="109061"/>
                    </a:cubicBezTo>
                    <a:cubicBezTo>
                      <a:pt x="292327" y="116519"/>
                      <a:pt x="288231" y="123282"/>
                      <a:pt x="282643" y="128683"/>
                    </a:cubicBezTo>
                    <a:cubicBezTo>
                      <a:pt x="275667" y="135684"/>
                      <a:pt x="267883" y="141827"/>
                      <a:pt x="259453" y="146971"/>
                    </a:cubicBezTo>
                    <a:lnTo>
                      <a:pt x="291766" y="166021"/>
                    </a:lnTo>
                    <a:lnTo>
                      <a:pt x="273709" y="176213"/>
                    </a:lnTo>
                    <a:lnTo>
                      <a:pt x="241111" y="157163"/>
                    </a:lnTo>
                    <a:cubicBezTo>
                      <a:pt x="225591" y="164830"/>
                      <a:pt x="209359" y="170955"/>
                      <a:pt x="192642" y="175450"/>
                    </a:cubicBezTo>
                    <a:cubicBezTo>
                      <a:pt x="175164" y="180365"/>
                      <a:pt x="157297" y="183737"/>
                      <a:pt x="139230" y="185547"/>
                    </a:cubicBezTo>
                    <a:lnTo>
                      <a:pt x="122123" y="154972"/>
                    </a:lnTo>
                    <a:cubicBezTo>
                      <a:pt x="126894" y="154848"/>
                      <a:pt x="131656" y="154467"/>
                      <a:pt x="136379" y="153829"/>
                    </a:cubicBezTo>
                    <a:cubicBezTo>
                      <a:pt x="142747" y="153067"/>
                      <a:pt x="149875" y="151924"/>
                      <a:pt x="157668" y="150209"/>
                    </a:cubicBezTo>
                    <a:cubicBezTo>
                      <a:pt x="165461" y="148495"/>
                      <a:pt x="173824" y="146304"/>
                      <a:pt x="182568" y="143828"/>
                    </a:cubicBezTo>
                    <a:cubicBezTo>
                      <a:pt x="191064" y="141284"/>
                      <a:pt x="199361" y="138103"/>
                      <a:pt x="207372" y="134303"/>
                    </a:cubicBezTo>
                    <a:lnTo>
                      <a:pt x="156812" y="105156"/>
                    </a:lnTo>
                    <a:lnTo>
                      <a:pt x="150255" y="107442"/>
                    </a:lnTo>
                    <a:lnTo>
                      <a:pt x="143317" y="109538"/>
                    </a:lnTo>
                    <a:cubicBezTo>
                      <a:pt x="130582" y="113729"/>
                      <a:pt x="118987" y="116967"/>
                      <a:pt x="108343" y="119063"/>
                    </a:cubicBezTo>
                    <a:cubicBezTo>
                      <a:pt x="98545" y="121339"/>
                      <a:pt x="88556" y="122682"/>
                      <a:pt x="78501" y="123063"/>
                    </a:cubicBezTo>
                    <a:cubicBezTo>
                      <a:pt x="69682" y="123425"/>
                      <a:pt x="60862" y="122587"/>
                      <a:pt x="52271" y="120587"/>
                    </a:cubicBezTo>
                    <a:cubicBezTo>
                      <a:pt x="43698" y="118653"/>
                      <a:pt x="35468" y="115433"/>
                      <a:pt x="27846" y="111062"/>
                    </a:cubicBezTo>
                    <a:cubicBezTo>
                      <a:pt x="19511" y="106709"/>
                      <a:pt x="12288" y="100479"/>
                      <a:pt x="6748" y="92869"/>
                    </a:cubicBezTo>
                    <a:cubicBezTo>
                      <a:pt x="2604" y="87201"/>
                      <a:pt x="579" y="80258"/>
                      <a:pt x="1045" y="73247"/>
                    </a:cubicBezTo>
                    <a:cubicBezTo>
                      <a:pt x="1767" y="65951"/>
                      <a:pt x="4685" y="59036"/>
                      <a:pt x="9409" y="53435"/>
                    </a:cubicBezTo>
                    <a:cubicBezTo>
                      <a:pt x="15197" y="46025"/>
                      <a:pt x="22125" y="39595"/>
                      <a:pt x="29937" y="34385"/>
                    </a:cubicBezTo>
                    <a:lnTo>
                      <a:pt x="0" y="17050"/>
                    </a:lnTo>
                    <a:lnTo>
                      <a:pt x="17582" y="6858"/>
                    </a:lnTo>
                    <a:lnTo>
                      <a:pt x="47234" y="24003"/>
                    </a:lnTo>
                    <a:cubicBezTo>
                      <a:pt x="61157" y="17088"/>
                      <a:pt x="75783" y="11687"/>
                      <a:pt x="90856" y="7906"/>
                    </a:cubicBezTo>
                    <a:cubicBezTo>
                      <a:pt x="105207" y="4324"/>
                      <a:pt x="119785" y="1686"/>
                      <a:pt x="134479" y="0"/>
                    </a:cubicBezTo>
                    <a:close/>
                    <a:moveTo>
                      <a:pt x="63105" y="83534"/>
                    </a:moveTo>
                    <a:cubicBezTo>
                      <a:pt x="69777" y="87401"/>
                      <a:pt x="77484" y="89068"/>
                      <a:pt x="85154" y="88297"/>
                    </a:cubicBezTo>
                    <a:cubicBezTo>
                      <a:pt x="95437" y="87125"/>
                      <a:pt x="105568" y="84858"/>
                      <a:pt x="115376" y="81534"/>
                    </a:cubicBezTo>
                    <a:lnTo>
                      <a:pt x="67857" y="54007"/>
                    </a:lnTo>
                    <a:cubicBezTo>
                      <a:pt x="50370" y="65437"/>
                      <a:pt x="48849" y="75343"/>
                      <a:pt x="63105" y="83534"/>
                    </a:cubicBezTo>
                    <a:close/>
                    <a:moveTo>
                      <a:pt x="229991" y="97536"/>
                    </a:moveTo>
                    <a:cubicBezTo>
                      <a:pt x="222721" y="93536"/>
                      <a:pt x="214339" y="92030"/>
                      <a:pt x="206137" y="93250"/>
                    </a:cubicBezTo>
                    <a:cubicBezTo>
                      <a:pt x="194884" y="94707"/>
                      <a:pt x="183784" y="97164"/>
                      <a:pt x="172969" y="100584"/>
                    </a:cubicBezTo>
                    <a:lnTo>
                      <a:pt x="220488" y="127921"/>
                    </a:lnTo>
                    <a:cubicBezTo>
                      <a:pt x="240512" y="115224"/>
                      <a:pt x="243677" y="105089"/>
                      <a:pt x="229991" y="97536"/>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65" name="Google Shape;765;p18"/>
            <p:cNvGrpSpPr/>
            <p:nvPr/>
          </p:nvGrpSpPr>
          <p:grpSpPr>
            <a:xfrm>
              <a:off x="4965040" y="3430682"/>
              <a:ext cx="883852" cy="621125"/>
              <a:chOff x="6774665" y="4172807"/>
              <a:chExt cx="883852" cy="621125"/>
            </a:xfrm>
          </p:grpSpPr>
          <p:sp>
            <p:nvSpPr>
              <p:cNvPr id="766" name="Google Shape;766;p18"/>
              <p:cNvSpPr/>
              <p:nvPr/>
            </p:nvSpPr>
            <p:spPr>
              <a:xfrm>
                <a:off x="6774665" y="4282440"/>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7" name="Google Shape;767;p18"/>
              <p:cNvSpPr/>
              <p:nvPr/>
            </p:nvSpPr>
            <p:spPr>
              <a:xfrm>
                <a:off x="6774855" y="4425505"/>
                <a:ext cx="87339" cy="116490"/>
              </a:xfrm>
              <a:custGeom>
                <a:rect b="b" l="l" r="r" t="t"/>
                <a:pathLst>
                  <a:path extrusionOk="0" h="116490" w="87339">
                    <a:moveTo>
                      <a:pt x="0" y="116491"/>
                    </a:moveTo>
                    <a:lnTo>
                      <a:pt x="0" y="0"/>
                    </a:lnTo>
                    <a:lnTo>
                      <a:pt x="87340"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8" name="Google Shape;768;p18"/>
              <p:cNvSpPr/>
              <p:nvPr/>
            </p:nvSpPr>
            <p:spPr>
              <a:xfrm>
                <a:off x="7592086" y="4428553"/>
                <a:ext cx="66431" cy="157067"/>
              </a:xfrm>
              <a:custGeom>
                <a:rect b="b" l="l" r="r" t="t"/>
                <a:pathLst>
                  <a:path extrusionOk="0" h="157067" w="66431">
                    <a:moveTo>
                      <a:pt x="66431" y="0"/>
                    </a:moveTo>
                    <a:lnTo>
                      <a:pt x="66431" y="109538"/>
                    </a:lnTo>
                    <a:lnTo>
                      <a:pt x="21859" y="157067"/>
                    </a:lnTo>
                    <a:lnTo>
                      <a:pt x="0" y="31623"/>
                    </a:lnTo>
                    <a:lnTo>
                      <a:pt x="66431"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9" name="Google Shape;769;p18"/>
              <p:cNvSpPr/>
              <p:nvPr/>
            </p:nvSpPr>
            <p:spPr>
              <a:xfrm>
                <a:off x="6774665" y="4172807"/>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0" name="Google Shape;770;p18"/>
              <p:cNvSpPr/>
              <p:nvPr/>
            </p:nvSpPr>
            <p:spPr>
              <a:xfrm>
                <a:off x="6900380" y="4242411"/>
                <a:ext cx="632615" cy="366117"/>
              </a:xfrm>
              <a:custGeom>
                <a:rect b="b" l="l" r="r" t="t"/>
                <a:pathLst>
                  <a:path extrusionOk="0" h="366117" w="632615">
                    <a:moveTo>
                      <a:pt x="632021" y="194048"/>
                    </a:moveTo>
                    <a:cubicBezTo>
                      <a:pt x="627555" y="237101"/>
                      <a:pt x="596952" y="279773"/>
                      <a:pt x="540025" y="312539"/>
                    </a:cubicBezTo>
                    <a:cubicBezTo>
                      <a:pt x="416475" y="383977"/>
                      <a:pt x="216136" y="383977"/>
                      <a:pt x="92586" y="312539"/>
                    </a:cubicBezTo>
                    <a:cubicBezTo>
                      <a:pt x="35564" y="279583"/>
                      <a:pt x="4961" y="237101"/>
                      <a:pt x="590" y="194048"/>
                    </a:cubicBezTo>
                    <a:cubicBezTo>
                      <a:pt x="-4732" y="143661"/>
                      <a:pt x="25965" y="92131"/>
                      <a:pt x="92586" y="53650"/>
                    </a:cubicBezTo>
                    <a:cubicBezTo>
                      <a:pt x="216136" y="-17883"/>
                      <a:pt x="416475" y="-17883"/>
                      <a:pt x="540025" y="53650"/>
                    </a:cubicBezTo>
                    <a:cubicBezTo>
                      <a:pt x="606931" y="92131"/>
                      <a:pt x="637344" y="143661"/>
                      <a:pt x="632021"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1" name="Google Shape;771;p18"/>
              <p:cNvSpPr/>
              <p:nvPr/>
            </p:nvSpPr>
            <p:spPr>
              <a:xfrm>
                <a:off x="6900970" y="4264342"/>
                <a:ext cx="631431" cy="344185"/>
              </a:xfrm>
              <a:custGeom>
                <a:rect b="b" l="l" r="r" t="t"/>
                <a:pathLst>
                  <a:path extrusionOk="0" h="344185" w="631431">
                    <a:moveTo>
                      <a:pt x="631432" y="172117"/>
                    </a:moveTo>
                    <a:cubicBezTo>
                      <a:pt x="626965" y="215170"/>
                      <a:pt x="596363" y="257842"/>
                      <a:pt x="539435" y="290608"/>
                    </a:cubicBezTo>
                    <a:cubicBezTo>
                      <a:pt x="415886" y="362045"/>
                      <a:pt x="215546" y="362045"/>
                      <a:pt x="91997" y="290608"/>
                    </a:cubicBezTo>
                    <a:cubicBezTo>
                      <a:pt x="34974" y="257651"/>
                      <a:pt x="4372" y="215170"/>
                      <a:pt x="0" y="172117"/>
                    </a:cubicBezTo>
                    <a:cubicBezTo>
                      <a:pt x="4372" y="129064"/>
                      <a:pt x="34974" y="86392"/>
                      <a:pt x="91997" y="53721"/>
                    </a:cubicBezTo>
                    <a:cubicBezTo>
                      <a:pt x="215546" y="-17907"/>
                      <a:pt x="415886" y="-17907"/>
                      <a:pt x="539435" y="53721"/>
                    </a:cubicBezTo>
                    <a:cubicBezTo>
                      <a:pt x="596838" y="86677"/>
                      <a:pt x="626965" y="129064"/>
                      <a:pt x="631432" y="172117"/>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2" name="Google Shape;772;p18"/>
              <p:cNvSpPr/>
              <p:nvPr/>
            </p:nvSpPr>
            <p:spPr>
              <a:xfrm>
                <a:off x="7062535" y="4346352"/>
                <a:ext cx="295228" cy="185547"/>
              </a:xfrm>
              <a:custGeom>
                <a:rect b="b" l="l" r="r" t="t"/>
                <a:pathLst>
                  <a:path extrusionOk="0" h="185547" w="295228">
                    <a:moveTo>
                      <a:pt x="149494" y="30194"/>
                    </a:moveTo>
                    <a:cubicBezTo>
                      <a:pt x="145607" y="30185"/>
                      <a:pt x="141730" y="30499"/>
                      <a:pt x="137900" y="31147"/>
                    </a:cubicBezTo>
                    <a:cubicBezTo>
                      <a:pt x="132673" y="31909"/>
                      <a:pt x="126875" y="32956"/>
                      <a:pt x="120413" y="34290"/>
                    </a:cubicBezTo>
                    <a:cubicBezTo>
                      <a:pt x="113950" y="35623"/>
                      <a:pt x="107203" y="37433"/>
                      <a:pt x="100265" y="39529"/>
                    </a:cubicBezTo>
                    <a:cubicBezTo>
                      <a:pt x="93498" y="41548"/>
                      <a:pt x="86893" y="44063"/>
                      <a:pt x="80497" y="47054"/>
                    </a:cubicBezTo>
                    <a:lnTo>
                      <a:pt x="131247" y="76486"/>
                    </a:lnTo>
                    <a:lnTo>
                      <a:pt x="140751" y="73247"/>
                    </a:lnTo>
                    <a:cubicBezTo>
                      <a:pt x="153676" y="68961"/>
                      <a:pt x="165841" y="65246"/>
                      <a:pt x="177340" y="62294"/>
                    </a:cubicBezTo>
                    <a:cubicBezTo>
                      <a:pt x="188089" y="59360"/>
                      <a:pt x="199104" y="57541"/>
                      <a:pt x="210224" y="56864"/>
                    </a:cubicBezTo>
                    <a:cubicBezTo>
                      <a:pt x="220345" y="56179"/>
                      <a:pt x="230505" y="56845"/>
                      <a:pt x="240446" y="58864"/>
                    </a:cubicBezTo>
                    <a:cubicBezTo>
                      <a:pt x="250662" y="61017"/>
                      <a:pt x="260461" y="64846"/>
                      <a:pt x="269432" y="70199"/>
                    </a:cubicBezTo>
                    <a:cubicBezTo>
                      <a:pt x="278214" y="74590"/>
                      <a:pt x="285731" y="81144"/>
                      <a:pt x="291291" y="89249"/>
                    </a:cubicBezTo>
                    <a:cubicBezTo>
                      <a:pt x="294969" y="95193"/>
                      <a:pt x="296128" y="102356"/>
                      <a:pt x="294522" y="109156"/>
                    </a:cubicBezTo>
                    <a:cubicBezTo>
                      <a:pt x="292346" y="116624"/>
                      <a:pt x="288250" y="123397"/>
                      <a:pt x="282643" y="128778"/>
                    </a:cubicBezTo>
                    <a:cubicBezTo>
                      <a:pt x="275648" y="135789"/>
                      <a:pt x="267864" y="141961"/>
                      <a:pt x="259453" y="147161"/>
                    </a:cubicBezTo>
                    <a:lnTo>
                      <a:pt x="291766" y="166211"/>
                    </a:lnTo>
                    <a:lnTo>
                      <a:pt x="273709" y="176213"/>
                    </a:lnTo>
                    <a:lnTo>
                      <a:pt x="241111" y="157163"/>
                    </a:lnTo>
                    <a:cubicBezTo>
                      <a:pt x="225591" y="164868"/>
                      <a:pt x="209359" y="171022"/>
                      <a:pt x="192642" y="175546"/>
                    </a:cubicBezTo>
                    <a:cubicBezTo>
                      <a:pt x="175155" y="180384"/>
                      <a:pt x="157288" y="183728"/>
                      <a:pt x="139230" y="185547"/>
                    </a:cubicBezTo>
                    <a:lnTo>
                      <a:pt x="122123" y="154972"/>
                    </a:lnTo>
                    <a:cubicBezTo>
                      <a:pt x="126894" y="154848"/>
                      <a:pt x="131656" y="154467"/>
                      <a:pt x="136379" y="153829"/>
                    </a:cubicBezTo>
                    <a:cubicBezTo>
                      <a:pt x="143536" y="153019"/>
                      <a:pt x="150644" y="151809"/>
                      <a:pt x="157668" y="150209"/>
                    </a:cubicBezTo>
                    <a:cubicBezTo>
                      <a:pt x="165556" y="148495"/>
                      <a:pt x="173824" y="146399"/>
                      <a:pt x="182568" y="143828"/>
                    </a:cubicBezTo>
                    <a:cubicBezTo>
                      <a:pt x="191055" y="141246"/>
                      <a:pt x="199342" y="138065"/>
                      <a:pt x="207372" y="134303"/>
                    </a:cubicBezTo>
                    <a:lnTo>
                      <a:pt x="156812" y="105061"/>
                    </a:lnTo>
                    <a:lnTo>
                      <a:pt x="150255" y="107347"/>
                    </a:lnTo>
                    <a:lnTo>
                      <a:pt x="143317" y="109442"/>
                    </a:lnTo>
                    <a:cubicBezTo>
                      <a:pt x="130582" y="113633"/>
                      <a:pt x="118987" y="116967"/>
                      <a:pt x="108343" y="118967"/>
                    </a:cubicBezTo>
                    <a:cubicBezTo>
                      <a:pt x="98545" y="121244"/>
                      <a:pt x="88556" y="122587"/>
                      <a:pt x="78501" y="122968"/>
                    </a:cubicBezTo>
                    <a:cubicBezTo>
                      <a:pt x="69691" y="123282"/>
                      <a:pt x="60872" y="122453"/>
                      <a:pt x="52271" y="120491"/>
                    </a:cubicBezTo>
                    <a:cubicBezTo>
                      <a:pt x="43698" y="118548"/>
                      <a:pt x="35468" y="115338"/>
                      <a:pt x="27846" y="110966"/>
                    </a:cubicBezTo>
                    <a:cubicBezTo>
                      <a:pt x="19511" y="106613"/>
                      <a:pt x="12288" y="100384"/>
                      <a:pt x="6748" y="92773"/>
                    </a:cubicBezTo>
                    <a:cubicBezTo>
                      <a:pt x="2585" y="87116"/>
                      <a:pt x="561" y="80163"/>
                      <a:pt x="1045" y="73152"/>
                    </a:cubicBezTo>
                    <a:cubicBezTo>
                      <a:pt x="1787" y="65856"/>
                      <a:pt x="4704" y="58950"/>
                      <a:pt x="9409" y="53340"/>
                    </a:cubicBezTo>
                    <a:cubicBezTo>
                      <a:pt x="15197" y="45929"/>
                      <a:pt x="22125" y="39500"/>
                      <a:pt x="29937" y="34290"/>
                    </a:cubicBezTo>
                    <a:lnTo>
                      <a:pt x="0" y="16954"/>
                    </a:lnTo>
                    <a:lnTo>
                      <a:pt x="17582" y="6763"/>
                    </a:lnTo>
                    <a:lnTo>
                      <a:pt x="47234" y="23908"/>
                    </a:lnTo>
                    <a:cubicBezTo>
                      <a:pt x="61157" y="17021"/>
                      <a:pt x="75783" y="11649"/>
                      <a:pt x="90856" y="7906"/>
                    </a:cubicBezTo>
                    <a:cubicBezTo>
                      <a:pt x="105188" y="4239"/>
                      <a:pt x="119767" y="1591"/>
                      <a:pt x="134479" y="0"/>
                    </a:cubicBezTo>
                    <a:close/>
                    <a:moveTo>
                      <a:pt x="63105" y="83629"/>
                    </a:moveTo>
                    <a:cubicBezTo>
                      <a:pt x="69786" y="87459"/>
                      <a:pt x="77494" y="89116"/>
                      <a:pt x="85154" y="88392"/>
                    </a:cubicBezTo>
                    <a:cubicBezTo>
                      <a:pt x="95437" y="87182"/>
                      <a:pt x="105568" y="84877"/>
                      <a:pt x="115376" y="81534"/>
                    </a:cubicBezTo>
                    <a:lnTo>
                      <a:pt x="67857" y="54007"/>
                    </a:lnTo>
                    <a:cubicBezTo>
                      <a:pt x="50370" y="65437"/>
                      <a:pt x="48849" y="75343"/>
                      <a:pt x="63105" y="83629"/>
                    </a:cubicBezTo>
                    <a:close/>
                    <a:moveTo>
                      <a:pt x="229991" y="97536"/>
                    </a:moveTo>
                    <a:cubicBezTo>
                      <a:pt x="222721" y="93536"/>
                      <a:pt x="214339" y="92030"/>
                      <a:pt x="206137" y="93250"/>
                    </a:cubicBezTo>
                    <a:cubicBezTo>
                      <a:pt x="194894" y="94755"/>
                      <a:pt x="183803" y="97212"/>
                      <a:pt x="172969" y="100584"/>
                    </a:cubicBezTo>
                    <a:lnTo>
                      <a:pt x="220488" y="127921"/>
                    </a:lnTo>
                    <a:cubicBezTo>
                      <a:pt x="240446" y="115634"/>
                      <a:pt x="243677" y="105442"/>
                      <a:pt x="229991" y="9753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3" name="Google Shape;773;p18"/>
              <p:cNvSpPr/>
              <p:nvPr/>
            </p:nvSpPr>
            <p:spPr>
              <a:xfrm>
                <a:off x="7184658" y="4484274"/>
                <a:ext cx="19482" cy="25526"/>
              </a:xfrm>
              <a:custGeom>
                <a:rect b="b" l="l" r="r" t="t"/>
                <a:pathLst>
                  <a:path extrusionOk="0" h="25526" w="19482">
                    <a:moveTo>
                      <a:pt x="0" y="17240"/>
                    </a:moveTo>
                    <a:cubicBezTo>
                      <a:pt x="570" y="16002"/>
                      <a:pt x="0" y="0"/>
                      <a:pt x="0" y="0"/>
                    </a:cubicBezTo>
                    <a:lnTo>
                      <a:pt x="19483" y="12573"/>
                    </a:lnTo>
                    <a:lnTo>
                      <a:pt x="11024"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4" name="Google Shape;774;p18"/>
              <p:cNvSpPr/>
              <p:nvPr/>
            </p:nvSpPr>
            <p:spPr>
              <a:xfrm>
                <a:off x="7311819" y="4495228"/>
                <a:ext cx="42101" cy="19716"/>
              </a:xfrm>
              <a:custGeom>
                <a:rect b="b" l="l" r="r" t="t"/>
                <a:pathLst>
                  <a:path extrusionOk="0" h="19716" w="42101">
                    <a:moveTo>
                      <a:pt x="42102" y="17145"/>
                    </a:moveTo>
                    <a:lnTo>
                      <a:pt x="42102" y="0"/>
                    </a:lnTo>
                    <a:lnTo>
                      <a:pt x="0" y="3143"/>
                    </a:lnTo>
                    <a:lnTo>
                      <a:pt x="24140" y="19717"/>
                    </a:lnTo>
                    <a:lnTo>
                      <a:pt x="42102"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5" name="Google Shape;775;p18"/>
              <p:cNvSpPr/>
              <p:nvPr/>
            </p:nvSpPr>
            <p:spPr>
              <a:xfrm>
                <a:off x="7325980" y="4431982"/>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6" name="Google Shape;776;p18"/>
              <p:cNvSpPr/>
              <p:nvPr/>
            </p:nvSpPr>
            <p:spPr>
              <a:xfrm>
                <a:off x="7227140" y="4438078"/>
                <a:ext cx="47328" cy="33147"/>
              </a:xfrm>
              <a:custGeom>
                <a:rect b="b" l="l" r="r" t="t"/>
                <a:pathLst>
                  <a:path extrusionOk="0" h="33147" w="47328">
                    <a:moveTo>
                      <a:pt x="0" y="10096"/>
                    </a:moveTo>
                    <a:lnTo>
                      <a:pt x="10454" y="0"/>
                    </a:lnTo>
                    <a:lnTo>
                      <a:pt x="47329" y="25622"/>
                    </a:lnTo>
                    <a:lnTo>
                      <a:pt x="45048" y="33147"/>
                    </a:lnTo>
                    <a:cubicBezTo>
                      <a:pt x="45048" y="33147"/>
                      <a:pt x="17487" y="21431"/>
                      <a:pt x="16537"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7" name="Google Shape;777;p18"/>
              <p:cNvSpPr/>
              <p:nvPr/>
            </p:nvSpPr>
            <p:spPr>
              <a:xfrm>
                <a:off x="7130487" y="4383214"/>
                <a:ext cx="59018" cy="38957"/>
              </a:xfrm>
              <a:custGeom>
                <a:rect b="b" l="l" r="r" t="t"/>
                <a:pathLst>
                  <a:path extrusionOk="0" h="38957" w="59018">
                    <a:moveTo>
                      <a:pt x="0" y="11144"/>
                    </a:moveTo>
                    <a:lnTo>
                      <a:pt x="49040" y="38957"/>
                    </a:lnTo>
                    <a:lnTo>
                      <a:pt x="59018" y="31623"/>
                    </a:lnTo>
                    <a:cubicBezTo>
                      <a:pt x="59018" y="31623"/>
                      <a:pt x="52841" y="24575"/>
                      <a:pt x="52461" y="23908"/>
                    </a:cubicBezTo>
                    <a:cubicBezTo>
                      <a:pt x="48042" y="18898"/>
                      <a:pt x="42881" y="14592"/>
                      <a:pt x="37160" y="11144"/>
                    </a:cubicBezTo>
                    <a:cubicBezTo>
                      <a:pt x="33548" y="10382"/>
                      <a:pt x="10264" y="0"/>
                      <a:pt x="1026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8" name="Google Shape;778;p18"/>
              <p:cNvSpPr/>
              <p:nvPr/>
            </p:nvSpPr>
            <p:spPr>
              <a:xfrm>
                <a:off x="7184753" y="4352067"/>
                <a:ext cx="27275" cy="24479"/>
              </a:xfrm>
              <a:custGeom>
                <a:rect b="b" l="l" r="r" t="t"/>
                <a:pathLst>
                  <a:path extrusionOk="0" h="24479" w="27275">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9" name="Google Shape;779;p18"/>
              <p:cNvSpPr/>
              <p:nvPr/>
            </p:nvSpPr>
            <p:spPr>
              <a:xfrm>
                <a:off x="7062535" y="4347019"/>
                <a:ext cx="26040" cy="19431"/>
              </a:xfrm>
              <a:custGeom>
                <a:rect b="b" l="l" r="r" t="t"/>
                <a:pathLst>
                  <a:path extrusionOk="0" h="19431"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0" name="Google Shape;780;p18"/>
              <p:cNvSpPr/>
              <p:nvPr/>
            </p:nvSpPr>
            <p:spPr>
              <a:xfrm>
                <a:off x="7063485" y="4404550"/>
                <a:ext cx="29937" cy="30289"/>
              </a:xfrm>
              <a:custGeom>
                <a:rect b="b" l="l" r="r" t="t"/>
                <a:pathLst>
                  <a:path extrusionOk="0" h="30289" w="29937">
                    <a:moveTo>
                      <a:pt x="0" y="17907"/>
                    </a:moveTo>
                    <a:lnTo>
                      <a:pt x="0" y="0"/>
                    </a:lnTo>
                    <a:lnTo>
                      <a:pt x="29937" y="0"/>
                    </a:lnTo>
                    <a:lnTo>
                      <a:pt x="22619" y="16002"/>
                    </a:lnTo>
                    <a:lnTo>
                      <a:pt x="9599"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1" name="Google Shape;781;p18"/>
              <p:cNvSpPr/>
              <p:nvPr/>
            </p:nvSpPr>
            <p:spPr>
              <a:xfrm>
                <a:off x="7062535" y="4329112"/>
                <a:ext cx="295233" cy="185547"/>
              </a:xfrm>
              <a:custGeom>
                <a:rect b="b" l="l" r="r" t="t"/>
                <a:pathLst>
                  <a:path extrusionOk="0" h="185547" w="295233">
                    <a:moveTo>
                      <a:pt x="149494" y="30289"/>
                    </a:moveTo>
                    <a:cubicBezTo>
                      <a:pt x="145607" y="30280"/>
                      <a:pt x="141730" y="30594"/>
                      <a:pt x="137900" y="31242"/>
                    </a:cubicBezTo>
                    <a:cubicBezTo>
                      <a:pt x="132673" y="32004"/>
                      <a:pt x="126875" y="33052"/>
                      <a:pt x="120413" y="34385"/>
                    </a:cubicBezTo>
                    <a:cubicBezTo>
                      <a:pt x="113950" y="35719"/>
                      <a:pt x="107203" y="37433"/>
                      <a:pt x="100265" y="39529"/>
                    </a:cubicBezTo>
                    <a:cubicBezTo>
                      <a:pt x="93498" y="41577"/>
                      <a:pt x="86893" y="44129"/>
                      <a:pt x="80497" y="47149"/>
                    </a:cubicBezTo>
                    <a:lnTo>
                      <a:pt x="131247" y="76486"/>
                    </a:lnTo>
                    <a:lnTo>
                      <a:pt x="140751" y="73247"/>
                    </a:lnTo>
                    <a:cubicBezTo>
                      <a:pt x="153676" y="68961"/>
                      <a:pt x="165841" y="65341"/>
                      <a:pt x="177340" y="62294"/>
                    </a:cubicBezTo>
                    <a:cubicBezTo>
                      <a:pt x="188108" y="59455"/>
                      <a:pt x="199114" y="57636"/>
                      <a:pt x="210224" y="56864"/>
                    </a:cubicBezTo>
                    <a:cubicBezTo>
                      <a:pt x="220345" y="56255"/>
                      <a:pt x="230505" y="56960"/>
                      <a:pt x="240446" y="58960"/>
                    </a:cubicBezTo>
                    <a:cubicBezTo>
                      <a:pt x="250643" y="61131"/>
                      <a:pt x="260432" y="64922"/>
                      <a:pt x="269432" y="70199"/>
                    </a:cubicBezTo>
                    <a:cubicBezTo>
                      <a:pt x="278204" y="74600"/>
                      <a:pt x="285731" y="81153"/>
                      <a:pt x="291291" y="89249"/>
                    </a:cubicBezTo>
                    <a:cubicBezTo>
                      <a:pt x="294978" y="95183"/>
                      <a:pt x="296138" y="102356"/>
                      <a:pt x="294522" y="109156"/>
                    </a:cubicBezTo>
                    <a:cubicBezTo>
                      <a:pt x="292327" y="116615"/>
                      <a:pt x="288231" y="123377"/>
                      <a:pt x="282643" y="128778"/>
                    </a:cubicBezTo>
                    <a:cubicBezTo>
                      <a:pt x="275667" y="135779"/>
                      <a:pt x="267883" y="141922"/>
                      <a:pt x="259453" y="147066"/>
                    </a:cubicBezTo>
                    <a:lnTo>
                      <a:pt x="291766" y="166116"/>
                    </a:lnTo>
                    <a:lnTo>
                      <a:pt x="273709" y="176213"/>
                    </a:lnTo>
                    <a:lnTo>
                      <a:pt x="241111" y="157163"/>
                    </a:lnTo>
                    <a:cubicBezTo>
                      <a:pt x="225591" y="164830"/>
                      <a:pt x="209359" y="170955"/>
                      <a:pt x="192642" y="175451"/>
                    </a:cubicBezTo>
                    <a:cubicBezTo>
                      <a:pt x="175164" y="180365"/>
                      <a:pt x="157297" y="183737"/>
                      <a:pt x="139230" y="185547"/>
                    </a:cubicBezTo>
                    <a:lnTo>
                      <a:pt x="122123" y="154877"/>
                    </a:lnTo>
                    <a:cubicBezTo>
                      <a:pt x="126894" y="154848"/>
                      <a:pt x="131656" y="154496"/>
                      <a:pt x="136379" y="153829"/>
                    </a:cubicBezTo>
                    <a:cubicBezTo>
                      <a:pt x="142747" y="153067"/>
                      <a:pt x="149875" y="151829"/>
                      <a:pt x="157668" y="150209"/>
                    </a:cubicBezTo>
                    <a:cubicBezTo>
                      <a:pt x="165461" y="148590"/>
                      <a:pt x="173824" y="146304"/>
                      <a:pt x="182568" y="143828"/>
                    </a:cubicBezTo>
                    <a:cubicBezTo>
                      <a:pt x="191045" y="141246"/>
                      <a:pt x="199342" y="138055"/>
                      <a:pt x="207372" y="134303"/>
                    </a:cubicBezTo>
                    <a:lnTo>
                      <a:pt x="156812" y="105156"/>
                    </a:lnTo>
                    <a:lnTo>
                      <a:pt x="150255" y="107442"/>
                    </a:lnTo>
                    <a:lnTo>
                      <a:pt x="143317" y="109538"/>
                    </a:lnTo>
                    <a:cubicBezTo>
                      <a:pt x="130582" y="113729"/>
                      <a:pt x="118987" y="116967"/>
                      <a:pt x="108343" y="119063"/>
                    </a:cubicBezTo>
                    <a:cubicBezTo>
                      <a:pt x="98545" y="121339"/>
                      <a:pt x="88556" y="122682"/>
                      <a:pt x="78501" y="123063"/>
                    </a:cubicBezTo>
                    <a:cubicBezTo>
                      <a:pt x="69682" y="123425"/>
                      <a:pt x="60862" y="122587"/>
                      <a:pt x="52271" y="120587"/>
                    </a:cubicBezTo>
                    <a:cubicBezTo>
                      <a:pt x="43698" y="118653"/>
                      <a:pt x="35468" y="115433"/>
                      <a:pt x="27846" y="111062"/>
                    </a:cubicBezTo>
                    <a:cubicBezTo>
                      <a:pt x="19511" y="106709"/>
                      <a:pt x="12288" y="100479"/>
                      <a:pt x="6748" y="92869"/>
                    </a:cubicBezTo>
                    <a:cubicBezTo>
                      <a:pt x="2604" y="87201"/>
                      <a:pt x="579" y="80258"/>
                      <a:pt x="1045" y="73247"/>
                    </a:cubicBezTo>
                    <a:cubicBezTo>
                      <a:pt x="1767" y="65951"/>
                      <a:pt x="4685" y="59036"/>
                      <a:pt x="9409" y="53435"/>
                    </a:cubicBezTo>
                    <a:cubicBezTo>
                      <a:pt x="15197" y="46025"/>
                      <a:pt x="22125" y="39596"/>
                      <a:pt x="29937" y="34385"/>
                    </a:cubicBezTo>
                    <a:lnTo>
                      <a:pt x="0" y="17050"/>
                    </a:lnTo>
                    <a:lnTo>
                      <a:pt x="17582" y="6858"/>
                    </a:lnTo>
                    <a:lnTo>
                      <a:pt x="47234" y="24003"/>
                    </a:lnTo>
                    <a:cubicBezTo>
                      <a:pt x="61157" y="17088"/>
                      <a:pt x="75783" y="11687"/>
                      <a:pt x="90856" y="7906"/>
                    </a:cubicBezTo>
                    <a:cubicBezTo>
                      <a:pt x="105207" y="4324"/>
                      <a:pt x="119785" y="1686"/>
                      <a:pt x="134479" y="0"/>
                    </a:cubicBezTo>
                    <a:close/>
                    <a:moveTo>
                      <a:pt x="63105" y="83629"/>
                    </a:moveTo>
                    <a:cubicBezTo>
                      <a:pt x="69777" y="87497"/>
                      <a:pt x="77484" y="89163"/>
                      <a:pt x="85154" y="88392"/>
                    </a:cubicBezTo>
                    <a:cubicBezTo>
                      <a:pt x="95437" y="87221"/>
                      <a:pt x="105568" y="84954"/>
                      <a:pt x="115376" y="81629"/>
                    </a:cubicBezTo>
                    <a:lnTo>
                      <a:pt x="67857" y="54102"/>
                    </a:lnTo>
                    <a:cubicBezTo>
                      <a:pt x="50370" y="65532"/>
                      <a:pt x="48849" y="75438"/>
                      <a:pt x="63105" y="83629"/>
                    </a:cubicBezTo>
                    <a:close/>
                    <a:moveTo>
                      <a:pt x="229991" y="97631"/>
                    </a:moveTo>
                    <a:cubicBezTo>
                      <a:pt x="222721" y="93631"/>
                      <a:pt x="214339" y="92126"/>
                      <a:pt x="206137" y="93345"/>
                    </a:cubicBezTo>
                    <a:cubicBezTo>
                      <a:pt x="194884" y="94802"/>
                      <a:pt x="183784" y="97260"/>
                      <a:pt x="172969" y="100679"/>
                    </a:cubicBezTo>
                    <a:lnTo>
                      <a:pt x="220488" y="128016"/>
                    </a:lnTo>
                    <a:cubicBezTo>
                      <a:pt x="240512" y="115700"/>
                      <a:pt x="243677" y="105566"/>
                      <a:pt x="229991" y="97631"/>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82" name="Google Shape;782;p18"/>
            <p:cNvGrpSpPr/>
            <p:nvPr/>
          </p:nvGrpSpPr>
          <p:grpSpPr>
            <a:xfrm>
              <a:off x="4993741" y="3268090"/>
              <a:ext cx="883853" cy="621125"/>
              <a:chOff x="6803366" y="4010215"/>
              <a:chExt cx="883853" cy="621125"/>
            </a:xfrm>
          </p:grpSpPr>
          <p:sp>
            <p:nvSpPr>
              <p:cNvPr id="783" name="Google Shape;783;p18"/>
              <p:cNvSpPr/>
              <p:nvPr/>
            </p:nvSpPr>
            <p:spPr>
              <a:xfrm>
                <a:off x="6803366" y="4119848"/>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4" name="Google Shape;784;p18"/>
              <p:cNvSpPr/>
              <p:nvPr/>
            </p:nvSpPr>
            <p:spPr>
              <a:xfrm>
                <a:off x="6803461" y="4262913"/>
                <a:ext cx="87339" cy="116490"/>
              </a:xfrm>
              <a:custGeom>
                <a:rect b="b" l="l" r="r" t="t"/>
                <a:pathLst>
                  <a:path extrusionOk="0" h="116490" w="87339">
                    <a:moveTo>
                      <a:pt x="0" y="116491"/>
                    </a:moveTo>
                    <a:lnTo>
                      <a:pt x="0" y="0"/>
                    </a:lnTo>
                    <a:lnTo>
                      <a:pt x="87340" y="77915"/>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5" name="Google Shape;785;p18"/>
              <p:cNvSpPr/>
              <p:nvPr/>
            </p:nvSpPr>
            <p:spPr>
              <a:xfrm>
                <a:off x="7620692" y="4265961"/>
                <a:ext cx="66526" cy="157067"/>
              </a:xfrm>
              <a:custGeom>
                <a:rect b="b" l="l" r="r" t="t"/>
                <a:pathLst>
                  <a:path extrusionOk="0" h="157067" w="66526">
                    <a:moveTo>
                      <a:pt x="66527" y="0"/>
                    </a:moveTo>
                    <a:lnTo>
                      <a:pt x="66527" y="109633"/>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6" name="Google Shape;786;p18"/>
              <p:cNvSpPr/>
              <p:nvPr/>
            </p:nvSpPr>
            <p:spPr>
              <a:xfrm>
                <a:off x="6803366" y="4010215"/>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7" name="Google Shape;787;p18"/>
              <p:cNvSpPr/>
              <p:nvPr/>
            </p:nvSpPr>
            <p:spPr>
              <a:xfrm>
                <a:off x="6928987" y="4079843"/>
                <a:ext cx="632689" cy="366093"/>
              </a:xfrm>
              <a:custGeom>
                <a:rect b="b" l="l" r="r" t="t"/>
                <a:pathLst>
                  <a:path extrusionOk="0" h="366093" w="632689">
                    <a:moveTo>
                      <a:pt x="632117" y="194024"/>
                    </a:moveTo>
                    <a:cubicBezTo>
                      <a:pt x="627555" y="237173"/>
                      <a:pt x="596952" y="279749"/>
                      <a:pt x="540025" y="312515"/>
                    </a:cubicBezTo>
                    <a:cubicBezTo>
                      <a:pt x="416476" y="383953"/>
                      <a:pt x="216136" y="383953"/>
                      <a:pt x="92587" y="312515"/>
                    </a:cubicBezTo>
                    <a:cubicBezTo>
                      <a:pt x="35564" y="279559"/>
                      <a:pt x="4962" y="237173"/>
                      <a:pt x="590" y="194024"/>
                    </a:cubicBezTo>
                    <a:cubicBezTo>
                      <a:pt x="-4732" y="143637"/>
                      <a:pt x="25965" y="92107"/>
                      <a:pt x="92587" y="53721"/>
                    </a:cubicBezTo>
                    <a:cubicBezTo>
                      <a:pt x="216136" y="-17907"/>
                      <a:pt x="416476" y="-17907"/>
                      <a:pt x="540025" y="53721"/>
                    </a:cubicBezTo>
                    <a:cubicBezTo>
                      <a:pt x="606836" y="92107"/>
                      <a:pt x="637344" y="143637"/>
                      <a:pt x="632117" y="19402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8" name="Google Shape;788;p18"/>
              <p:cNvSpPr/>
              <p:nvPr/>
            </p:nvSpPr>
            <p:spPr>
              <a:xfrm>
                <a:off x="6929577" y="4101750"/>
                <a:ext cx="631526" cy="344186"/>
              </a:xfrm>
              <a:custGeom>
                <a:rect b="b" l="l" r="r" t="t"/>
                <a:pathLst>
                  <a:path extrusionOk="0" h="344186" w="631526">
                    <a:moveTo>
                      <a:pt x="631527"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5069" y="86392"/>
                      <a:pt x="91997" y="53721"/>
                    </a:cubicBezTo>
                    <a:cubicBezTo>
                      <a:pt x="215546" y="-17907"/>
                      <a:pt x="415886" y="-17907"/>
                      <a:pt x="539435" y="53721"/>
                    </a:cubicBezTo>
                    <a:cubicBezTo>
                      <a:pt x="596743" y="86678"/>
                      <a:pt x="626965" y="129064"/>
                      <a:pt x="631527" y="172117"/>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9" name="Google Shape;789;p18"/>
              <p:cNvSpPr/>
              <p:nvPr/>
            </p:nvSpPr>
            <p:spPr>
              <a:xfrm>
                <a:off x="7091046" y="4183856"/>
                <a:ext cx="294970" cy="185451"/>
              </a:xfrm>
              <a:custGeom>
                <a:rect b="b" l="l" r="r" t="t"/>
                <a:pathLst>
                  <a:path extrusionOk="0" h="185451" w="294970">
                    <a:moveTo>
                      <a:pt x="149590" y="30194"/>
                    </a:moveTo>
                    <a:cubicBezTo>
                      <a:pt x="145702" y="30137"/>
                      <a:pt x="141825" y="30423"/>
                      <a:pt x="137995" y="31052"/>
                    </a:cubicBezTo>
                    <a:cubicBezTo>
                      <a:pt x="132768" y="31813"/>
                      <a:pt x="126970" y="32861"/>
                      <a:pt x="120508" y="34195"/>
                    </a:cubicBezTo>
                    <a:cubicBezTo>
                      <a:pt x="114045" y="35528"/>
                      <a:pt x="107393" y="37338"/>
                      <a:pt x="100360" y="39434"/>
                    </a:cubicBezTo>
                    <a:cubicBezTo>
                      <a:pt x="93593" y="41453"/>
                      <a:pt x="86988" y="43967"/>
                      <a:pt x="80592" y="46958"/>
                    </a:cubicBezTo>
                    <a:lnTo>
                      <a:pt x="131342" y="76390"/>
                    </a:lnTo>
                    <a:lnTo>
                      <a:pt x="140846" y="73152"/>
                    </a:lnTo>
                    <a:cubicBezTo>
                      <a:pt x="153771" y="68866"/>
                      <a:pt x="165936" y="65151"/>
                      <a:pt x="177436" y="62198"/>
                    </a:cubicBezTo>
                    <a:cubicBezTo>
                      <a:pt x="188184" y="59274"/>
                      <a:pt x="199199" y="57455"/>
                      <a:pt x="210319" y="56769"/>
                    </a:cubicBezTo>
                    <a:cubicBezTo>
                      <a:pt x="220469" y="56074"/>
                      <a:pt x="230666" y="56750"/>
                      <a:pt x="240636" y="58769"/>
                    </a:cubicBezTo>
                    <a:cubicBezTo>
                      <a:pt x="250672" y="61036"/>
                      <a:pt x="260290" y="64856"/>
                      <a:pt x="269147" y="70104"/>
                    </a:cubicBezTo>
                    <a:cubicBezTo>
                      <a:pt x="277929" y="74495"/>
                      <a:pt x="285446" y="81048"/>
                      <a:pt x="291006" y="89154"/>
                    </a:cubicBezTo>
                    <a:cubicBezTo>
                      <a:pt x="294722" y="95079"/>
                      <a:pt x="295891" y="102260"/>
                      <a:pt x="294237" y="109061"/>
                    </a:cubicBezTo>
                    <a:cubicBezTo>
                      <a:pt x="292099" y="116548"/>
                      <a:pt x="287993" y="123330"/>
                      <a:pt x="282357" y="128683"/>
                    </a:cubicBezTo>
                    <a:cubicBezTo>
                      <a:pt x="275382" y="135712"/>
                      <a:pt x="267598" y="141884"/>
                      <a:pt x="259168" y="147066"/>
                    </a:cubicBezTo>
                    <a:lnTo>
                      <a:pt x="291481" y="166116"/>
                    </a:lnTo>
                    <a:lnTo>
                      <a:pt x="273709" y="176117"/>
                    </a:lnTo>
                    <a:lnTo>
                      <a:pt x="241111" y="157067"/>
                    </a:lnTo>
                    <a:cubicBezTo>
                      <a:pt x="225591" y="164773"/>
                      <a:pt x="209359" y="170926"/>
                      <a:pt x="192642" y="175451"/>
                    </a:cubicBezTo>
                    <a:cubicBezTo>
                      <a:pt x="175155" y="180289"/>
                      <a:pt x="157288" y="183632"/>
                      <a:pt x="139230" y="185452"/>
                    </a:cubicBezTo>
                    <a:lnTo>
                      <a:pt x="122219" y="154877"/>
                    </a:lnTo>
                    <a:cubicBezTo>
                      <a:pt x="126990" y="154753"/>
                      <a:pt x="131751" y="154372"/>
                      <a:pt x="136474" y="153734"/>
                    </a:cubicBezTo>
                    <a:cubicBezTo>
                      <a:pt x="143631" y="152914"/>
                      <a:pt x="150739" y="151705"/>
                      <a:pt x="157763" y="150114"/>
                    </a:cubicBezTo>
                    <a:cubicBezTo>
                      <a:pt x="165556" y="148399"/>
                      <a:pt x="173824" y="146304"/>
                      <a:pt x="182568" y="143732"/>
                    </a:cubicBezTo>
                    <a:cubicBezTo>
                      <a:pt x="191064" y="141179"/>
                      <a:pt x="199351" y="137998"/>
                      <a:pt x="207372" y="134207"/>
                    </a:cubicBezTo>
                    <a:lnTo>
                      <a:pt x="156812" y="104965"/>
                    </a:lnTo>
                    <a:lnTo>
                      <a:pt x="150255" y="107252"/>
                    </a:lnTo>
                    <a:lnTo>
                      <a:pt x="143317" y="109347"/>
                    </a:lnTo>
                    <a:cubicBezTo>
                      <a:pt x="130582" y="113538"/>
                      <a:pt x="118987" y="116872"/>
                      <a:pt x="108343" y="118872"/>
                    </a:cubicBezTo>
                    <a:cubicBezTo>
                      <a:pt x="98573" y="121148"/>
                      <a:pt x="88613" y="122482"/>
                      <a:pt x="78596" y="122872"/>
                    </a:cubicBezTo>
                    <a:cubicBezTo>
                      <a:pt x="69748" y="123187"/>
                      <a:pt x="60900" y="122358"/>
                      <a:pt x="52271" y="120396"/>
                    </a:cubicBezTo>
                    <a:cubicBezTo>
                      <a:pt x="43727" y="118472"/>
                      <a:pt x="35525" y="115253"/>
                      <a:pt x="27941" y="110871"/>
                    </a:cubicBezTo>
                    <a:cubicBezTo>
                      <a:pt x="19606" y="106518"/>
                      <a:pt x="12364" y="100327"/>
                      <a:pt x="6748" y="92773"/>
                    </a:cubicBezTo>
                    <a:cubicBezTo>
                      <a:pt x="2680" y="87039"/>
                      <a:pt x="665" y="80086"/>
                      <a:pt x="1045" y="73057"/>
                    </a:cubicBezTo>
                    <a:cubicBezTo>
                      <a:pt x="1787" y="65789"/>
                      <a:pt x="4704" y="58922"/>
                      <a:pt x="9409" y="53340"/>
                    </a:cubicBezTo>
                    <a:cubicBezTo>
                      <a:pt x="15244" y="45977"/>
                      <a:pt x="22163" y="39557"/>
                      <a:pt x="29937" y="34290"/>
                    </a:cubicBezTo>
                    <a:lnTo>
                      <a:pt x="0" y="16954"/>
                    </a:lnTo>
                    <a:lnTo>
                      <a:pt x="17582" y="6763"/>
                    </a:lnTo>
                    <a:lnTo>
                      <a:pt x="47329" y="23908"/>
                    </a:lnTo>
                    <a:cubicBezTo>
                      <a:pt x="61261" y="17031"/>
                      <a:pt x="75878" y="11668"/>
                      <a:pt x="90951" y="7906"/>
                    </a:cubicBezTo>
                    <a:cubicBezTo>
                      <a:pt x="105283" y="4220"/>
                      <a:pt x="119862" y="1581"/>
                      <a:pt x="134573" y="0"/>
                    </a:cubicBezTo>
                    <a:close/>
                    <a:moveTo>
                      <a:pt x="63200" y="83534"/>
                    </a:moveTo>
                    <a:cubicBezTo>
                      <a:pt x="69881" y="87363"/>
                      <a:pt x="77589" y="89021"/>
                      <a:pt x="85249" y="88297"/>
                    </a:cubicBezTo>
                    <a:cubicBezTo>
                      <a:pt x="95579" y="87135"/>
                      <a:pt x="105739" y="84830"/>
                      <a:pt x="115566" y="81439"/>
                    </a:cubicBezTo>
                    <a:lnTo>
                      <a:pt x="68047" y="53912"/>
                    </a:lnTo>
                    <a:cubicBezTo>
                      <a:pt x="50560" y="65341"/>
                      <a:pt x="48944" y="75152"/>
                      <a:pt x="63200" y="83344"/>
                    </a:cubicBezTo>
                    <a:close/>
                    <a:moveTo>
                      <a:pt x="230087" y="97441"/>
                    </a:moveTo>
                    <a:cubicBezTo>
                      <a:pt x="222826" y="93516"/>
                      <a:pt x="214500" y="92021"/>
                      <a:pt x="206327" y="93154"/>
                    </a:cubicBezTo>
                    <a:cubicBezTo>
                      <a:pt x="195056" y="94659"/>
                      <a:pt x="183927" y="97117"/>
                      <a:pt x="173064" y="100489"/>
                    </a:cubicBezTo>
                    <a:lnTo>
                      <a:pt x="220583" y="127826"/>
                    </a:lnTo>
                    <a:cubicBezTo>
                      <a:pt x="240541" y="115538"/>
                      <a:pt x="243772" y="105346"/>
                      <a:pt x="230087" y="97441"/>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0" name="Google Shape;790;p18"/>
              <p:cNvSpPr/>
              <p:nvPr/>
            </p:nvSpPr>
            <p:spPr>
              <a:xfrm>
                <a:off x="7213360" y="4321778"/>
                <a:ext cx="19007" cy="25526"/>
              </a:xfrm>
              <a:custGeom>
                <a:rect b="b" l="l" r="r" t="t"/>
                <a:pathLst>
                  <a:path extrusionOk="0" h="25526" w="19007">
                    <a:moveTo>
                      <a:pt x="0" y="17145"/>
                    </a:moveTo>
                    <a:cubicBezTo>
                      <a:pt x="475" y="15907"/>
                      <a:pt x="0" y="0"/>
                      <a:pt x="0" y="0"/>
                    </a:cubicBezTo>
                    <a:lnTo>
                      <a:pt x="19008" y="12478"/>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1" name="Google Shape;791;p18"/>
              <p:cNvSpPr/>
              <p:nvPr/>
            </p:nvSpPr>
            <p:spPr>
              <a:xfrm>
                <a:off x="7340425" y="4332636"/>
                <a:ext cx="42101" cy="19716"/>
              </a:xfrm>
              <a:custGeom>
                <a:rect b="b" l="l" r="r" t="t"/>
                <a:pathLst>
                  <a:path extrusionOk="0" h="19716" w="42101">
                    <a:moveTo>
                      <a:pt x="42102" y="17145"/>
                    </a:moveTo>
                    <a:lnTo>
                      <a:pt x="42102" y="0"/>
                    </a:lnTo>
                    <a:lnTo>
                      <a:pt x="0" y="3238"/>
                    </a:lnTo>
                    <a:lnTo>
                      <a:pt x="24235" y="19717"/>
                    </a:lnTo>
                    <a:lnTo>
                      <a:pt x="42102"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2" name="Google Shape;792;p18"/>
              <p:cNvSpPr/>
              <p:nvPr/>
            </p:nvSpPr>
            <p:spPr>
              <a:xfrm>
                <a:off x="7354586" y="4269390"/>
                <a:ext cx="31457" cy="17335"/>
              </a:xfrm>
              <a:custGeom>
                <a:rect b="b" l="l" r="r" t="t"/>
                <a:pathLst>
                  <a:path extrusionOk="0" h="17335" w="31457">
                    <a:moveTo>
                      <a:pt x="31458" y="17335"/>
                    </a:moveTo>
                    <a:lnTo>
                      <a:pt x="31458" y="0"/>
                    </a:lnTo>
                    <a:lnTo>
                      <a:pt x="0" y="11430"/>
                    </a:lnTo>
                    <a:lnTo>
                      <a:pt x="31458" y="1733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3" name="Google Shape;793;p18"/>
              <p:cNvSpPr/>
              <p:nvPr/>
            </p:nvSpPr>
            <p:spPr>
              <a:xfrm>
                <a:off x="7255747" y="4276153"/>
                <a:ext cx="47328" cy="33147"/>
              </a:xfrm>
              <a:custGeom>
                <a:rect b="b" l="l" r="r" t="t"/>
                <a:pathLst>
                  <a:path extrusionOk="0" h="33147" w="47328">
                    <a:moveTo>
                      <a:pt x="0" y="10096"/>
                    </a:moveTo>
                    <a:lnTo>
                      <a:pt x="10454" y="0"/>
                    </a:lnTo>
                    <a:lnTo>
                      <a:pt x="47329" y="25622"/>
                    </a:lnTo>
                    <a:lnTo>
                      <a:pt x="45048" y="33147"/>
                    </a:lnTo>
                    <a:cubicBezTo>
                      <a:pt x="45048" y="33147"/>
                      <a:pt x="17487" y="21527"/>
                      <a:pt x="16536"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4" name="Google Shape;794;p18"/>
              <p:cNvSpPr/>
              <p:nvPr/>
            </p:nvSpPr>
            <p:spPr>
              <a:xfrm>
                <a:off x="7159188" y="4220622"/>
                <a:ext cx="58923" cy="38957"/>
              </a:xfrm>
              <a:custGeom>
                <a:rect b="b" l="l" r="r" t="t"/>
                <a:pathLst>
                  <a:path extrusionOk="0" h="38957" w="58923">
                    <a:moveTo>
                      <a:pt x="0" y="11144"/>
                    </a:moveTo>
                    <a:lnTo>
                      <a:pt x="48944" y="38958"/>
                    </a:lnTo>
                    <a:lnTo>
                      <a:pt x="58924" y="31623"/>
                    </a:lnTo>
                    <a:cubicBezTo>
                      <a:pt x="58924" y="31623"/>
                      <a:pt x="52841" y="24575"/>
                      <a:pt x="52366" y="23908"/>
                    </a:cubicBezTo>
                    <a:cubicBezTo>
                      <a:pt x="47966" y="18879"/>
                      <a:pt x="42805" y="14574"/>
                      <a:pt x="37065" y="11144"/>
                    </a:cubicBezTo>
                    <a:cubicBezTo>
                      <a:pt x="33454" y="10478"/>
                      <a:pt x="10169" y="0"/>
                      <a:pt x="1016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5" name="Google Shape;795;p18"/>
              <p:cNvSpPr/>
              <p:nvPr/>
            </p:nvSpPr>
            <p:spPr>
              <a:xfrm>
                <a:off x="7213360" y="4189475"/>
                <a:ext cx="27275" cy="24574"/>
              </a:xfrm>
              <a:custGeom>
                <a:rect b="b" l="l" r="r" t="t"/>
                <a:pathLst>
                  <a:path extrusionOk="0" h="24574" w="27275">
                    <a:moveTo>
                      <a:pt x="27276" y="24575"/>
                    </a:moveTo>
                    <a:lnTo>
                      <a:pt x="27276" y="7334"/>
                    </a:lnTo>
                    <a:lnTo>
                      <a:pt x="4752" y="0"/>
                    </a:lnTo>
                    <a:lnTo>
                      <a:pt x="0" y="13526"/>
                    </a:lnTo>
                    <a:lnTo>
                      <a:pt x="1140" y="19621"/>
                    </a:lnTo>
                    <a:lnTo>
                      <a:pt x="27276" y="2457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6" name="Google Shape;796;p18"/>
              <p:cNvSpPr/>
              <p:nvPr/>
            </p:nvSpPr>
            <p:spPr>
              <a:xfrm>
                <a:off x="7091141" y="4184427"/>
                <a:ext cx="26040" cy="19431"/>
              </a:xfrm>
              <a:custGeom>
                <a:rect b="b" l="l" r="r" t="t"/>
                <a:pathLst>
                  <a:path extrusionOk="0" h="19431" w="26040">
                    <a:moveTo>
                      <a:pt x="0" y="17145"/>
                    </a:moveTo>
                    <a:lnTo>
                      <a:pt x="0" y="0"/>
                    </a:lnTo>
                    <a:lnTo>
                      <a:pt x="26041"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7" name="Google Shape;797;p18"/>
              <p:cNvSpPr/>
              <p:nvPr/>
            </p:nvSpPr>
            <p:spPr>
              <a:xfrm>
                <a:off x="7092091" y="4242053"/>
                <a:ext cx="29936" cy="30194"/>
              </a:xfrm>
              <a:custGeom>
                <a:rect b="b" l="l" r="r" t="t"/>
                <a:pathLst>
                  <a:path extrusionOk="0" h="30194" w="29936">
                    <a:moveTo>
                      <a:pt x="0" y="17812"/>
                    </a:moveTo>
                    <a:lnTo>
                      <a:pt x="0" y="0"/>
                    </a:lnTo>
                    <a:lnTo>
                      <a:pt x="29937" y="0"/>
                    </a:lnTo>
                    <a:lnTo>
                      <a:pt x="22619" y="15907"/>
                    </a:lnTo>
                    <a:lnTo>
                      <a:pt x="9694" y="30194"/>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8" name="Google Shape;798;p18"/>
              <p:cNvSpPr/>
              <p:nvPr/>
            </p:nvSpPr>
            <p:spPr>
              <a:xfrm>
                <a:off x="7091046" y="4166616"/>
                <a:ext cx="294970" cy="185547"/>
              </a:xfrm>
              <a:custGeom>
                <a:rect b="b" l="l" r="r" t="t"/>
                <a:pathLst>
                  <a:path extrusionOk="0" h="185547" w="294970">
                    <a:moveTo>
                      <a:pt x="149590" y="30194"/>
                    </a:moveTo>
                    <a:cubicBezTo>
                      <a:pt x="145702" y="30185"/>
                      <a:pt x="141825" y="30499"/>
                      <a:pt x="137995" y="31147"/>
                    </a:cubicBezTo>
                    <a:cubicBezTo>
                      <a:pt x="132768" y="31909"/>
                      <a:pt x="126970" y="32956"/>
                      <a:pt x="120508" y="34290"/>
                    </a:cubicBezTo>
                    <a:cubicBezTo>
                      <a:pt x="114045" y="35623"/>
                      <a:pt x="107393" y="37338"/>
                      <a:pt x="100360" y="39433"/>
                    </a:cubicBezTo>
                    <a:cubicBezTo>
                      <a:pt x="93593" y="41481"/>
                      <a:pt x="86988" y="44034"/>
                      <a:pt x="80592" y="47054"/>
                    </a:cubicBezTo>
                    <a:lnTo>
                      <a:pt x="131342" y="76486"/>
                    </a:lnTo>
                    <a:lnTo>
                      <a:pt x="140846" y="73247"/>
                    </a:lnTo>
                    <a:cubicBezTo>
                      <a:pt x="153771" y="68866"/>
                      <a:pt x="165936" y="65246"/>
                      <a:pt x="177436" y="62294"/>
                    </a:cubicBezTo>
                    <a:cubicBezTo>
                      <a:pt x="188194" y="59379"/>
                      <a:pt x="199209" y="57531"/>
                      <a:pt x="210319" y="56769"/>
                    </a:cubicBezTo>
                    <a:cubicBezTo>
                      <a:pt x="220469" y="56159"/>
                      <a:pt x="230666" y="56864"/>
                      <a:pt x="240636" y="58864"/>
                    </a:cubicBezTo>
                    <a:cubicBezTo>
                      <a:pt x="250681" y="61084"/>
                      <a:pt x="260309" y="64913"/>
                      <a:pt x="269147" y="70199"/>
                    </a:cubicBezTo>
                    <a:cubicBezTo>
                      <a:pt x="277948" y="74562"/>
                      <a:pt x="285475" y="81124"/>
                      <a:pt x="291006" y="89249"/>
                    </a:cubicBezTo>
                    <a:cubicBezTo>
                      <a:pt x="294722" y="95174"/>
                      <a:pt x="295891" y="102356"/>
                      <a:pt x="294237" y="109156"/>
                    </a:cubicBezTo>
                    <a:cubicBezTo>
                      <a:pt x="292080" y="116634"/>
                      <a:pt x="287984" y="123406"/>
                      <a:pt x="282357" y="128778"/>
                    </a:cubicBezTo>
                    <a:cubicBezTo>
                      <a:pt x="275382" y="135807"/>
                      <a:pt x="267598" y="141980"/>
                      <a:pt x="259168" y="147161"/>
                    </a:cubicBezTo>
                    <a:lnTo>
                      <a:pt x="291481" y="166211"/>
                    </a:lnTo>
                    <a:lnTo>
                      <a:pt x="273709" y="176213"/>
                    </a:lnTo>
                    <a:lnTo>
                      <a:pt x="241111" y="157163"/>
                    </a:lnTo>
                    <a:cubicBezTo>
                      <a:pt x="225572" y="164820"/>
                      <a:pt x="209349" y="170983"/>
                      <a:pt x="192642" y="175546"/>
                    </a:cubicBezTo>
                    <a:cubicBezTo>
                      <a:pt x="175155" y="180384"/>
                      <a:pt x="157288" y="183728"/>
                      <a:pt x="139230" y="185547"/>
                    </a:cubicBezTo>
                    <a:lnTo>
                      <a:pt x="122219" y="154972"/>
                    </a:lnTo>
                    <a:cubicBezTo>
                      <a:pt x="126990" y="154848"/>
                      <a:pt x="131751" y="154467"/>
                      <a:pt x="136474" y="153829"/>
                    </a:cubicBezTo>
                    <a:cubicBezTo>
                      <a:pt x="142842" y="153067"/>
                      <a:pt x="149875" y="151924"/>
                      <a:pt x="157763" y="150209"/>
                    </a:cubicBezTo>
                    <a:cubicBezTo>
                      <a:pt x="165651" y="148495"/>
                      <a:pt x="173824" y="146399"/>
                      <a:pt x="182568" y="143828"/>
                    </a:cubicBezTo>
                    <a:cubicBezTo>
                      <a:pt x="191064" y="141275"/>
                      <a:pt x="199351" y="138093"/>
                      <a:pt x="207372" y="134303"/>
                    </a:cubicBezTo>
                    <a:lnTo>
                      <a:pt x="156812" y="105061"/>
                    </a:lnTo>
                    <a:lnTo>
                      <a:pt x="150255" y="107347"/>
                    </a:lnTo>
                    <a:lnTo>
                      <a:pt x="143317" y="109442"/>
                    </a:lnTo>
                    <a:cubicBezTo>
                      <a:pt x="130582" y="113633"/>
                      <a:pt x="118987" y="116967"/>
                      <a:pt x="108343" y="118967"/>
                    </a:cubicBezTo>
                    <a:cubicBezTo>
                      <a:pt x="98573" y="121244"/>
                      <a:pt x="88613" y="122577"/>
                      <a:pt x="78596" y="122968"/>
                    </a:cubicBezTo>
                    <a:cubicBezTo>
                      <a:pt x="69748" y="123234"/>
                      <a:pt x="60910" y="122406"/>
                      <a:pt x="52271" y="120491"/>
                    </a:cubicBezTo>
                    <a:cubicBezTo>
                      <a:pt x="43746" y="118520"/>
                      <a:pt x="35544" y="115310"/>
                      <a:pt x="27941" y="110966"/>
                    </a:cubicBezTo>
                    <a:cubicBezTo>
                      <a:pt x="19578" y="106613"/>
                      <a:pt x="12326" y="100384"/>
                      <a:pt x="6748" y="92773"/>
                    </a:cubicBezTo>
                    <a:cubicBezTo>
                      <a:pt x="2689" y="87068"/>
                      <a:pt x="675" y="80153"/>
                      <a:pt x="1045" y="73152"/>
                    </a:cubicBezTo>
                    <a:cubicBezTo>
                      <a:pt x="1787" y="65856"/>
                      <a:pt x="4704" y="58950"/>
                      <a:pt x="9409" y="53340"/>
                    </a:cubicBezTo>
                    <a:cubicBezTo>
                      <a:pt x="15244" y="45977"/>
                      <a:pt x="22163" y="39557"/>
                      <a:pt x="29937" y="34290"/>
                    </a:cubicBezTo>
                    <a:lnTo>
                      <a:pt x="0" y="16954"/>
                    </a:lnTo>
                    <a:lnTo>
                      <a:pt x="17582" y="6763"/>
                    </a:lnTo>
                    <a:lnTo>
                      <a:pt x="47329" y="23908"/>
                    </a:lnTo>
                    <a:cubicBezTo>
                      <a:pt x="61242" y="16993"/>
                      <a:pt x="75869" y="11621"/>
                      <a:pt x="90951" y="7906"/>
                    </a:cubicBezTo>
                    <a:cubicBezTo>
                      <a:pt x="105283" y="4220"/>
                      <a:pt x="119862" y="1581"/>
                      <a:pt x="134573" y="0"/>
                    </a:cubicBezTo>
                    <a:close/>
                    <a:moveTo>
                      <a:pt x="63200" y="83629"/>
                    </a:moveTo>
                    <a:cubicBezTo>
                      <a:pt x="69881" y="87468"/>
                      <a:pt x="77589" y="89106"/>
                      <a:pt x="85249" y="88297"/>
                    </a:cubicBezTo>
                    <a:cubicBezTo>
                      <a:pt x="95570" y="87173"/>
                      <a:pt x="105739" y="84906"/>
                      <a:pt x="115566" y="81534"/>
                    </a:cubicBezTo>
                    <a:lnTo>
                      <a:pt x="68047" y="54007"/>
                    </a:lnTo>
                    <a:cubicBezTo>
                      <a:pt x="50560" y="65437"/>
                      <a:pt x="48944" y="75314"/>
                      <a:pt x="63200" y="83629"/>
                    </a:cubicBezTo>
                    <a:close/>
                    <a:moveTo>
                      <a:pt x="230087" y="97536"/>
                    </a:moveTo>
                    <a:cubicBezTo>
                      <a:pt x="222845" y="93554"/>
                      <a:pt x="214500" y="92050"/>
                      <a:pt x="206327" y="93250"/>
                    </a:cubicBezTo>
                    <a:cubicBezTo>
                      <a:pt x="195046" y="94707"/>
                      <a:pt x="183917" y="97164"/>
                      <a:pt x="173064" y="100584"/>
                    </a:cubicBezTo>
                    <a:lnTo>
                      <a:pt x="220583" y="127921"/>
                    </a:lnTo>
                    <a:cubicBezTo>
                      <a:pt x="240541" y="115633"/>
                      <a:pt x="243772" y="105442"/>
                      <a:pt x="230087" y="97536"/>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99" name="Google Shape;799;p18"/>
            <p:cNvGrpSpPr/>
            <p:nvPr/>
          </p:nvGrpSpPr>
          <p:grpSpPr>
            <a:xfrm>
              <a:off x="4984142" y="3105498"/>
              <a:ext cx="883852" cy="621125"/>
              <a:chOff x="6793767" y="3847623"/>
              <a:chExt cx="883852" cy="621125"/>
            </a:xfrm>
          </p:grpSpPr>
          <p:sp>
            <p:nvSpPr>
              <p:cNvPr id="800" name="Google Shape;800;p18"/>
              <p:cNvSpPr/>
              <p:nvPr/>
            </p:nvSpPr>
            <p:spPr>
              <a:xfrm>
                <a:off x="6793767" y="3957256"/>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1" name="Google Shape;801;p18"/>
              <p:cNvSpPr/>
              <p:nvPr/>
            </p:nvSpPr>
            <p:spPr>
              <a:xfrm>
                <a:off x="6793958" y="4100322"/>
                <a:ext cx="87339" cy="116585"/>
              </a:xfrm>
              <a:custGeom>
                <a:rect b="b" l="l" r="r" t="t"/>
                <a:pathLst>
                  <a:path extrusionOk="0" h="116585" w="87339">
                    <a:moveTo>
                      <a:pt x="0" y="116586"/>
                    </a:moveTo>
                    <a:lnTo>
                      <a:pt x="0" y="0"/>
                    </a:lnTo>
                    <a:lnTo>
                      <a:pt x="87340" y="78010"/>
                    </a:lnTo>
                    <a:lnTo>
                      <a:pt x="0" y="116586"/>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2" name="Google Shape;802;p18"/>
              <p:cNvSpPr/>
              <p:nvPr/>
            </p:nvSpPr>
            <p:spPr>
              <a:xfrm>
                <a:off x="7611093" y="4103369"/>
                <a:ext cx="66526" cy="157162"/>
              </a:xfrm>
              <a:custGeom>
                <a:rect b="b" l="l" r="r" t="t"/>
                <a:pathLst>
                  <a:path extrusionOk="0" h="157162" w="66526">
                    <a:moveTo>
                      <a:pt x="66527" y="0"/>
                    </a:moveTo>
                    <a:lnTo>
                      <a:pt x="66527" y="109633"/>
                    </a:lnTo>
                    <a:lnTo>
                      <a:pt x="21859" y="157163"/>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3" name="Google Shape;803;p18"/>
              <p:cNvSpPr/>
              <p:nvPr/>
            </p:nvSpPr>
            <p:spPr>
              <a:xfrm>
                <a:off x="6793767" y="3847623"/>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4" name="Google Shape;804;p18"/>
              <p:cNvSpPr/>
              <p:nvPr/>
            </p:nvSpPr>
            <p:spPr>
              <a:xfrm>
                <a:off x="6919483" y="3917323"/>
                <a:ext cx="632596" cy="366021"/>
              </a:xfrm>
              <a:custGeom>
                <a:rect b="b" l="l" r="r" t="t"/>
                <a:pathLst>
                  <a:path extrusionOk="0" h="366021" w="632596">
                    <a:moveTo>
                      <a:pt x="632021" y="194048"/>
                    </a:moveTo>
                    <a:cubicBezTo>
                      <a:pt x="627555" y="237101"/>
                      <a:pt x="596952" y="279773"/>
                      <a:pt x="540025" y="312444"/>
                    </a:cubicBezTo>
                    <a:cubicBezTo>
                      <a:pt x="416476" y="383881"/>
                      <a:pt x="216136" y="383881"/>
                      <a:pt x="92587" y="312444"/>
                    </a:cubicBezTo>
                    <a:cubicBezTo>
                      <a:pt x="35564" y="279487"/>
                      <a:pt x="4962" y="237101"/>
                      <a:pt x="590" y="194048"/>
                    </a:cubicBezTo>
                    <a:cubicBezTo>
                      <a:pt x="-4732" y="143565"/>
                      <a:pt x="25965" y="92130"/>
                      <a:pt x="92587" y="53649"/>
                    </a:cubicBezTo>
                    <a:cubicBezTo>
                      <a:pt x="216136" y="-17883"/>
                      <a:pt x="416380" y="-17883"/>
                      <a:pt x="540025" y="53649"/>
                    </a:cubicBezTo>
                    <a:cubicBezTo>
                      <a:pt x="606836" y="92130"/>
                      <a:pt x="637249" y="143565"/>
                      <a:pt x="632021"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5" name="Google Shape;805;p18"/>
              <p:cNvSpPr/>
              <p:nvPr/>
            </p:nvSpPr>
            <p:spPr>
              <a:xfrm>
                <a:off x="6920073" y="3939230"/>
                <a:ext cx="631431" cy="344114"/>
              </a:xfrm>
              <a:custGeom>
                <a:rect b="b" l="l" r="r" t="t"/>
                <a:pathLst>
                  <a:path extrusionOk="0" h="344114" w="631431">
                    <a:moveTo>
                      <a:pt x="631432" y="172141"/>
                    </a:moveTo>
                    <a:cubicBezTo>
                      <a:pt x="626965" y="215194"/>
                      <a:pt x="596363" y="257866"/>
                      <a:pt x="539435" y="290536"/>
                    </a:cubicBezTo>
                    <a:cubicBezTo>
                      <a:pt x="415886" y="361974"/>
                      <a:pt x="215546" y="361974"/>
                      <a:pt x="91997" y="290536"/>
                    </a:cubicBezTo>
                    <a:cubicBezTo>
                      <a:pt x="34974" y="257580"/>
                      <a:pt x="4372" y="215194"/>
                      <a:pt x="0" y="172141"/>
                    </a:cubicBezTo>
                    <a:cubicBezTo>
                      <a:pt x="4372" y="128992"/>
                      <a:pt x="34974" y="86416"/>
                      <a:pt x="91997" y="53650"/>
                    </a:cubicBezTo>
                    <a:cubicBezTo>
                      <a:pt x="215546" y="-17883"/>
                      <a:pt x="415791" y="-17883"/>
                      <a:pt x="539435" y="53650"/>
                    </a:cubicBezTo>
                    <a:cubicBezTo>
                      <a:pt x="596743" y="86606"/>
                      <a:pt x="626965" y="128992"/>
                      <a:pt x="631432" y="17214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6" name="Google Shape;806;p18"/>
              <p:cNvSpPr/>
              <p:nvPr/>
            </p:nvSpPr>
            <p:spPr>
              <a:xfrm>
                <a:off x="7081637" y="4021645"/>
                <a:ext cx="294557" cy="185070"/>
              </a:xfrm>
              <a:custGeom>
                <a:rect b="b" l="l" r="r" t="t"/>
                <a:pathLst>
                  <a:path extrusionOk="0" h="185070" w="294557">
                    <a:moveTo>
                      <a:pt x="149495" y="29813"/>
                    </a:moveTo>
                    <a:cubicBezTo>
                      <a:pt x="145608" y="29756"/>
                      <a:pt x="141730" y="30042"/>
                      <a:pt x="137900" y="30671"/>
                    </a:cubicBezTo>
                    <a:cubicBezTo>
                      <a:pt x="132673" y="31432"/>
                      <a:pt x="126876" y="32480"/>
                      <a:pt x="120413" y="33814"/>
                    </a:cubicBezTo>
                    <a:cubicBezTo>
                      <a:pt x="113951" y="35147"/>
                      <a:pt x="107203" y="36957"/>
                      <a:pt x="100265" y="39053"/>
                    </a:cubicBezTo>
                    <a:cubicBezTo>
                      <a:pt x="93470" y="41072"/>
                      <a:pt x="86827" y="43586"/>
                      <a:pt x="80402" y="46577"/>
                    </a:cubicBezTo>
                    <a:lnTo>
                      <a:pt x="131057" y="76010"/>
                    </a:lnTo>
                    <a:lnTo>
                      <a:pt x="140561" y="72771"/>
                    </a:lnTo>
                    <a:cubicBezTo>
                      <a:pt x="153486" y="68485"/>
                      <a:pt x="165651" y="64865"/>
                      <a:pt x="177151" y="61817"/>
                    </a:cubicBezTo>
                    <a:cubicBezTo>
                      <a:pt x="187909" y="58931"/>
                      <a:pt x="198924" y="57112"/>
                      <a:pt x="210034" y="56388"/>
                    </a:cubicBezTo>
                    <a:cubicBezTo>
                      <a:pt x="220155" y="55702"/>
                      <a:pt x="230315" y="56369"/>
                      <a:pt x="240256" y="58388"/>
                    </a:cubicBezTo>
                    <a:cubicBezTo>
                      <a:pt x="250292" y="60646"/>
                      <a:pt x="259919" y="64465"/>
                      <a:pt x="268767" y="69723"/>
                    </a:cubicBezTo>
                    <a:cubicBezTo>
                      <a:pt x="277549" y="74114"/>
                      <a:pt x="285066" y="80667"/>
                      <a:pt x="290626" y="88773"/>
                    </a:cubicBezTo>
                    <a:cubicBezTo>
                      <a:pt x="294294" y="94717"/>
                      <a:pt x="295454" y="101879"/>
                      <a:pt x="293857" y="108680"/>
                    </a:cubicBezTo>
                    <a:cubicBezTo>
                      <a:pt x="291709" y="116157"/>
                      <a:pt x="287604" y="122939"/>
                      <a:pt x="281977" y="128302"/>
                    </a:cubicBezTo>
                    <a:cubicBezTo>
                      <a:pt x="274973" y="135331"/>
                      <a:pt x="267152" y="141503"/>
                      <a:pt x="258693" y="146685"/>
                    </a:cubicBezTo>
                    <a:lnTo>
                      <a:pt x="291006" y="165735"/>
                    </a:lnTo>
                    <a:lnTo>
                      <a:pt x="273614" y="175736"/>
                    </a:lnTo>
                    <a:lnTo>
                      <a:pt x="241016" y="156686"/>
                    </a:lnTo>
                    <a:cubicBezTo>
                      <a:pt x="225506" y="164402"/>
                      <a:pt x="209264" y="170555"/>
                      <a:pt x="192547" y="175070"/>
                    </a:cubicBezTo>
                    <a:cubicBezTo>
                      <a:pt x="175022" y="179918"/>
                      <a:pt x="157126" y="183261"/>
                      <a:pt x="139040" y="185071"/>
                    </a:cubicBezTo>
                    <a:lnTo>
                      <a:pt x="122029" y="154496"/>
                    </a:lnTo>
                    <a:cubicBezTo>
                      <a:pt x="125165" y="154496"/>
                      <a:pt x="129917" y="154496"/>
                      <a:pt x="136284" y="153448"/>
                    </a:cubicBezTo>
                    <a:cubicBezTo>
                      <a:pt x="142652" y="152400"/>
                      <a:pt x="149780" y="151447"/>
                      <a:pt x="157573" y="149733"/>
                    </a:cubicBezTo>
                    <a:cubicBezTo>
                      <a:pt x="165366" y="148019"/>
                      <a:pt x="173729" y="145923"/>
                      <a:pt x="182378" y="143351"/>
                    </a:cubicBezTo>
                    <a:cubicBezTo>
                      <a:pt x="190912" y="140827"/>
                      <a:pt x="199238" y="137646"/>
                      <a:pt x="207278" y="133826"/>
                    </a:cubicBezTo>
                    <a:lnTo>
                      <a:pt x="156718" y="104585"/>
                    </a:lnTo>
                    <a:lnTo>
                      <a:pt x="150065" y="106871"/>
                    </a:lnTo>
                    <a:lnTo>
                      <a:pt x="143222" y="109061"/>
                    </a:lnTo>
                    <a:cubicBezTo>
                      <a:pt x="130487" y="113252"/>
                      <a:pt x="118797" y="116491"/>
                      <a:pt x="108248" y="118586"/>
                    </a:cubicBezTo>
                    <a:cubicBezTo>
                      <a:pt x="98450" y="120863"/>
                      <a:pt x="88461" y="122206"/>
                      <a:pt x="78406" y="122587"/>
                    </a:cubicBezTo>
                    <a:cubicBezTo>
                      <a:pt x="69596" y="122901"/>
                      <a:pt x="60777" y="122072"/>
                      <a:pt x="52176" y="120110"/>
                    </a:cubicBezTo>
                    <a:cubicBezTo>
                      <a:pt x="43622" y="118129"/>
                      <a:pt x="35392" y="114919"/>
                      <a:pt x="27751" y="110585"/>
                    </a:cubicBezTo>
                    <a:cubicBezTo>
                      <a:pt x="19454" y="106175"/>
                      <a:pt x="12250" y="99955"/>
                      <a:pt x="6653" y="92393"/>
                    </a:cubicBezTo>
                    <a:cubicBezTo>
                      <a:pt x="2528" y="86716"/>
                      <a:pt x="485" y="79781"/>
                      <a:pt x="855" y="72771"/>
                    </a:cubicBezTo>
                    <a:cubicBezTo>
                      <a:pt x="1682" y="65503"/>
                      <a:pt x="4590" y="58617"/>
                      <a:pt x="9219" y="52959"/>
                    </a:cubicBezTo>
                    <a:cubicBezTo>
                      <a:pt x="15064" y="45577"/>
                      <a:pt x="22020" y="39148"/>
                      <a:pt x="29842" y="33909"/>
                    </a:cubicBezTo>
                    <a:lnTo>
                      <a:pt x="0" y="16954"/>
                    </a:lnTo>
                    <a:lnTo>
                      <a:pt x="17582" y="6763"/>
                    </a:lnTo>
                    <a:lnTo>
                      <a:pt x="47234" y="24003"/>
                    </a:lnTo>
                    <a:cubicBezTo>
                      <a:pt x="61148" y="17050"/>
                      <a:pt x="75774" y="11659"/>
                      <a:pt x="90856" y="7906"/>
                    </a:cubicBezTo>
                    <a:cubicBezTo>
                      <a:pt x="105188" y="4239"/>
                      <a:pt x="119767" y="1591"/>
                      <a:pt x="134479" y="0"/>
                    </a:cubicBezTo>
                    <a:close/>
                    <a:moveTo>
                      <a:pt x="63105" y="83153"/>
                    </a:moveTo>
                    <a:cubicBezTo>
                      <a:pt x="69786" y="86992"/>
                      <a:pt x="77494" y="88659"/>
                      <a:pt x="85154" y="87916"/>
                    </a:cubicBezTo>
                    <a:cubicBezTo>
                      <a:pt x="95437" y="86735"/>
                      <a:pt x="105568" y="84468"/>
                      <a:pt x="115376" y="81153"/>
                    </a:cubicBezTo>
                    <a:lnTo>
                      <a:pt x="67857" y="53530"/>
                    </a:lnTo>
                    <a:cubicBezTo>
                      <a:pt x="50370" y="65056"/>
                      <a:pt x="48850" y="74866"/>
                      <a:pt x="63105" y="83629"/>
                    </a:cubicBezTo>
                    <a:close/>
                    <a:moveTo>
                      <a:pt x="229992" y="97060"/>
                    </a:moveTo>
                    <a:cubicBezTo>
                      <a:pt x="222712" y="93097"/>
                      <a:pt x="214329" y="91621"/>
                      <a:pt x="206137" y="92869"/>
                    </a:cubicBezTo>
                    <a:cubicBezTo>
                      <a:pt x="194885" y="94288"/>
                      <a:pt x="183784" y="96717"/>
                      <a:pt x="172969" y="100108"/>
                    </a:cubicBezTo>
                    <a:lnTo>
                      <a:pt x="220488" y="127540"/>
                    </a:lnTo>
                    <a:cubicBezTo>
                      <a:pt x="240446" y="115157"/>
                      <a:pt x="243677" y="105061"/>
                      <a:pt x="229992" y="9706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7" name="Google Shape;807;p18"/>
              <p:cNvSpPr/>
              <p:nvPr/>
            </p:nvSpPr>
            <p:spPr>
              <a:xfrm>
                <a:off x="7203761" y="4159186"/>
                <a:ext cx="19007" cy="25526"/>
              </a:xfrm>
              <a:custGeom>
                <a:rect b="b" l="l" r="r" t="t"/>
                <a:pathLst>
                  <a:path extrusionOk="0" h="25526" w="19007">
                    <a:moveTo>
                      <a:pt x="0" y="17145"/>
                    </a:moveTo>
                    <a:cubicBezTo>
                      <a:pt x="475" y="15907"/>
                      <a:pt x="0" y="0"/>
                      <a:pt x="0" y="0"/>
                    </a:cubicBezTo>
                    <a:lnTo>
                      <a:pt x="19008" y="12478"/>
                    </a:lnTo>
                    <a:lnTo>
                      <a:pt x="10644"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8" name="Google Shape;808;p18"/>
              <p:cNvSpPr/>
              <p:nvPr/>
            </p:nvSpPr>
            <p:spPr>
              <a:xfrm>
                <a:off x="7330922" y="4170044"/>
                <a:ext cx="42006" cy="19716"/>
              </a:xfrm>
              <a:custGeom>
                <a:rect b="b" l="l" r="r" t="t"/>
                <a:pathLst>
                  <a:path extrusionOk="0" h="19716" w="42006">
                    <a:moveTo>
                      <a:pt x="42007" y="17145"/>
                    </a:moveTo>
                    <a:lnTo>
                      <a:pt x="42007" y="0"/>
                    </a:lnTo>
                    <a:lnTo>
                      <a:pt x="0" y="3239"/>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9" name="Google Shape;809;p18"/>
              <p:cNvSpPr/>
              <p:nvPr/>
            </p:nvSpPr>
            <p:spPr>
              <a:xfrm>
                <a:off x="7345082" y="4106799"/>
                <a:ext cx="31457" cy="17430"/>
              </a:xfrm>
              <a:custGeom>
                <a:rect b="b" l="l" r="r" t="t"/>
                <a:pathLst>
                  <a:path extrusionOk="0" h="17430" w="31457">
                    <a:moveTo>
                      <a:pt x="31458" y="17431"/>
                    </a:moveTo>
                    <a:lnTo>
                      <a:pt x="31458" y="0"/>
                    </a:lnTo>
                    <a:lnTo>
                      <a:pt x="0" y="11430"/>
                    </a:lnTo>
                    <a:lnTo>
                      <a:pt x="31458" y="17431"/>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0" name="Google Shape;810;p18"/>
              <p:cNvSpPr/>
              <p:nvPr/>
            </p:nvSpPr>
            <p:spPr>
              <a:xfrm>
                <a:off x="7246148" y="4113180"/>
                <a:ext cx="47424" cy="33147"/>
              </a:xfrm>
              <a:custGeom>
                <a:rect b="b" l="l" r="r" t="t"/>
                <a:pathLst>
                  <a:path extrusionOk="0" h="33147" w="47424">
                    <a:moveTo>
                      <a:pt x="0" y="10097"/>
                    </a:moveTo>
                    <a:lnTo>
                      <a:pt x="10549" y="0"/>
                    </a:lnTo>
                    <a:lnTo>
                      <a:pt x="47424" y="25622"/>
                    </a:lnTo>
                    <a:lnTo>
                      <a:pt x="45143" y="33147"/>
                    </a:lnTo>
                    <a:cubicBezTo>
                      <a:pt x="45143" y="33147"/>
                      <a:pt x="17582" y="21527"/>
                      <a:pt x="16632" y="20860"/>
                    </a:cubicBezTo>
                    <a:cubicBezTo>
                      <a:pt x="15681" y="20193"/>
                      <a:pt x="0" y="10097"/>
                      <a:pt x="0" y="10097"/>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1" name="Google Shape;811;p18"/>
              <p:cNvSpPr/>
              <p:nvPr/>
            </p:nvSpPr>
            <p:spPr>
              <a:xfrm>
                <a:off x="7149589" y="4058031"/>
                <a:ext cx="59018" cy="38957"/>
              </a:xfrm>
              <a:custGeom>
                <a:rect b="b" l="l" r="r" t="t"/>
                <a:pathLst>
                  <a:path extrusionOk="0" h="38957" w="59018">
                    <a:moveTo>
                      <a:pt x="0" y="11144"/>
                    </a:moveTo>
                    <a:lnTo>
                      <a:pt x="48945" y="38957"/>
                    </a:lnTo>
                    <a:lnTo>
                      <a:pt x="59019" y="31718"/>
                    </a:lnTo>
                    <a:cubicBezTo>
                      <a:pt x="59019" y="31718"/>
                      <a:pt x="52841" y="24574"/>
                      <a:pt x="52366" y="23908"/>
                    </a:cubicBezTo>
                    <a:cubicBezTo>
                      <a:pt x="48004" y="18878"/>
                      <a:pt x="42872" y="14564"/>
                      <a:pt x="37160" y="11144"/>
                    </a:cubicBezTo>
                    <a:cubicBezTo>
                      <a:pt x="33549" y="10478"/>
                      <a:pt x="10264" y="0"/>
                      <a:pt x="1026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2" name="Google Shape;812;p18"/>
              <p:cNvSpPr/>
              <p:nvPr/>
            </p:nvSpPr>
            <p:spPr>
              <a:xfrm>
                <a:off x="7203761" y="4026884"/>
                <a:ext cx="27370" cy="24574"/>
              </a:xfrm>
              <a:custGeom>
                <a:rect b="b" l="l" r="r" t="t"/>
                <a:pathLst>
                  <a:path extrusionOk="0" h="24574" w="27370">
                    <a:moveTo>
                      <a:pt x="27371" y="24575"/>
                    </a:moveTo>
                    <a:lnTo>
                      <a:pt x="27371" y="7334"/>
                    </a:lnTo>
                    <a:lnTo>
                      <a:pt x="4847" y="0"/>
                    </a:lnTo>
                    <a:lnTo>
                      <a:pt x="0" y="13526"/>
                    </a:lnTo>
                    <a:lnTo>
                      <a:pt x="1236" y="19717"/>
                    </a:lnTo>
                    <a:lnTo>
                      <a:pt x="27371" y="2457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3" name="Google Shape;813;p18"/>
              <p:cNvSpPr/>
              <p:nvPr/>
            </p:nvSpPr>
            <p:spPr>
              <a:xfrm>
                <a:off x="7081637" y="4021835"/>
                <a:ext cx="26040" cy="19526"/>
              </a:xfrm>
              <a:custGeom>
                <a:rect b="b" l="l" r="r" t="t"/>
                <a:pathLst>
                  <a:path extrusionOk="0" h="19526" w="26040">
                    <a:moveTo>
                      <a:pt x="0" y="17145"/>
                    </a:moveTo>
                    <a:lnTo>
                      <a:pt x="0" y="0"/>
                    </a:lnTo>
                    <a:lnTo>
                      <a:pt x="26041" y="2858"/>
                    </a:lnTo>
                    <a:lnTo>
                      <a:pt x="17582" y="19526"/>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4" name="Google Shape;814;p18"/>
              <p:cNvSpPr/>
              <p:nvPr/>
            </p:nvSpPr>
            <p:spPr>
              <a:xfrm>
                <a:off x="7082588" y="4079462"/>
                <a:ext cx="29842" cy="30289"/>
              </a:xfrm>
              <a:custGeom>
                <a:rect b="b" l="l" r="r" t="t"/>
                <a:pathLst>
                  <a:path extrusionOk="0" h="30289" w="29842">
                    <a:moveTo>
                      <a:pt x="0" y="17812"/>
                    </a:moveTo>
                    <a:lnTo>
                      <a:pt x="0" y="0"/>
                    </a:lnTo>
                    <a:lnTo>
                      <a:pt x="29842" y="0"/>
                    </a:lnTo>
                    <a:lnTo>
                      <a:pt x="22619" y="16002"/>
                    </a:lnTo>
                    <a:lnTo>
                      <a:pt x="9599"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5" name="Google Shape;815;p18"/>
              <p:cNvSpPr/>
              <p:nvPr/>
            </p:nvSpPr>
            <p:spPr>
              <a:xfrm>
                <a:off x="7081542" y="4004024"/>
                <a:ext cx="294657" cy="185547"/>
              </a:xfrm>
              <a:custGeom>
                <a:rect b="b" l="l" r="r" t="t"/>
                <a:pathLst>
                  <a:path extrusionOk="0" h="185547" w="294657">
                    <a:moveTo>
                      <a:pt x="149590" y="30194"/>
                    </a:moveTo>
                    <a:cubicBezTo>
                      <a:pt x="145702" y="30185"/>
                      <a:pt x="141825" y="30499"/>
                      <a:pt x="137995" y="31147"/>
                    </a:cubicBezTo>
                    <a:cubicBezTo>
                      <a:pt x="132768" y="31909"/>
                      <a:pt x="126970" y="32956"/>
                      <a:pt x="120508" y="34290"/>
                    </a:cubicBezTo>
                    <a:cubicBezTo>
                      <a:pt x="114045" y="35623"/>
                      <a:pt x="107298" y="37433"/>
                      <a:pt x="100360" y="39529"/>
                    </a:cubicBezTo>
                    <a:cubicBezTo>
                      <a:pt x="93565" y="41548"/>
                      <a:pt x="86922" y="44063"/>
                      <a:pt x="80497"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406" y="61074"/>
                      <a:pt x="260033" y="64903"/>
                      <a:pt x="268862" y="70199"/>
                    </a:cubicBezTo>
                    <a:cubicBezTo>
                      <a:pt x="277644" y="74590"/>
                      <a:pt x="285161" y="81144"/>
                      <a:pt x="290721" y="89249"/>
                    </a:cubicBezTo>
                    <a:cubicBezTo>
                      <a:pt x="294399" y="95193"/>
                      <a:pt x="295558" y="102356"/>
                      <a:pt x="293952" y="109156"/>
                    </a:cubicBezTo>
                    <a:cubicBezTo>
                      <a:pt x="291776" y="116624"/>
                      <a:pt x="287680" y="123397"/>
                      <a:pt x="282072" y="128778"/>
                    </a:cubicBezTo>
                    <a:cubicBezTo>
                      <a:pt x="275068" y="135807"/>
                      <a:pt x="267246" y="141980"/>
                      <a:pt x="258788" y="147161"/>
                    </a:cubicBezTo>
                    <a:lnTo>
                      <a:pt x="291101" y="166211"/>
                    </a:lnTo>
                    <a:lnTo>
                      <a:pt x="273709" y="176213"/>
                    </a:lnTo>
                    <a:lnTo>
                      <a:pt x="241111" y="157163"/>
                    </a:lnTo>
                    <a:cubicBezTo>
                      <a:pt x="225582" y="164830"/>
                      <a:pt x="209349" y="170993"/>
                      <a:pt x="192642" y="175546"/>
                    </a:cubicBezTo>
                    <a:cubicBezTo>
                      <a:pt x="175117" y="180394"/>
                      <a:pt x="157221" y="183737"/>
                      <a:pt x="139135" y="185547"/>
                    </a:cubicBezTo>
                    <a:lnTo>
                      <a:pt x="122123" y="154972"/>
                    </a:lnTo>
                    <a:cubicBezTo>
                      <a:pt x="126894" y="154848"/>
                      <a:pt x="131656" y="154467"/>
                      <a:pt x="136379" y="153829"/>
                    </a:cubicBezTo>
                    <a:cubicBezTo>
                      <a:pt x="143536" y="153019"/>
                      <a:pt x="150644" y="151810"/>
                      <a:pt x="157668" y="150209"/>
                    </a:cubicBezTo>
                    <a:cubicBezTo>
                      <a:pt x="165556" y="148495"/>
                      <a:pt x="173824" y="146399"/>
                      <a:pt x="182473" y="143828"/>
                    </a:cubicBezTo>
                    <a:cubicBezTo>
                      <a:pt x="190988" y="141256"/>
                      <a:pt x="199313" y="138074"/>
                      <a:pt x="207372" y="134303"/>
                    </a:cubicBezTo>
                    <a:lnTo>
                      <a:pt x="156812" y="105061"/>
                    </a:lnTo>
                    <a:lnTo>
                      <a:pt x="150160" y="107347"/>
                    </a:lnTo>
                    <a:lnTo>
                      <a:pt x="143317" y="109442"/>
                    </a:lnTo>
                    <a:cubicBezTo>
                      <a:pt x="130582" y="113633"/>
                      <a:pt x="118892" y="116967"/>
                      <a:pt x="108343" y="118967"/>
                    </a:cubicBezTo>
                    <a:cubicBezTo>
                      <a:pt x="98545" y="121244"/>
                      <a:pt x="88556" y="122587"/>
                      <a:pt x="78501" y="122968"/>
                    </a:cubicBezTo>
                    <a:cubicBezTo>
                      <a:pt x="69691" y="123282"/>
                      <a:pt x="60872" y="122454"/>
                      <a:pt x="52271" y="120491"/>
                    </a:cubicBezTo>
                    <a:cubicBezTo>
                      <a:pt x="43698" y="118548"/>
                      <a:pt x="35468" y="115338"/>
                      <a:pt x="27846" y="110966"/>
                    </a:cubicBezTo>
                    <a:cubicBezTo>
                      <a:pt x="19511" y="106613"/>
                      <a:pt x="12288" y="100384"/>
                      <a:pt x="6748" y="92773"/>
                    </a:cubicBezTo>
                    <a:cubicBezTo>
                      <a:pt x="2604" y="87106"/>
                      <a:pt x="551" y="80172"/>
                      <a:pt x="950" y="73152"/>
                    </a:cubicBezTo>
                    <a:cubicBezTo>
                      <a:pt x="1777" y="65884"/>
                      <a:pt x="4685" y="58998"/>
                      <a:pt x="9314" y="53340"/>
                    </a:cubicBezTo>
                    <a:cubicBezTo>
                      <a:pt x="15159" y="45958"/>
                      <a:pt x="22115" y="39529"/>
                      <a:pt x="29937" y="34290"/>
                    </a:cubicBezTo>
                    <a:lnTo>
                      <a:pt x="0" y="16954"/>
                    </a:lnTo>
                    <a:lnTo>
                      <a:pt x="17582" y="6763"/>
                    </a:lnTo>
                    <a:lnTo>
                      <a:pt x="47234" y="23908"/>
                    </a:lnTo>
                    <a:cubicBezTo>
                      <a:pt x="61166" y="17031"/>
                      <a:pt x="75783" y="11668"/>
                      <a:pt x="90856" y="7906"/>
                    </a:cubicBezTo>
                    <a:cubicBezTo>
                      <a:pt x="105188" y="4239"/>
                      <a:pt x="119767" y="1591"/>
                      <a:pt x="134479" y="0"/>
                    </a:cubicBezTo>
                    <a:close/>
                    <a:moveTo>
                      <a:pt x="63200" y="83629"/>
                    </a:moveTo>
                    <a:cubicBezTo>
                      <a:pt x="69881" y="87468"/>
                      <a:pt x="77589" y="89135"/>
                      <a:pt x="85249" y="88392"/>
                    </a:cubicBezTo>
                    <a:cubicBezTo>
                      <a:pt x="95541" y="87211"/>
                      <a:pt x="105672" y="84915"/>
                      <a:pt x="115471" y="81534"/>
                    </a:cubicBezTo>
                    <a:lnTo>
                      <a:pt x="67952" y="54007"/>
                    </a:lnTo>
                    <a:cubicBezTo>
                      <a:pt x="50532" y="65437"/>
                      <a:pt x="48944" y="75314"/>
                      <a:pt x="63200" y="83629"/>
                    </a:cubicBezTo>
                    <a:close/>
                    <a:moveTo>
                      <a:pt x="230087" y="97536"/>
                    </a:moveTo>
                    <a:cubicBezTo>
                      <a:pt x="222788" y="93612"/>
                      <a:pt x="214434" y="92116"/>
                      <a:pt x="206232" y="93250"/>
                    </a:cubicBezTo>
                    <a:cubicBezTo>
                      <a:pt x="194989" y="94755"/>
                      <a:pt x="183898" y="97212"/>
                      <a:pt x="173064" y="100584"/>
                    </a:cubicBezTo>
                    <a:lnTo>
                      <a:pt x="220583" y="127921"/>
                    </a:lnTo>
                    <a:cubicBezTo>
                      <a:pt x="240541" y="115634"/>
                      <a:pt x="243772" y="105442"/>
                      <a:pt x="230087" y="97536"/>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816" name="Google Shape;816;p18"/>
            <p:cNvSpPr/>
            <p:nvPr/>
          </p:nvSpPr>
          <p:spPr>
            <a:xfrm>
              <a:off x="2890886" y="2508793"/>
              <a:ext cx="205462" cy="301290"/>
            </a:xfrm>
            <a:custGeom>
              <a:rect b="b" l="l" r="r" t="t"/>
              <a:pathLst>
                <a:path extrusionOk="0" h="301290" w="205462">
                  <a:moveTo>
                    <a:pt x="72372" y="9965"/>
                  </a:moveTo>
                  <a:cubicBezTo>
                    <a:pt x="80545" y="-3179"/>
                    <a:pt x="142985" y="-11847"/>
                    <a:pt x="163608" y="41207"/>
                  </a:cubicBezTo>
                  <a:cubicBezTo>
                    <a:pt x="171306" y="61305"/>
                    <a:pt x="170166" y="112740"/>
                    <a:pt x="176628" y="145030"/>
                  </a:cubicBezTo>
                  <a:cubicBezTo>
                    <a:pt x="183091" y="177320"/>
                    <a:pt x="198582" y="195608"/>
                    <a:pt x="204094" y="221801"/>
                  </a:cubicBezTo>
                  <a:cubicBezTo>
                    <a:pt x="209606" y="247995"/>
                    <a:pt x="200578" y="292000"/>
                    <a:pt x="137568" y="299716"/>
                  </a:cubicBezTo>
                  <a:cubicBezTo>
                    <a:pt x="74558" y="307431"/>
                    <a:pt x="26088" y="285333"/>
                    <a:pt x="11262" y="265140"/>
                  </a:cubicBezTo>
                  <a:cubicBezTo>
                    <a:pt x="-3563" y="244947"/>
                    <a:pt x="-3944" y="202275"/>
                    <a:pt x="11262" y="179415"/>
                  </a:cubicBezTo>
                  <a:cubicBezTo>
                    <a:pt x="26468" y="156555"/>
                    <a:pt x="38443" y="137696"/>
                    <a:pt x="38063" y="107787"/>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7" name="Google Shape;817;p18"/>
            <p:cNvSpPr/>
            <p:nvPr/>
          </p:nvSpPr>
          <p:spPr>
            <a:xfrm>
              <a:off x="2906291" y="2506021"/>
              <a:ext cx="98213" cy="121997"/>
            </a:xfrm>
            <a:custGeom>
              <a:rect b="b" l="l" r="r" t="t"/>
              <a:pathLst>
                <a:path extrusionOk="0" h="121997" w="98213">
                  <a:moveTo>
                    <a:pt x="98213" y="3593"/>
                  </a:moveTo>
                  <a:cubicBezTo>
                    <a:pt x="98213" y="3593"/>
                    <a:pt x="50694" y="-9932"/>
                    <a:pt x="22183" y="15499"/>
                  </a:cubicBezTo>
                  <a:cubicBezTo>
                    <a:pt x="3095" y="33359"/>
                    <a:pt x="-4458" y="60400"/>
                    <a:pt x="2605" y="85603"/>
                  </a:cubicBezTo>
                  <a:cubicBezTo>
                    <a:pt x="6407" y="100558"/>
                    <a:pt x="14010" y="120846"/>
                    <a:pt x="25794" y="121989"/>
                  </a:cubicBezTo>
                  <a:cubicBezTo>
                    <a:pt x="37579" y="123132"/>
                    <a:pt x="98213" y="3593"/>
                    <a:pt x="98213" y="359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8" name="Google Shape;818;p18"/>
            <p:cNvSpPr/>
            <p:nvPr/>
          </p:nvSpPr>
          <p:spPr>
            <a:xfrm>
              <a:off x="2925684" y="2638202"/>
              <a:ext cx="121328" cy="136036"/>
            </a:xfrm>
            <a:custGeom>
              <a:rect b="b" l="l" r="r" t="t"/>
              <a:pathLst>
                <a:path extrusionOk="0" h="136036" w="121328">
                  <a:moveTo>
                    <a:pt x="96782" y="0"/>
                  </a:moveTo>
                  <a:cubicBezTo>
                    <a:pt x="96782" y="0"/>
                    <a:pt x="93741" y="52483"/>
                    <a:pt x="94691" y="56388"/>
                  </a:cubicBezTo>
                  <a:cubicBezTo>
                    <a:pt x="95641" y="60293"/>
                    <a:pt x="115219" y="64008"/>
                    <a:pt x="120731" y="68580"/>
                  </a:cubicBezTo>
                  <a:cubicBezTo>
                    <a:pt x="126244" y="73152"/>
                    <a:pt x="92220" y="126397"/>
                    <a:pt x="74923" y="134302"/>
                  </a:cubicBezTo>
                  <a:cubicBezTo>
                    <a:pt x="57626" y="142208"/>
                    <a:pt x="4120" y="122015"/>
                    <a:pt x="414" y="95345"/>
                  </a:cubicBezTo>
                  <a:cubicBezTo>
                    <a:pt x="-3008" y="70771"/>
                    <a:pt x="15715" y="51721"/>
                    <a:pt x="22937" y="45053"/>
                  </a:cubicBezTo>
                  <a:cubicBezTo>
                    <a:pt x="27873" y="44701"/>
                    <a:pt x="32828" y="44701"/>
                    <a:pt x="37763" y="45053"/>
                  </a:cubicBezTo>
                  <a:lnTo>
                    <a:pt x="39284" y="19526"/>
                  </a:lnTo>
                  <a:cubicBezTo>
                    <a:pt x="62758" y="11716"/>
                    <a:pt x="96782" y="0"/>
                    <a:pt x="96782"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9" name="Google Shape;819;p18"/>
            <p:cNvSpPr/>
            <p:nvPr/>
          </p:nvSpPr>
          <p:spPr>
            <a:xfrm>
              <a:off x="2718513" y="2692113"/>
              <a:ext cx="229495" cy="326875"/>
            </a:xfrm>
            <a:custGeom>
              <a:rect b="b" l="l" r="r" t="t"/>
              <a:pathLst>
                <a:path extrusionOk="0" h="326875" w="229495">
                  <a:moveTo>
                    <a:pt x="149801" y="226409"/>
                  </a:moveTo>
                  <a:cubicBezTo>
                    <a:pt x="134955" y="246860"/>
                    <a:pt x="117366" y="265167"/>
                    <a:pt x="97530" y="280797"/>
                  </a:cubicBezTo>
                  <a:cubicBezTo>
                    <a:pt x="91255" y="287379"/>
                    <a:pt x="85323" y="294275"/>
                    <a:pt x="79758" y="301466"/>
                  </a:cubicBezTo>
                  <a:cubicBezTo>
                    <a:pt x="70365" y="312277"/>
                    <a:pt x="58256" y="320364"/>
                    <a:pt x="44689" y="324898"/>
                  </a:cubicBezTo>
                  <a:cubicBezTo>
                    <a:pt x="32810" y="327946"/>
                    <a:pt x="27868" y="327089"/>
                    <a:pt x="25682" y="324898"/>
                  </a:cubicBezTo>
                  <a:cubicBezTo>
                    <a:pt x="23496" y="322707"/>
                    <a:pt x="24636" y="319278"/>
                    <a:pt x="29768" y="317183"/>
                  </a:cubicBezTo>
                  <a:cubicBezTo>
                    <a:pt x="38175" y="314620"/>
                    <a:pt x="45992" y="310410"/>
                    <a:pt x="52767" y="304800"/>
                  </a:cubicBezTo>
                  <a:cubicBezTo>
                    <a:pt x="52767" y="304800"/>
                    <a:pt x="41743" y="309943"/>
                    <a:pt x="34805" y="312325"/>
                  </a:cubicBezTo>
                  <a:cubicBezTo>
                    <a:pt x="28672" y="314449"/>
                    <a:pt x="22276" y="315735"/>
                    <a:pt x="15798" y="316135"/>
                  </a:cubicBezTo>
                  <a:cubicBezTo>
                    <a:pt x="9240" y="316135"/>
                    <a:pt x="2397" y="308515"/>
                    <a:pt x="7529" y="306610"/>
                  </a:cubicBezTo>
                  <a:cubicBezTo>
                    <a:pt x="12661" y="304705"/>
                    <a:pt x="17508" y="304228"/>
                    <a:pt x="27677" y="300418"/>
                  </a:cubicBezTo>
                  <a:cubicBezTo>
                    <a:pt x="33058" y="298542"/>
                    <a:pt x="38147" y="295913"/>
                    <a:pt x="42788" y="292608"/>
                  </a:cubicBezTo>
                  <a:cubicBezTo>
                    <a:pt x="35731" y="294684"/>
                    <a:pt x="28516" y="296189"/>
                    <a:pt x="21215" y="297085"/>
                  </a:cubicBezTo>
                  <a:cubicBezTo>
                    <a:pt x="15118" y="298075"/>
                    <a:pt x="8868" y="297351"/>
                    <a:pt x="3158" y="294989"/>
                  </a:cubicBezTo>
                  <a:cubicBezTo>
                    <a:pt x="116" y="293656"/>
                    <a:pt x="-2545" y="288131"/>
                    <a:pt x="4298" y="286321"/>
                  </a:cubicBezTo>
                  <a:cubicBezTo>
                    <a:pt x="13203" y="285417"/>
                    <a:pt x="21954" y="283369"/>
                    <a:pt x="30339" y="280225"/>
                  </a:cubicBezTo>
                  <a:cubicBezTo>
                    <a:pt x="38322" y="276606"/>
                    <a:pt x="43359" y="272796"/>
                    <a:pt x="41553" y="272034"/>
                  </a:cubicBezTo>
                  <a:cubicBezTo>
                    <a:pt x="39747" y="271272"/>
                    <a:pt x="35281" y="273749"/>
                    <a:pt x="27202" y="273177"/>
                  </a:cubicBezTo>
                  <a:cubicBezTo>
                    <a:pt x="19124" y="272606"/>
                    <a:pt x="11711" y="267462"/>
                    <a:pt x="11806" y="263081"/>
                  </a:cubicBezTo>
                  <a:cubicBezTo>
                    <a:pt x="11901" y="258699"/>
                    <a:pt x="13517" y="261175"/>
                    <a:pt x="21310" y="260509"/>
                  </a:cubicBezTo>
                  <a:cubicBezTo>
                    <a:pt x="29654" y="258470"/>
                    <a:pt x="38135" y="257042"/>
                    <a:pt x="46685" y="256223"/>
                  </a:cubicBezTo>
                  <a:cubicBezTo>
                    <a:pt x="55089" y="256594"/>
                    <a:pt x="63498" y="255594"/>
                    <a:pt x="71585" y="253270"/>
                  </a:cubicBezTo>
                  <a:cubicBezTo>
                    <a:pt x="80138" y="250698"/>
                    <a:pt x="99336" y="227648"/>
                    <a:pt x="113972" y="206597"/>
                  </a:cubicBezTo>
                  <a:cubicBezTo>
                    <a:pt x="130121" y="183099"/>
                    <a:pt x="142917" y="157448"/>
                    <a:pt x="151987" y="130397"/>
                  </a:cubicBezTo>
                  <a:cubicBezTo>
                    <a:pt x="160825" y="101251"/>
                    <a:pt x="170995" y="46863"/>
                    <a:pt x="178788" y="27908"/>
                  </a:cubicBezTo>
                  <a:cubicBezTo>
                    <a:pt x="186581" y="8954"/>
                    <a:pt x="199221" y="381"/>
                    <a:pt x="211576" y="0"/>
                  </a:cubicBezTo>
                  <a:cubicBezTo>
                    <a:pt x="226021" y="0"/>
                    <a:pt x="232199" y="19050"/>
                    <a:pt x="228397" y="35052"/>
                  </a:cubicBezTo>
                  <a:cubicBezTo>
                    <a:pt x="221175" y="63627"/>
                    <a:pt x="189052" y="174689"/>
                    <a:pt x="149801" y="226409"/>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0" name="Google Shape;820;p18"/>
            <p:cNvSpPr/>
            <p:nvPr/>
          </p:nvSpPr>
          <p:spPr>
            <a:xfrm>
              <a:off x="2890388" y="2682707"/>
              <a:ext cx="176857" cy="233853"/>
            </a:xfrm>
            <a:custGeom>
              <a:rect b="b" l="l" r="r" t="t"/>
              <a:pathLst>
                <a:path extrusionOk="0" h="233853" w="176857">
                  <a:moveTo>
                    <a:pt x="139301" y="16931"/>
                  </a:moveTo>
                  <a:cubicBezTo>
                    <a:pt x="154031" y="19217"/>
                    <a:pt x="170853" y="27122"/>
                    <a:pt x="173134" y="35219"/>
                  </a:cubicBezTo>
                  <a:cubicBezTo>
                    <a:pt x="179252" y="64308"/>
                    <a:pt x="177812" y="94483"/>
                    <a:pt x="168952" y="122849"/>
                  </a:cubicBezTo>
                  <a:cubicBezTo>
                    <a:pt x="156217" y="156663"/>
                    <a:pt x="141772" y="218099"/>
                    <a:pt x="134454" y="232196"/>
                  </a:cubicBezTo>
                  <a:cubicBezTo>
                    <a:pt x="96503" y="237510"/>
                    <a:pt x="57869" y="229967"/>
                    <a:pt x="24685" y="210764"/>
                  </a:cubicBezTo>
                  <a:cubicBezTo>
                    <a:pt x="24685" y="210764"/>
                    <a:pt x="21644" y="151995"/>
                    <a:pt x="21454" y="132564"/>
                  </a:cubicBezTo>
                  <a:cubicBezTo>
                    <a:pt x="-26065" y="91130"/>
                    <a:pt x="14516" y="39981"/>
                    <a:pt x="54717" y="357"/>
                  </a:cubicBezTo>
                  <a:cubicBezTo>
                    <a:pt x="59520" y="-119"/>
                    <a:pt x="64359" y="-119"/>
                    <a:pt x="69163" y="357"/>
                  </a:cubicBezTo>
                  <a:cubicBezTo>
                    <a:pt x="69163" y="357"/>
                    <a:pt x="33333" y="42743"/>
                    <a:pt x="58233" y="67032"/>
                  </a:cubicBezTo>
                  <a:cubicBezTo>
                    <a:pt x="111645" y="50554"/>
                    <a:pt x="122194" y="26551"/>
                    <a:pt x="139301" y="16931"/>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1" name="Google Shape;821;p18"/>
            <p:cNvSpPr/>
            <p:nvPr/>
          </p:nvSpPr>
          <p:spPr>
            <a:xfrm>
              <a:off x="2921860" y="2515790"/>
              <a:ext cx="130560" cy="160797"/>
            </a:xfrm>
            <a:custGeom>
              <a:rect b="b" l="l" r="r" t="t"/>
              <a:pathLst>
                <a:path extrusionOk="0" h="160797" w="130560">
                  <a:moveTo>
                    <a:pt x="2717" y="57260"/>
                  </a:moveTo>
                  <a:lnTo>
                    <a:pt x="2717" y="57260"/>
                  </a:lnTo>
                  <a:cubicBezTo>
                    <a:pt x="8039" y="23542"/>
                    <a:pt x="32369" y="-1890"/>
                    <a:pt x="67058" y="110"/>
                  </a:cubicBezTo>
                  <a:cubicBezTo>
                    <a:pt x="103762" y="1787"/>
                    <a:pt x="132161" y="32962"/>
                    <a:pt x="130490" y="69748"/>
                  </a:cubicBezTo>
                  <a:cubicBezTo>
                    <a:pt x="129521" y="91084"/>
                    <a:pt x="118410" y="110667"/>
                    <a:pt x="100606" y="122411"/>
                  </a:cubicBezTo>
                  <a:cubicBezTo>
                    <a:pt x="99408" y="127526"/>
                    <a:pt x="97622" y="132479"/>
                    <a:pt x="95284" y="137175"/>
                  </a:cubicBezTo>
                  <a:cubicBezTo>
                    <a:pt x="82929" y="151463"/>
                    <a:pt x="50331" y="160607"/>
                    <a:pt x="39497" y="160797"/>
                  </a:cubicBezTo>
                  <a:cubicBezTo>
                    <a:pt x="29993" y="160797"/>
                    <a:pt x="22200" y="152129"/>
                    <a:pt x="13457" y="137651"/>
                  </a:cubicBezTo>
                  <a:cubicBezTo>
                    <a:pt x="-4791" y="107457"/>
                    <a:pt x="-134" y="74024"/>
                    <a:pt x="2717" y="5726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2" name="Google Shape;822;p18"/>
            <p:cNvSpPr/>
            <p:nvPr/>
          </p:nvSpPr>
          <p:spPr>
            <a:xfrm>
              <a:off x="2927048" y="2514816"/>
              <a:ext cx="130747" cy="123290"/>
            </a:xfrm>
            <a:custGeom>
              <a:rect b="b" l="l" r="r" t="t"/>
              <a:pathLst>
                <a:path extrusionOk="0" h="123290" w="130747">
                  <a:moveTo>
                    <a:pt x="72609" y="1657"/>
                  </a:moveTo>
                  <a:cubicBezTo>
                    <a:pt x="97034" y="6514"/>
                    <a:pt x="116992" y="13372"/>
                    <a:pt x="123644" y="37280"/>
                  </a:cubicBezTo>
                  <a:cubicBezTo>
                    <a:pt x="128206" y="53853"/>
                    <a:pt x="134098" y="84905"/>
                    <a:pt x="128396" y="98526"/>
                  </a:cubicBezTo>
                  <a:lnTo>
                    <a:pt x="124975" y="108051"/>
                  </a:lnTo>
                  <a:lnTo>
                    <a:pt x="95418" y="123291"/>
                  </a:lnTo>
                  <a:cubicBezTo>
                    <a:pt x="95418" y="123291"/>
                    <a:pt x="81637" y="111765"/>
                    <a:pt x="85914" y="78047"/>
                  </a:cubicBezTo>
                  <a:cubicBezTo>
                    <a:pt x="85678" y="73494"/>
                    <a:pt x="84234" y="69094"/>
                    <a:pt x="81733" y="65283"/>
                  </a:cubicBezTo>
                  <a:cubicBezTo>
                    <a:pt x="79886" y="62102"/>
                    <a:pt x="78510" y="58673"/>
                    <a:pt x="77646" y="55092"/>
                  </a:cubicBezTo>
                  <a:cubicBezTo>
                    <a:pt x="74170" y="46024"/>
                    <a:pt x="67371" y="38633"/>
                    <a:pt x="58638" y="34423"/>
                  </a:cubicBezTo>
                  <a:cubicBezTo>
                    <a:pt x="36685" y="22040"/>
                    <a:pt x="4562" y="32708"/>
                    <a:pt x="0" y="37185"/>
                  </a:cubicBezTo>
                  <a:cubicBezTo>
                    <a:pt x="12785" y="9638"/>
                    <a:pt x="43070" y="-5182"/>
                    <a:pt x="72609" y="1657"/>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3" name="Google Shape;823;p18"/>
            <p:cNvSpPr/>
            <p:nvPr/>
          </p:nvSpPr>
          <p:spPr>
            <a:xfrm>
              <a:off x="2770258" y="3324285"/>
              <a:ext cx="102779" cy="78901"/>
            </a:xfrm>
            <a:custGeom>
              <a:rect b="b" l="l" r="r" t="t"/>
              <a:pathLst>
                <a:path extrusionOk="0" h="78901" w="102779">
                  <a:moveTo>
                    <a:pt x="95300" y="3"/>
                  </a:moveTo>
                  <a:cubicBezTo>
                    <a:pt x="82945" y="10099"/>
                    <a:pt x="63843" y="3146"/>
                    <a:pt x="62892" y="4003"/>
                  </a:cubicBezTo>
                  <a:cubicBezTo>
                    <a:pt x="48523" y="16481"/>
                    <a:pt x="33449" y="28120"/>
                    <a:pt x="17749" y="38864"/>
                  </a:cubicBezTo>
                  <a:cubicBezTo>
                    <a:pt x="10051" y="44961"/>
                    <a:pt x="-1924" y="53057"/>
                    <a:pt x="262" y="64677"/>
                  </a:cubicBezTo>
                  <a:cubicBezTo>
                    <a:pt x="4064" y="85537"/>
                    <a:pt x="37327" y="79060"/>
                    <a:pt x="49872" y="72678"/>
                  </a:cubicBezTo>
                  <a:cubicBezTo>
                    <a:pt x="62417" y="66297"/>
                    <a:pt x="72681" y="55819"/>
                    <a:pt x="84561" y="48389"/>
                  </a:cubicBezTo>
                  <a:cubicBezTo>
                    <a:pt x="93019" y="43151"/>
                    <a:pt x="101383" y="40389"/>
                    <a:pt x="102713" y="29339"/>
                  </a:cubicBezTo>
                  <a:cubicBezTo>
                    <a:pt x="103473" y="22958"/>
                    <a:pt x="97486" y="-283"/>
                    <a:pt x="95300" y="3"/>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4" name="Google Shape;824;p18"/>
            <p:cNvSpPr/>
            <p:nvPr/>
          </p:nvSpPr>
          <p:spPr>
            <a:xfrm>
              <a:off x="2770711" y="3349338"/>
              <a:ext cx="102274" cy="53559"/>
            </a:xfrm>
            <a:custGeom>
              <a:rect b="b" l="l" r="r" t="t"/>
              <a:pathLst>
                <a:path extrusionOk="0" h="53559" w="102274">
                  <a:moveTo>
                    <a:pt x="102071" y="0"/>
                  </a:moveTo>
                  <a:cubicBezTo>
                    <a:pt x="100455" y="10287"/>
                    <a:pt x="92567" y="13145"/>
                    <a:pt x="83823" y="18383"/>
                  </a:cubicBezTo>
                  <a:cubicBezTo>
                    <a:pt x="71754" y="25908"/>
                    <a:pt x="61109" y="36671"/>
                    <a:pt x="48564" y="43053"/>
                  </a:cubicBezTo>
                  <a:cubicBezTo>
                    <a:pt x="36019" y="49435"/>
                    <a:pt x="8078" y="54769"/>
                    <a:pt x="0" y="39910"/>
                  </a:cubicBezTo>
                  <a:cubicBezTo>
                    <a:pt x="4372" y="60008"/>
                    <a:pt x="37065" y="53721"/>
                    <a:pt x="49420" y="47339"/>
                  </a:cubicBezTo>
                  <a:cubicBezTo>
                    <a:pt x="61775" y="40958"/>
                    <a:pt x="72229" y="30480"/>
                    <a:pt x="84109" y="23051"/>
                  </a:cubicBezTo>
                  <a:cubicBezTo>
                    <a:pt x="92567" y="17812"/>
                    <a:pt x="100930" y="15050"/>
                    <a:pt x="102261" y="4001"/>
                  </a:cubicBezTo>
                  <a:cubicBezTo>
                    <a:pt x="102304" y="2667"/>
                    <a:pt x="102241" y="1324"/>
                    <a:pt x="10207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5" name="Google Shape;825;p18"/>
            <p:cNvSpPr/>
            <p:nvPr/>
          </p:nvSpPr>
          <p:spPr>
            <a:xfrm>
              <a:off x="2718772" y="3290474"/>
              <a:ext cx="94135" cy="73100"/>
            </a:xfrm>
            <a:custGeom>
              <a:rect b="b" l="l" r="r" t="t"/>
              <a:pathLst>
                <a:path extrusionOk="0" h="73100" w="94135">
                  <a:moveTo>
                    <a:pt x="86722" y="0"/>
                  </a:moveTo>
                  <a:cubicBezTo>
                    <a:pt x="75413" y="9525"/>
                    <a:pt x="58211" y="4096"/>
                    <a:pt x="57546" y="4953"/>
                  </a:cubicBezTo>
                  <a:cubicBezTo>
                    <a:pt x="44378" y="16202"/>
                    <a:pt x="30609" y="26727"/>
                    <a:pt x="16299" y="36481"/>
                  </a:cubicBezTo>
                  <a:cubicBezTo>
                    <a:pt x="9266" y="42005"/>
                    <a:pt x="-1758" y="49435"/>
                    <a:pt x="238" y="60103"/>
                  </a:cubicBezTo>
                  <a:cubicBezTo>
                    <a:pt x="3849" y="79153"/>
                    <a:pt x="34261" y="73247"/>
                    <a:pt x="45761" y="67437"/>
                  </a:cubicBezTo>
                  <a:cubicBezTo>
                    <a:pt x="57260" y="61627"/>
                    <a:pt x="66669" y="51911"/>
                    <a:pt x="77504" y="45148"/>
                  </a:cubicBezTo>
                  <a:cubicBezTo>
                    <a:pt x="85297" y="40386"/>
                    <a:pt x="92900" y="37814"/>
                    <a:pt x="94135" y="28004"/>
                  </a:cubicBezTo>
                  <a:cubicBezTo>
                    <a:pt x="93742" y="18240"/>
                    <a:pt x="91212" y="8677"/>
                    <a:pt x="86722" y="0"/>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6" name="Google Shape;826;p18"/>
            <p:cNvSpPr/>
            <p:nvPr/>
          </p:nvSpPr>
          <p:spPr>
            <a:xfrm>
              <a:off x="2719200" y="3314572"/>
              <a:ext cx="93731" cy="48987"/>
            </a:xfrm>
            <a:custGeom>
              <a:rect b="b" l="l" r="r" t="t"/>
              <a:pathLst>
                <a:path extrusionOk="0" h="48987" w="93731">
                  <a:moveTo>
                    <a:pt x="93517" y="0"/>
                  </a:moveTo>
                  <a:cubicBezTo>
                    <a:pt x="91997" y="9525"/>
                    <a:pt x="84014" y="12002"/>
                    <a:pt x="76791" y="16764"/>
                  </a:cubicBezTo>
                  <a:cubicBezTo>
                    <a:pt x="65766" y="23622"/>
                    <a:pt x="55977" y="33528"/>
                    <a:pt x="44573" y="39434"/>
                  </a:cubicBezTo>
                  <a:cubicBezTo>
                    <a:pt x="33168" y="45339"/>
                    <a:pt x="7413" y="50102"/>
                    <a:pt x="0" y="36481"/>
                  </a:cubicBezTo>
                  <a:cubicBezTo>
                    <a:pt x="4087" y="54864"/>
                    <a:pt x="33929" y="49149"/>
                    <a:pt x="45333" y="43339"/>
                  </a:cubicBezTo>
                  <a:cubicBezTo>
                    <a:pt x="56738" y="37529"/>
                    <a:pt x="66241" y="27813"/>
                    <a:pt x="77076" y="21050"/>
                  </a:cubicBezTo>
                  <a:cubicBezTo>
                    <a:pt x="84869" y="16288"/>
                    <a:pt x="92472" y="13716"/>
                    <a:pt x="93707" y="3905"/>
                  </a:cubicBezTo>
                  <a:cubicBezTo>
                    <a:pt x="93771" y="2600"/>
                    <a:pt x="93707" y="1296"/>
                    <a:pt x="9351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7" name="Google Shape;827;p18"/>
            <p:cNvSpPr/>
            <p:nvPr/>
          </p:nvSpPr>
          <p:spPr>
            <a:xfrm>
              <a:off x="2753699" y="2913665"/>
              <a:ext cx="223980" cy="387148"/>
            </a:xfrm>
            <a:custGeom>
              <a:rect b="b" l="l" r="r" t="t"/>
              <a:pathLst>
                <a:path extrusionOk="0" h="387148" w="223980">
                  <a:moveTo>
                    <a:pt x="222484" y="14288"/>
                  </a:moveTo>
                  <a:cubicBezTo>
                    <a:pt x="189070" y="18698"/>
                    <a:pt x="155091" y="13754"/>
                    <a:pt x="124310" y="0"/>
                  </a:cubicBezTo>
                  <a:cubicBezTo>
                    <a:pt x="124310" y="10478"/>
                    <a:pt x="125355" y="19717"/>
                    <a:pt x="125355" y="19717"/>
                  </a:cubicBezTo>
                  <a:cubicBezTo>
                    <a:pt x="85439" y="48292"/>
                    <a:pt x="5227" y="95917"/>
                    <a:pt x="0" y="128683"/>
                  </a:cubicBezTo>
                  <a:cubicBezTo>
                    <a:pt x="5227" y="232601"/>
                    <a:pt x="21003" y="381000"/>
                    <a:pt x="25470" y="383096"/>
                  </a:cubicBezTo>
                  <a:cubicBezTo>
                    <a:pt x="38015" y="389096"/>
                    <a:pt x="46759" y="388144"/>
                    <a:pt x="52651" y="382143"/>
                  </a:cubicBezTo>
                  <a:cubicBezTo>
                    <a:pt x="52651" y="382143"/>
                    <a:pt x="77836" y="294132"/>
                    <a:pt x="70518" y="164973"/>
                  </a:cubicBezTo>
                  <a:cubicBezTo>
                    <a:pt x="70518" y="164973"/>
                    <a:pt x="210414" y="102870"/>
                    <a:pt x="219537" y="68961"/>
                  </a:cubicBezTo>
                  <a:cubicBezTo>
                    <a:pt x="223607" y="55254"/>
                    <a:pt x="224900" y="40881"/>
                    <a:pt x="223339" y="26670"/>
                  </a:cubicBezTo>
                  <a:cubicBezTo>
                    <a:pt x="223244" y="22574"/>
                    <a:pt x="222959" y="18383"/>
                    <a:pt x="222484" y="14288"/>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8" name="Google Shape;828;p18"/>
            <p:cNvSpPr/>
            <p:nvPr/>
          </p:nvSpPr>
          <p:spPr>
            <a:xfrm>
              <a:off x="2814713" y="2914427"/>
              <a:ext cx="222989" cy="419220"/>
            </a:xfrm>
            <a:custGeom>
              <a:rect b="b" l="l" r="r" t="t"/>
              <a:pathLst>
                <a:path extrusionOk="0" h="419220" w="222989">
                  <a:moveTo>
                    <a:pt x="207943" y="0"/>
                  </a:moveTo>
                  <a:cubicBezTo>
                    <a:pt x="181465" y="11887"/>
                    <a:pt x="152119" y="15821"/>
                    <a:pt x="123454" y="11334"/>
                  </a:cubicBezTo>
                  <a:cubicBezTo>
                    <a:pt x="123454" y="25241"/>
                    <a:pt x="125450" y="51340"/>
                    <a:pt x="125450" y="51340"/>
                  </a:cubicBezTo>
                  <a:cubicBezTo>
                    <a:pt x="85534" y="79915"/>
                    <a:pt x="5227" y="127540"/>
                    <a:pt x="0" y="160210"/>
                  </a:cubicBezTo>
                  <a:cubicBezTo>
                    <a:pt x="5227" y="264128"/>
                    <a:pt x="14921" y="414623"/>
                    <a:pt x="19008" y="416528"/>
                  </a:cubicBezTo>
                  <a:cubicBezTo>
                    <a:pt x="30005" y="421205"/>
                    <a:pt x="42648" y="419719"/>
                    <a:pt x="52271" y="412623"/>
                  </a:cubicBezTo>
                  <a:cubicBezTo>
                    <a:pt x="52271" y="412623"/>
                    <a:pt x="77456" y="325755"/>
                    <a:pt x="70138" y="196596"/>
                  </a:cubicBezTo>
                  <a:cubicBezTo>
                    <a:pt x="70138" y="194119"/>
                    <a:pt x="189981" y="134969"/>
                    <a:pt x="205187" y="119348"/>
                  </a:cubicBezTo>
                  <a:cubicBezTo>
                    <a:pt x="220393" y="103727"/>
                    <a:pt x="223339" y="80486"/>
                    <a:pt x="222959" y="58293"/>
                  </a:cubicBezTo>
                  <a:cubicBezTo>
                    <a:pt x="221907" y="38052"/>
                    <a:pt x="216800" y="18221"/>
                    <a:pt x="207943"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9" name="Google Shape;829;p18"/>
            <p:cNvSpPr/>
            <p:nvPr/>
          </p:nvSpPr>
          <p:spPr>
            <a:xfrm>
              <a:off x="2731717" y="2888138"/>
              <a:ext cx="333476" cy="307358"/>
            </a:xfrm>
            <a:custGeom>
              <a:rect b="b" l="l" r="r" t="t"/>
              <a:pathLst>
                <a:path extrusionOk="0" h="307358" w="333476">
                  <a:moveTo>
                    <a:pt x="320305" y="48292"/>
                  </a:moveTo>
                  <a:cubicBezTo>
                    <a:pt x="320305" y="48292"/>
                    <a:pt x="364593" y="126968"/>
                    <a:pt x="290749" y="167449"/>
                  </a:cubicBezTo>
                  <a:cubicBezTo>
                    <a:pt x="212818" y="210121"/>
                    <a:pt x="165299" y="220123"/>
                    <a:pt x="165299" y="220123"/>
                  </a:cubicBezTo>
                  <a:lnTo>
                    <a:pt x="153609" y="222885"/>
                  </a:lnTo>
                  <a:cubicBezTo>
                    <a:pt x="157270" y="250003"/>
                    <a:pt x="157270" y="277492"/>
                    <a:pt x="153609" y="304609"/>
                  </a:cubicBezTo>
                  <a:cubicBezTo>
                    <a:pt x="153609" y="304609"/>
                    <a:pt x="98012" y="323659"/>
                    <a:pt x="27114" y="261461"/>
                  </a:cubicBezTo>
                  <a:lnTo>
                    <a:pt x="3544" y="185261"/>
                  </a:lnTo>
                  <a:lnTo>
                    <a:pt x="788" y="165545"/>
                  </a:lnTo>
                  <a:cubicBezTo>
                    <a:pt x="-1935" y="151667"/>
                    <a:pt x="2495" y="137350"/>
                    <a:pt x="12573" y="127445"/>
                  </a:cubicBezTo>
                  <a:cubicBezTo>
                    <a:pt x="29585" y="112014"/>
                    <a:pt x="83566" y="72390"/>
                    <a:pt x="117114" y="49721"/>
                  </a:cubicBezTo>
                  <a:cubicBezTo>
                    <a:pt x="150663" y="27051"/>
                    <a:pt x="177463" y="5429"/>
                    <a:pt x="177463" y="5429"/>
                  </a:cubicBezTo>
                  <a:lnTo>
                    <a:pt x="183261" y="0"/>
                  </a:lnTo>
                  <a:cubicBezTo>
                    <a:pt x="183261" y="0"/>
                    <a:pt x="223082" y="31718"/>
                    <a:pt x="295786" y="21050"/>
                  </a:cubicBezTo>
                  <a:cubicBezTo>
                    <a:pt x="305324" y="28794"/>
                    <a:pt x="313597" y="37986"/>
                    <a:pt x="320305" y="48292"/>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0" name="Google Shape;830;p18"/>
            <p:cNvSpPr/>
            <p:nvPr/>
          </p:nvSpPr>
          <p:spPr>
            <a:xfrm>
              <a:off x="2999836" y="2706202"/>
              <a:ext cx="116284" cy="406848"/>
            </a:xfrm>
            <a:custGeom>
              <a:rect b="b" l="l" r="r" t="t"/>
              <a:pathLst>
                <a:path extrusionOk="0" h="406848" w="116284">
                  <a:moveTo>
                    <a:pt x="8279" y="347003"/>
                  </a:moveTo>
                  <a:cubicBezTo>
                    <a:pt x="15045" y="340870"/>
                    <a:pt x="22221" y="335202"/>
                    <a:pt x="29758" y="330049"/>
                  </a:cubicBezTo>
                  <a:cubicBezTo>
                    <a:pt x="37682" y="326020"/>
                    <a:pt x="44955" y="320819"/>
                    <a:pt x="51331" y="314619"/>
                  </a:cubicBezTo>
                  <a:cubicBezTo>
                    <a:pt x="58174" y="307761"/>
                    <a:pt x="68153" y="279186"/>
                    <a:pt x="73475" y="251373"/>
                  </a:cubicBezTo>
                  <a:cubicBezTo>
                    <a:pt x="78266" y="220207"/>
                    <a:pt x="77720" y="188441"/>
                    <a:pt x="71860" y="157456"/>
                  </a:cubicBezTo>
                  <a:cubicBezTo>
                    <a:pt x="62686" y="120423"/>
                    <a:pt x="50251" y="84276"/>
                    <a:pt x="34700" y="49443"/>
                  </a:cubicBezTo>
                  <a:cubicBezTo>
                    <a:pt x="25196" y="28583"/>
                    <a:pt x="30423" y="15819"/>
                    <a:pt x="39452" y="6580"/>
                  </a:cubicBezTo>
                  <a:cubicBezTo>
                    <a:pt x="50001" y="-4278"/>
                    <a:pt x="61025" y="-3993"/>
                    <a:pt x="73570" y="25154"/>
                  </a:cubicBezTo>
                  <a:cubicBezTo>
                    <a:pt x="91364" y="65864"/>
                    <a:pt x="104534" y="108459"/>
                    <a:pt x="112821" y="152122"/>
                  </a:cubicBezTo>
                  <a:cubicBezTo>
                    <a:pt x="117848" y="183869"/>
                    <a:pt x="117402" y="216254"/>
                    <a:pt x="111490" y="247848"/>
                  </a:cubicBezTo>
                  <a:cubicBezTo>
                    <a:pt x="106282" y="275538"/>
                    <a:pt x="97767" y="302503"/>
                    <a:pt x="86115" y="328144"/>
                  </a:cubicBezTo>
                  <a:cubicBezTo>
                    <a:pt x="82884" y="335669"/>
                    <a:pt x="82314" y="342051"/>
                    <a:pt x="77847" y="356719"/>
                  </a:cubicBezTo>
                  <a:cubicBezTo>
                    <a:pt x="73538" y="371788"/>
                    <a:pt x="65683" y="385608"/>
                    <a:pt x="54943" y="397010"/>
                  </a:cubicBezTo>
                  <a:cubicBezTo>
                    <a:pt x="45439" y="405963"/>
                    <a:pt x="40402" y="407678"/>
                    <a:pt x="37741" y="406535"/>
                  </a:cubicBezTo>
                  <a:cubicBezTo>
                    <a:pt x="35080" y="405392"/>
                    <a:pt x="34605" y="401677"/>
                    <a:pt x="38501" y="397010"/>
                  </a:cubicBezTo>
                  <a:cubicBezTo>
                    <a:pt x="45267" y="390181"/>
                    <a:pt x="50741" y="382180"/>
                    <a:pt x="54658" y="373388"/>
                  </a:cubicBezTo>
                  <a:cubicBezTo>
                    <a:pt x="54658" y="373388"/>
                    <a:pt x="46294" y="384532"/>
                    <a:pt x="40877" y="390247"/>
                  </a:cubicBezTo>
                  <a:cubicBezTo>
                    <a:pt x="36077" y="395448"/>
                    <a:pt x="30612" y="400001"/>
                    <a:pt x="24626" y="403773"/>
                  </a:cubicBezTo>
                  <a:cubicBezTo>
                    <a:pt x="18829" y="407202"/>
                    <a:pt x="9610" y="403106"/>
                    <a:pt x="13411" y="398343"/>
                  </a:cubicBezTo>
                  <a:cubicBezTo>
                    <a:pt x="17213" y="393581"/>
                    <a:pt x="21490" y="391009"/>
                    <a:pt x="29283" y="382246"/>
                  </a:cubicBezTo>
                  <a:cubicBezTo>
                    <a:pt x="33505" y="377636"/>
                    <a:pt x="37144" y="372512"/>
                    <a:pt x="40117" y="367006"/>
                  </a:cubicBezTo>
                  <a:cubicBezTo>
                    <a:pt x="34526" y="372540"/>
                    <a:pt x="28521" y="377636"/>
                    <a:pt x="22155" y="382246"/>
                  </a:cubicBezTo>
                  <a:cubicBezTo>
                    <a:pt x="17168" y="386199"/>
                    <a:pt x="11176" y="388675"/>
                    <a:pt x="4858" y="389390"/>
                  </a:cubicBezTo>
                  <a:cubicBezTo>
                    <a:pt x="1627" y="389390"/>
                    <a:pt x="-2935" y="385580"/>
                    <a:pt x="2577" y="380341"/>
                  </a:cubicBezTo>
                  <a:cubicBezTo>
                    <a:pt x="10475" y="374912"/>
                    <a:pt x="17659" y="368511"/>
                    <a:pt x="23961" y="361291"/>
                  </a:cubicBezTo>
                  <a:cubicBezTo>
                    <a:pt x="29853" y="353671"/>
                    <a:pt x="32989" y="347575"/>
                    <a:pt x="31088" y="347670"/>
                  </a:cubicBezTo>
                  <a:cubicBezTo>
                    <a:pt x="29188" y="347766"/>
                    <a:pt x="25956" y="352433"/>
                    <a:pt x="18353" y="355957"/>
                  </a:cubicBezTo>
                  <a:cubicBezTo>
                    <a:pt x="10750" y="359481"/>
                    <a:pt x="2007" y="358338"/>
                    <a:pt x="486" y="354052"/>
                  </a:cubicBezTo>
                  <a:cubicBezTo>
                    <a:pt x="-1034" y="349766"/>
                    <a:pt x="1342" y="351576"/>
                    <a:pt x="8279" y="347003"/>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1" name="Google Shape;831;p18"/>
            <p:cNvSpPr/>
            <p:nvPr/>
          </p:nvSpPr>
          <p:spPr>
            <a:xfrm>
              <a:off x="3022743" y="2701064"/>
              <a:ext cx="69955" cy="89236"/>
            </a:xfrm>
            <a:custGeom>
              <a:rect b="b" l="l" r="r" t="t"/>
              <a:pathLst>
                <a:path extrusionOk="0" h="89236" w="69955">
                  <a:moveTo>
                    <a:pt x="69956" y="69535"/>
                  </a:moveTo>
                  <a:cubicBezTo>
                    <a:pt x="69956" y="69535"/>
                    <a:pt x="43060" y="93443"/>
                    <a:pt x="12933" y="88585"/>
                  </a:cubicBezTo>
                  <a:lnTo>
                    <a:pt x="1338" y="38484"/>
                  </a:lnTo>
                  <a:cubicBezTo>
                    <a:pt x="1338" y="38484"/>
                    <a:pt x="-6550" y="12099"/>
                    <a:pt x="15974" y="2098"/>
                  </a:cubicBezTo>
                  <a:cubicBezTo>
                    <a:pt x="38498" y="-7903"/>
                    <a:pt x="60167" y="18386"/>
                    <a:pt x="69956" y="6953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2" name="Google Shape;832;p18"/>
            <p:cNvSpPr/>
            <p:nvPr/>
          </p:nvSpPr>
          <p:spPr>
            <a:xfrm>
              <a:off x="2885136" y="2682643"/>
              <a:ext cx="59968" cy="63096"/>
            </a:xfrm>
            <a:custGeom>
              <a:rect b="b" l="l" r="r" t="t"/>
              <a:pathLst>
                <a:path extrusionOk="0" h="63096" w="59968">
                  <a:moveTo>
                    <a:pt x="59969" y="422"/>
                  </a:moveTo>
                  <a:cubicBezTo>
                    <a:pt x="59969" y="422"/>
                    <a:pt x="30887" y="-8532"/>
                    <a:pt x="0" y="56048"/>
                  </a:cubicBezTo>
                  <a:lnTo>
                    <a:pt x="11500" y="63096"/>
                  </a:lnTo>
                  <a:cubicBezTo>
                    <a:pt x="25902" y="40903"/>
                    <a:pt x="42113" y="19939"/>
                    <a:pt x="59969" y="422"/>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3" name="Google Shape;833;p18"/>
            <p:cNvSpPr/>
            <p:nvPr/>
          </p:nvSpPr>
          <p:spPr>
            <a:xfrm>
              <a:off x="4136405" y="305709"/>
              <a:ext cx="1608303" cy="2009690"/>
            </a:xfrm>
            <a:custGeom>
              <a:rect b="b" l="l" r="r" t="t"/>
              <a:pathLst>
                <a:path extrusionOk="0" h="2009690" w="1608303">
                  <a:moveTo>
                    <a:pt x="1566509" y="879931"/>
                  </a:moveTo>
                  <a:lnTo>
                    <a:pt x="54267" y="4869"/>
                  </a:lnTo>
                  <a:cubicBezTo>
                    <a:pt x="46749" y="-388"/>
                    <a:pt x="37093" y="-1464"/>
                    <a:pt x="28606" y="2011"/>
                  </a:cubicBezTo>
                  <a:lnTo>
                    <a:pt x="28606" y="2011"/>
                  </a:lnTo>
                  <a:cubicBezTo>
                    <a:pt x="27970" y="2304"/>
                    <a:pt x="27371" y="2654"/>
                    <a:pt x="26801" y="3059"/>
                  </a:cubicBezTo>
                  <a:lnTo>
                    <a:pt x="0" y="18966"/>
                  </a:lnTo>
                  <a:lnTo>
                    <a:pt x="12925" y="42302"/>
                  </a:lnTo>
                  <a:lnTo>
                    <a:pt x="12925" y="1035093"/>
                  </a:lnTo>
                  <a:cubicBezTo>
                    <a:pt x="12925" y="1065573"/>
                    <a:pt x="31458" y="1101006"/>
                    <a:pt x="54267" y="1114150"/>
                  </a:cubicBezTo>
                  <a:lnTo>
                    <a:pt x="1557195" y="1983783"/>
                  </a:lnTo>
                  <a:lnTo>
                    <a:pt x="1561282" y="2009691"/>
                  </a:lnTo>
                  <a:lnTo>
                    <a:pt x="1591884" y="1992070"/>
                  </a:lnTo>
                  <a:cubicBezTo>
                    <a:pt x="1593367" y="1991412"/>
                    <a:pt x="1594773" y="1990574"/>
                    <a:pt x="1596066" y="1989593"/>
                  </a:cubicBezTo>
                  <a:lnTo>
                    <a:pt x="1596066" y="1989593"/>
                  </a:lnTo>
                  <a:cubicBezTo>
                    <a:pt x="1604800" y="1981363"/>
                    <a:pt x="1609248" y="1969552"/>
                    <a:pt x="1608136" y="1957589"/>
                  </a:cubicBezTo>
                  <a:lnTo>
                    <a:pt x="1608136" y="958988"/>
                  </a:lnTo>
                  <a:cubicBezTo>
                    <a:pt x="1607851" y="928508"/>
                    <a:pt x="1589793" y="893075"/>
                    <a:pt x="1566509" y="879931"/>
                  </a:cubicBez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4" name="Google Shape;834;p18"/>
            <p:cNvSpPr/>
            <p:nvPr/>
          </p:nvSpPr>
          <p:spPr>
            <a:xfrm>
              <a:off x="4119583" y="322825"/>
              <a:ext cx="1594925" cy="1994313"/>
            </a:xfrm>
            <a:custGeom>
              <a:rect b="b" l="l" r="r" t="t"/>
              <a:pathLst>
                <a:path extrusionOk="0" h="1994313" w="1594925">
                  <a:moveTo>
                    <a:pt x="1553584" y="1989336"/>
                  </a:moveTo>
                  <a:lnTo>
                    <a:pt x="41342" y="1114274"/>
                  </a:lnTo>
                  <a:cubicBezTo>
                    <a:pt x="18532" y="1101035"/>
                    <a:pt x="0" y="1065697"/>
                    <a:pt x="0" y="1035122"/>
                  </a:cubicBezTo>
                  <a:lnTo>
                    <a:pt x="0" y="36235"/>
                  </a:lnTo>
                  <a:cubicBezTo>
                    <a:pt x="0" y="5755"/>
                    <a:pt x="19008" y="-8247"/>
                    <a:pt x="41342" y="4993"/>
                  </a:cubicBezTo>
                  <a:lnTo>
                    <a:pt x="1553584" y="880055"/>
                  </a:lnTo>
                  <a:cubicBezTo>
                    <a:pt x="1576393" y="893199"/>
                    <a:pt x="1594925" y="928632"/>
                    <a:pt x="1594925" y="959112"/>
                  </a:cubicBezTo>
                  <a:lnTo>
                    <a:pt x="1594925" y="1957999"/>
                  </a:lnTo>
                  <a:cubicBezTo>
                    <a:pt x="1594925" y="1988479"/>
                    <a:pt x="1576393" y="2002576"/>
                    <a:pt x="1553584" y="1989336"/>
                  </a:cubicBezTo>
                  <a:close/>
                </a:path>
              </a:pathLst>
            </a:custGeom>
            <a:solidFill>
              <a:srgbClr val="F8F9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5" name="Google Shape;835;p18"/>
            <p:cNvSpPr/>
            <p:nvPr/>
          </p:nvSpPr>
          <p:spPr>
            <a:xfrm>
              <a:off x="4241517" y="588041"/>
              <a:ext cx="58543" cy="817911"/>
            </a:xfrm>
            <a:custGeom>
              <a:rect b="b" l="l" r="r" t="t"/>
              <a:pathLst>
                <a:path extrusionOk="0" h="817911" w="58543">
                  <a:moveTo>
                    <a:pt x="57878" y="817912"/>
                  </a:moveTo>
                  <a:lnTo>
                    <a:pt x="0" y="783431"/>
                  </a:lnTo>
                  <a:lnTo>
                    <a:pt x="760" y="0"/>
                  </a:lnTo>
                  <a:lnTo>
                    <a:pt x="58543" y="34481"/>
                  </a:lnTo>
                  <a:lnTo>
                    <a:pt x="57878" y="817912"/>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6" name="Google Shape;836;p18"/>
            <p:cNvSpPr/>
            <p:nvPr/>
          </p:nvSpPr>
          <p:spPr>
            <a:xfrm>
              <a:off x="4241517" y="1216214"/>
              <a:ext cx="58448" cy="189833"/>
            </a:xfrm>
            <a:custGeom>
              <a:rect b="b" l="l" r="r" t="t"/>
              <a:pathLst>
                <a:path extrusionOk="0" h="189833" w="58448">
                  <a:moveTo>
                    <a:pt x="57878" y="189833"/>
                  </a:moveTo>
                  <a:lnTo>
                    <a:pt x="0" y="156115"/>
                  </a:lnTo>
                  <a:lnTo>
                    <a:pt x="570" y="0"/>
                  </a:lnTo>
                  <a:lnTo>
                    <a:pt x="58448" y="33814"/>
                  </a:lnTo>
                  <a:lnTo>
                    <a:pt x="57878" y="189833"/>
                  </a:ln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7" name="Google Shape;837;p18"/>
            <p:cNvSpPr/>
            <p:nvPr/>
          </p:nvSpPr>
          <p:spPr>
            <a:xfrm>
              <a:off x="4424940" y="694149"/>
              <a:ext cx="58353" cy="818006"/>
            </a:xfrm>
            <a:custGeom>
              <a:rect b="b" l="l" r="r" t="t"/>
              <a:pathLst>
                <a:path extrusionOk="0" h="818006" w="58353">
                  <a:moveTo>
                    <a:pt x="57878" y="818007"/>
                  </a:moveTo>
                  <a:lnTo>
                    <a:pt x="0" y="783336"/>
                  </a:lnTo>
                  <a:lnTo>
                    <a:pt x="570" y="0"/>
                  </a:lnTo>
                  <a:lnTo>
                    <a:pt x="58353" y="34766"/>
                  </a:lnTo>
                  <a:lnTo>
                    <a:pt x="57878" y="818007"/>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8" name="Google Shape;838;p18"/>
            <p:cNvSpPr/>
            <p:nvPr/>
          </p:nvSpPr>
          <p:spPr>
            <a:xfrm>
              <a:off x="4424940" y="1350993"/>
              <a:ext cx="58353" cy="161258"/>
            </a:xfrm>
            <a:custGeom>
              <a:rect b="b" l="l" r="r" t="t"/>
              <a:pathLst>
                <a:path extrusionOk="0" h="161258" w="58353">
                  <a:moveTo>
                    <a:pt x="57878" y="161258"/>
                  </a:moveTo>
                  <a:lnTo>
                    <a:pt x="0" y="127444"/>
                  </a:lnTo>
                  <a:lnTo>
                    <a:pt x="475" y="0"/>
                  </a:lnTo>
                  <a:lnTo>
                    <a:pt x="58353" y="33719"/>
                  </a:lnTo>
                  <a:lnTo>
                    <a:pt x="57878" y="161258"/>
                  </a:ln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9" name="Google Shape;839;p18"/>
            <p:cNvSpPr/>
            <p:nvPr/>
          </p:nvSpPr>
          <p:spPr>
            <a:xfrm>
              <a:off x="4608458" y="801877"/>
              <a:ext cx="60919" cy="816578"/>
            </a:xfrm>
            <a:custGeom>
              <a:rect b="b" l="l" r="r" t="t"/>
              <a:pathLst>
                <a:path extrusionOk="0" h="816578" w="60919">
                  <a:moveTo>
                    <a:pt x="57783" y="816578"/>
                  </a:moveTo>
                  <a:lnTo>
                    <a:pt x="0" y="782765"/>
                  </a:lnTo>
                  <a:lnTo>
                    <a:pt x="3136" y="0"/>
                  </a:lnTo>
                  <a:lnTo>
                    <a:pt x="60919" y="33814"/>
                  </a:lnTo>
                  <a:lnTo>
                    <a:pt x="57783" y="816578"/>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0" name="Google Shape;840;p18"/>
            <p:cNvSpPr/>
            <p:nvPr/>
          </p:nvSpPr>
          <p:spPr>
            <a:xfrm>
              <a:off x="4608458" y="1266316"/>
              <a:ext cx="59113" cy="352044"/>
            </a:xfrm>
            <a:custGeom>
              <a:rect b="b" l="l" r="r" t="t"/>
              <a:pathLst>
                <a:path extrusionOk="0" h="352044" w="59113">
                  <a:moveTo>
                    <a:pt x="57878" y="352044"/>
                  </a:moveTo>
                  <a:lnTo>
                    <a:pt x="0" y="318325"/>
                  </a:lnTo>
                  <a:lnTo>
                    <a:pt x="1235" y="0"/>
                  </a:lnTo>
                  <a:lnTo>
                    <a:pt x="59113" y="33814"/>
                  </a:lnTo>
                  <a:lnTo>
                    <a:pt x="57878" y="352044"/>
                  </a:ln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1" name="Google Shape;841;p18"/>
            <p:cNvSpPr/>
            <p:nvPr/>
          </p:nvSpPr>
          <p:spPr>
            <a:xfrm>
              <a:off x="4793306" y="908938"/>
              <a:ext cx="60919" cy="816578"/>
            </a:xfrm>
            <a:custGeom>
              <a:rect b="b" l="l" r="r" t="t"/>
              <a:pathLst>
                <a:path extrusionOk="0" h="816578" w="60919">
                  <a:moveTo>
                    <a:pt x="57783" y="816578"/>
                  </a:moveTo>
                  <a:lnTo>
                    <a:pt x="0" y="782765"/>
                  </a:lnTo>
                  <a:lnTo>
                    <a:pt x="3136" y="0"/>
                  </a:lnTo>
                  <a:lnTo>
                    <a:pt x="60919" y="33814"/>
                  </a:lnTo>
                  <a:lnTo>
                    <a:pt x="57783" y="816578"/>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2" name="Google Shape;842;p18"/>
            <p:cNvSpPr/>
            <p:nvPr/>
          </p:nvSpPr>
          <p:spPr>
            <a:xfrm>
              <a:off x="4793306" y="1421097"/>
              <a:ext cx="58923" cy="304228"/>
            </a:xfrm>
            <a:custGeom>
              <a:rect b="b" l="l" r="r" t="t"/>
              <a:pathLst>
                <a:path extrusionOk="0" h="304228" w="58923">
                  <a:moveTo>
                    <a:pt x="57783" y="304229"/>
                  </a:moveTo>
                  <a:lnTo>
                    <a:pt x="0" y="270510"/>
                  </a:lnTo>
                  <a:lnTo>
                    <a:pt x="1046" y="0"/>
                  </a:lnTo>
                  <a:lnTo>
                    <a:pt x="58924" y="33719"/>
                  </a:lnTo>
                  <a:lnTo>
                    <a:pt x="57783" y="304229"/>
                  </a:ln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3" name="Google Shape;843;p18"/>
            <p:cNvSpPr/>
            <p:nvPr/>
          </p:nvSpPr>
          <p:spPr>
            <a:xfrm>
              <a:off x="4978440" y="1016189"/>
              <a:ext cx="60919" cy="816483"/>
            </a:xfrm>
            <a:custGeom>
              <a:rect b="b" l="l" r="r" t="t"/>
              <a:pathLst>
                <a:path extrusionOk="0" h="816483" w="60919">
                  <a:moveTo>
                    <a:pt x="57783" y="816483"/>
                  </a:moveTo>
                  <a:lnTo>
                    <a:pt x="0" y="782669"/>
                  </a:lnTo>
                  <a:lnTo>
                    <a:pt x="3136" y="0"/>
                  </a:lnTo>
                  <a:lnTo>
                    <a:pt x="60919" y="33719"/>
                  </a:lnTo>
                  <a:lnTo>
                    <a:pt x="57783" y="816483"/>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4" name="Google Shape;844;p18"/>
            <p:cNvSpPr/>
            <p:nvPr/>
          </p:nvSpPr>
          <p:spPr>
            <a:xfrm>
              <a:off x="4978440" y="1384997"/>
              <a:ext cx="59493" cy="447484"/>
            </a:xfrm>
            <a:custGeom>
              <a:rect b="b" l="l" r="r" t="t"/>
              <a:pathLst>
                <a:path extrusionOk="0" h="447484" w="59493">
                  <a:moveTo>
                    <a:pt x="57878" y="447485"/>
                  </a:moveTo>
                  <a:lnTo>
                    <a:pt x="0" y="413671"/>
                  </a:lnTo>
                  <a:lnTo>
                    <a:pt x="1615" y="0"/>
                  </a:lnTo>
                  <a:lnTo>
                    <a:pt x="59494" y="33719"/>
                  </a:lnTo>
                  <a:lnTo>
                    <a:pt x="57878" y="447485"/>
                  </a:ln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5" name="Google Shape;845;p18"/>
            <p:cNvSpPr/>
            <p:nvPr/>
          </p:nvSpPr>
          <p:spPr>
            <a:xfrm>
              <a:off x="5164524" y="1123917"/>
              <a:ext cx="60919" cy="816483"/>
            </a:xfrm>
            <a:custGeom>
              <a:rect b="b" l="l" r="r" t="t"/>
              <a:pathLst>
                <a:path extrusionOk="0" h="816483" w="60919">
                  <a:moveTo>
                    <a:pt x="57783" y="816483"/>
                  </a:moveTo>
                  <a:lnTo>
                    <a:pt x="0" y="782764"/>
                  </a:lnTo>
                  <a:lnTo>
                    <a:pt x="3136" y="0"/>
                  </a:lnTo>
                  <a:lnTo>
                    <a:pt x="60919" y="33814"/>
                  </a:lnTo>
                  <a:lnTo>
                    <a:pt x="57783" y="816483"/>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6" name="Google Shape;846;p18"/>
            <p:cNvSpPr/>
            <p:nvPr/>
          </p:nvSpPr>
          <p:spPr>
            <a:xfrm>
              <a:off x="5164524" y="1368614"/>
              <a:ext cx="59968" cy="571500"/>
            </a:xfrm>
            <a:custGeom>
              <a:rect b="b" l="l" r="r" t="t"/>
              <a:pathLst>
                <a:path extrusionOk="0" h="571500" w="59968">
                  <a:moveTo>
                    <a:pt x="57783" y="571500"/>
                  </a:moveTo>
                  <a:lnTo>
                    <a:pt x="0" y="537782"/>
                  </a:lnTo>
                  <a:lnTo>
                    <a:pt x="2091" y="0"/>
                  </a:lnTo>
                  <a:lnTo>
                    <a:pt x="59969" y="33814"/>
                  </a:lnTo>
                  <a:lnTo>
                    <a:pt x="57783" y="571500"/>
                  </a:ln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7" name="Google Shape;847;p18"/>
            <p:cNvSpPr/>
            <p:nvPr/>
          </p:nvSpPr>
          <p:spPr>
            <a:xfrm>
              <a:off x="5351084" y="1231931"/>
              <a:ext cx="61014" cy="816578"/>
            </a:xfrm>
            <a:custGeom>
              <a:rect b="b" l="l" r="r" t="t"/>
              <a:pathLst>
                <a:path extrusionOk="0" h="816578" w="61014">
                  <a:moveTo>
                    <a:pt x="57878" y="816578"/>
                  </a:moveTo>
                  <a:lnTo>
                    <a:pt x="0" y="782764"/>
                  </a:lnTo>
                  <a:lnTo>
                    <a:pt x="3136" y="0"/>
                  </a:lnTo>
                  <a:lnTo>
                    <a:pt x="61014" y="33814"/>
                  </a:lnTo>
                  <a:lnTo>
                    <a:pt x="57878" y="816578"/>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8" name="Google Shape;848;p18"/>
            <p:cNvSpPr/>
            <p:nvPr/>
          </p:nvSpPr>
          <p:spPr>
            <a:xfrm>
              <a:off x="5351179" y="1342992"/>
              <a:ext cx="60443" cy="705135"/>
            </a:xfrm>
            <a:custGeom>
              <a:rect b="b" l="l" r="r" t="t"/>
              <a:pathLst>
                <a:path extrusionOk="0" h="705135" w="60443">
                  <a:moveTo>
                    <a:pt x="57783" y="705136"/>
                  </a:moveTo>
                  <a:lnTo>
                    <a:pt x="0" y="671417"/>
                  </a:lnTo>
                  <a:lnTo>
                    <a:pt x="2661" y="0"/>
                  </a:lnTo>
                  <a:lnTo>
                    <a:pt x="60444" y="33814"/>
                  </a:lnTo>
                  <a:lnTo>
                    <a:pt x="57783" y="705136"/>
                  </a:ln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9" name="Google Shape;849;p18"/>
            <p:cNvSpPr/>
            <p:nvPr/>
          </p:nvSpPr>
          <p:spPr>
            <a:xfrm>
              <a:off x="5538879" y="1340706"/>
              <a:ext cx="61014" cy="816483"/>
            </a:xfrm>
            <a:custGeom>
              <a:rect b="b" l="l" r="r" t="t"/>
              <a:pathLst>
                <a:path extrusionOk="0" h="816483" w="61014">
                  <a:moveTo>
                    <a:pt x="57878" y="816483"/>
                  </a:moveTo>
                  <a:lnTo>
                    <a:pt x="0" y="782765"/>
                  </a:lnTo>
                  <a:lnTo>
                    <a:pt x="3136" y="0"/>
                  </a:lnTo>
                  <a:lnTo>
                    <a:pt x="61014" y="33814"/>
                  </a:lnTo>
                  <a:lnTo>
                    <a:pt x="57878" y="816483"/>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0" name="Google Shape;850;p18"/>
            <p:cNvSpPr/>
            <p:nvPr/>
          </p:nvSpPr>
          <p:spPr>
            <a:xfrm>
              <a:off x="5538879" y="1442147"/>
              <a:ext cx="60634" cy="714660"/>
            </a:xfrm>
            <a:custGeom>
              <a:rect b="b" l="l" r="r" t="t"/>
              <a:pathLst>
                <a:path extrusionOk="0" h="714660" w="60634">
                  <a:moveTo>
                    <a:pt x="57878" y="714661"/>
                  </a:moveTo>
                  <a:lnTo>
                    <a:pt x="0" y="680847"/>
                  </a:lnTo>
                  <a:lnTo>
                    <a:pt x="2756" y="0"/>
                  </a:lnTo>
                  <a:lnTo>
                    <a:pt x="60634" y="33814"/>
                  </a:lnTo>
                  <a:lnTo>
                    <a:pt x="57878" y="714661"/>
                  </a:ln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1" name="Google Shape;851;p18"/>
            <p:cNvSpPr/>
            <p:nvPr/>
          </p:nvSpPr>
          <p:spPr>
            <a:xfrm>
              <a:off x="4516176" y="748442"/>
              <a:ext cx="61299" cy="816768"/>
            </a:xfrm>
            <a:custGeom>
              <a:rect b="b" l="l" r="r" t="t"/>
              <a:pathLst>
                <a:path extrusionOk="0" h="816768" w="61299">
                  <a:moveTo>
                    <a:pt x="58163" y="816769"/>
                  </a:moveTo>
                  <a:lnTo>
                    <a:pt x="0" y="782764"/>
                  </a:lnTo>
                  <a:lnTo>
                    <a:pt x="3136" y="0"/>
                  </a:lnTo>
                  <a:lnTo>
                    <a:pt x="61300" y="34004"/>
                  </a:lnTo>
                  <a:lnTo>
                    <a:pt x="58163" y="816769"/>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2" name="Google Shape;852;p18"/>
            <p:cNvSpPr/>
            <p:nvPr/>
          </p:nvSpPr>
          <p:spPr>
            <a:xfrm>
              <a:off x="4516366" y="1270221"/>
              <a:ext cx="58923" cy="294893"/>
            </a:xfrm>
            <a:custGeom>
              <a:rect b="b" l="l" r="r" t="t"/>
              <a:pathLst>
                <a:path extrusionOk="0" h="294893" w="58923">
                  <a:moveTo>
                    <a:pt x="57783" y="294894"/>
                  </a:moveTo>
                  <a:lnTo>
                    <a:pt x="0" y="261080"/>
                  </a:lnTo>
                  <a:lnTo>
                    <a:pt x="1045" y="0"/>
                  </a:lnTo>
                  <a:lnTo>
                    <a:pt x="58923" y="33814"/>
                  </a:lnTo>
                  <a:lnTo>
                    <a:pt x="57783" y="294894"/>
                  </a:ln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3" name="Google Shape;853;p18"/>
            <p:cNvSpPr/>
            <p:nvPr/>
          </p:nvSpPr>
          <p:spPr>
            <a:xfrm>
              <a:off x="4700740" y="855312"/>
              <a:ext cx="60919" cy="816578"/>
            </a:xfrm>
            <a:custGeom>
              <a:rect b="b" l="l" r="r" t="t"/>
              <a:pathLst>
                <a:path extrusionOk="0" h="816578" w="60919">
                  <a:moveTo>
                    <a:pt x="57783" y="816578"/>
                  </a:moveTo>
                  <a:lnTo>
                    <a:pt x="0" y="782765"/>
                  </a:lnTo>
                  <a:lnTo>
                    <a:pt x="3041" y="0"/>
                  </a:lnTo>
                  <a:lnTo>
                    <a:pt x="60919" y="33814"/>
                  </a:lnTo>
                  <a:lnTo>
                    <a:pt x="57783" y="816578"/>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4" name="Google Shape;854;p18"/>
            <p:cNvSpPr/>
            <p:nvPr/>
          </p:nvSpPr>
          <p:spPr>
            <a:xfrm>
              <a:off x="4700740" y="1272031"/>
              <a:ext cx="59303" cy="399764"/>
            </a:xfrm>
            <a:custGeom>
              <a:rect b="b" l="l" r="r" t="t"/>
              <a:pathLst>
                <a:path extrusionOk="0" h="399764" w="59303">
                  <a:moveTo>
                    <a:pt x="57783" y="399764"/>
                  </a:moveTo>
                  <a:lnTo>
                    <a:pt x="0" y="365951"/>
                  </a:lnTo>
                  <a:lnTo>
                    <a:pt x="1426" y="0"/>
                  </a:lnTo>
                  <a:lnTo>
                    <a:pt x="59304" y="33814"/>
                  </a:lnTo>
                  <a:lnTo>
                    <a:pt x="57783" y="399764"/>
                  </a:ln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5" name="Google Shape;855;p18"/>
            <p:cNvSpPr/>
            <p:nvPr/>
          </p:nvSpPr>
          <p:spPr>
            <a:xfrm>
              <a:off x="4885398" y="962278"/>
              <a:ext cx="60919" cy="816483"/>
            </a:xfrm>
            <a:custGeom>
              <a:rect b="b" l="l" r="r" t="t"/>
              <a:pathLst>
                <a:path extrusionOk="0" h="816483" w="60919">
                  <a:moveTo>
                    <a:pt x="57783" y="816483"/>
                  </a:moveTo>
                  <a:lnTo>
                    <a:pt x="0" y="782764"/>
                  </a:lnTo>
                  <a:lnTo>
                    <a:pt x="3136" y="0"/>
                  </a:lnTo>
                  <a:lnTo>
                    <a:pt x="60919" y="33814"/>
                  </a:lnTo>
                  <a:lnTo>
                    <a:pt x="57783" y="816483"/>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6" name="Google Shape;856;p18"/>
            <p:cNvSpPr/>
            <p:nvPr/>
          </p:nvSpPr>
          <p:spPr>
            <a:xfrm>
              <a:off x="4885398" y="1264506"/>
              <a:ext cx="59778" cy="514159"/>
            </a:xfrm>
            <a:custGeom>
              <a:rect b="b" l="l" r="r" t="t"/>
              <a:pathLst>
                <a:path extrusionOk="0" h="514159" w="59778">
                  <a:moveTo>
                    <a:pt x="57783" y="514159"/>
                  </a:moveTo>
                  <a:lnTo>
                    <a:pt x="0" y="480346"/>
                  </a:lnTo>
                  <a:lnTo>
                    <a:pt x="1901" y="0"/>
                  </a:lnTo>
                  <a:lnTo>
                    <a:pt x="59779" y="33719"/>
                  </a:lnTo>
                  <a:lnTo>
                    <a:pt x="57783" y="514159"/>
                  </a:ln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7" name="Google Shape;857;p18"/>
            <p:cNvSpPr/>
            <p:nvPr/>
          </p:nvSpPr>
          <p:spPr>
            <a:xfrm>
              <a:off x="5071197" y="1069910"/>
              <a:ext cx="60919" cy="816483"/>
            </a:xfrm>
            <a:custGeom>
              <a:rect b="b" l="l" r="r" t="t"/>
              <a:pathLst>
                <a:path extrusionOk="0" h="816483" w="60919">
                  <a:moveTo>
                    <a:pt x="57878" y="816483"/>
                  </a:moveTo>
                  <a:lnTo>
                    <a:pt x="0" y="782669"/>
                  </a:lnTo>
                  <a:lnTo>
                    <a:pt x="3136" y="0"/>
                  </a:lnTo>
                  <a:lnTo>
                    <a:pt x="60919" y="33719"/>
                  </a:lnTo>
                  <a:lnTo>
                    <a:pt x="57878" y="816483"/>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8" name="Google Shape;858;p18"/>
            <p:cNvSpPr/>
            <p:nvPr/>
          </p:nvSpPr>
          <p:spPr>
            <a:xfrm>
              <a:off x="5071197" y="1371948"/>
              <a:ext cx="59778" cy="514254"/>
            </a:xfrm>
            <a:custGeom>
              <a:rect b="b" l="l" r="r" t="t"/>
              <a:pathLst>
                <a:path extrusionOk="0" h="514254" w="59778">
                  <a:moveTo>
                    <a:pt x="57878" y="514255"/>
                  </a:moveTo>
                  <a:lnTo>
                    <a:pt x="0" y="480441"/>
                  </a:lnTo>
                  <a:lnTo>
                    <a:pt x="1901" y="0"/>
                  </a:lnTo>
                  <a:lnTo>
                    <a:pt x="59779" y="33814"/>
                  </a:lnTo>
                  <a:lnTo>
                    <a:pt x="57878" y="514255"/>
                  </a:ln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9" name="Google Shape;859;p18"/>
            <p:cNvSpPr/>
            <p:nvPr/>
          </p:nvSpPr>
          <p:spPr>
            <a:xfrm>
              <a:off x="5257662" y="1177829"/>
              <a:ext cx="60919" cy="816482"/>
            </a:xfrm>
            <a:custGeom>
              <a:rect b="b" l="l" r="r" t="t"/>
              <a:pathLst>
                <a:path extrusionOk="0" h="816482" w="60919">
                  <a:moveTo>
                    <a:pt x="57783" y="816483"/>
                  </a:moveTo>
                  <a:lnTo>
                    <a:pt x="0" y="782765"/>
                  </a:lnTo>
                  <a:lnTo>
                    <a:pt x="3041" y="0"/>
                  </a:lnTo>
                  <a:lnTo>
                    <a:pt x="60919" y="33814"/>
                  </a:lnTo>
                  <a:lnTo>
                    <a:pt x="57783" y="816483"/>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0" name="Google Shape;860;p18"/>
            <p:cNvSpPr/>
            <p:nvPr/>
          </p:nvSpPr>
          <p:spPr>
            <a:xfrm>
              <a:off x="5257662" y="1365376"/>
              <a:ext cx="60253" cy="628649"/>
            </a:xfrm>
            <a:custGeom>
              <a:rect b="b" l="l" r="r" t="t"/>
              <a:pathLst>
                <a:path extrusionOk="0" h="628649" w="60253">
                  <a:moveTo>
                    <a:pt x="57878" y="628650"/>
                  </a:moveTo>
                  <a:lnTo>
                    <a:pt x="0" y="594932"/>
                  </a:lnTo>
                  <a:lnTo>
                    <a:pt x="2376" y="0"/>
                  </a:lnTo>
                  <a:lnTo>
                    <a:pt x="60254" y="33719"/>
                  </a:lnTo>
                  <a:lnTo>
                    <a:pt x="57878" y="628650"/>
                  </a:ln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1" name="Google Shape;861;p18"/>
            <p:cNvSpPr/>
            <p:nvPr/>
          </p:nvSpPr>
          <p:spPr>
            <a:xfrm>
              <a:off x="5444886" y="1286223"/>
              <a:ext cx="60919" cy="816578"/>
            </a:xfrm>
            <a:custGeom>
              <a:rect b="b" l="l" r="r" t="t"/>
              <a:pathLst>
                <a:path extrusionOk="0" h="816578" w="60919">
                  <a:moveTo>
                    <a:pt x="57783" y="816578"/>
                  </a:moveTo>
                  <a:lnTo>
                    <a:pt x="0" y="782765"/>
                  </a:lnTo>
                  <a:lnTo>
                    <a:pt x="3136" y="0"/>
                  </a:lnTo>
                  <a:lnTo>
                    <a:pt x="60919" y="33814"/>
                  </a:lnTo>
                  <a:lnTo>
                    <a:pt x="57783" y="816578"/>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2" name="Google Shape;862;p18"/>
            <p:cNvSpPr/>
            <p:nvPr/>
          </p:nvSpPr>
          <p:spPr>
            <a:xfrm>
              <a:off x="5444886" y="1359185"/>
              <a:ext cx="60729" cy="743235"/>
            </a:xfrm>
            <a:custGeom>
              <a:rect b="b" l="l" r="r" t="t"/>
              <a:pathLst>
                <a:path extrusionOk="0" h="743235" w="60729">
                  <a:moveTo>
                    <a:pt x="57878" y="743236"/>
                  </a:moveTo>
                  <a:lnTo>
                    <a:pt x="0" y="709422"/>
                  </a:lnTo>
                  <a:lnTo>
                    <a:pt x="2851" y="0"/>
                  </a:lnTo>
                  <a:lnTo>
                    <a:pt x="60729" y="33814"/>
                  </a:lnTo>
                  <a:lnTo>
                    <a:pt x="57878" y="743236"/>
                  </a:ln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3" name="Google Shape;863;p18"/>
            <p:cNvSpPr/>
            <p:nvPr/>
          </p:nvSpPr>
          <p:spPr>
            <a:xfrm>
              <a:off x="4333133" y="641190"/>
              <a:ext cx="58828" cy="817816"/>
            </a:xfrm>
            <a:custGeom>
              <a:rect b="b" l="l" r="r" t="t"/>
              <a:pathLst>
                <a:path extrusionOk="0" h="817816" w="58828">
                  <a:moveTo>
                    <a:pt x="57878" y="817817"/>
                  </a:moveTo>
                  <a:lnTo>
                    <a:pt x="0" y="783527"/>
                  </a:lnTo>
                  <a:lnTo>
                    <a:pt x="950" y="0"/>
                  </a:lnTo>
                  <a:lnTo>
                    <a:pt x="58828" y="34385"/>
                  </a:lnTo>
                  <a:lnTo>
                    <a:pt x="57878" y="817817"/>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4" name="Google Shape;864;p18"/>
            <p:cNvSpPr/>
            <p:nvPr/>
          </p:nvSpPr>
          <p:spPr>
            <a:xfrm>
              <a:off x="4333133" y="1231074"/>
              <a:ext cx="58638" cy="228028"/>
            </a:xfrm>
            <a:custGeom>
              <a:rect b="b" l="l" r="r" t="t"/>
              <a:pathLst>
                <a:path extrusionOk="0" h="228028" w="58638">
                  <a:moveTo>
                    <a:pt x="57783" y="228028"/>
                  </a:moveTo>
                  <a:lnTo>
                    <a:pt x="0" y="194215"/>
                  </a:lnTo>
                  <a:lnTo>
                    <a:pt x="760" y="0"/>
                  </a:lnTo>
                  <a:lnTo>
                    <a:pt x="58638" y="33718"/>
                  </a:lnTo>
                  <a:lnTo>
                    <a:pt x="57783" y="228028"/>
                  </a:ln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5" name="Google Shape;865;p18"/>
            <p:cNvSpPr/>
            <p:nvPr/>
          </p:nvSpPr>
          <p:spPr>
            <a:xfrm rot="-1801764">
              <a:off x="4182051" y="402648"/>
              <a:ext cx="40450" cy="70232"/>
            </a:xfrm>
            <a:custGeom>
              <a:rect b="b" l="l" r="r" t="t"/>
              <a:pathLst>
                <a:path extrusionOk="0" h="70294" w="40486">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6" name="Google Shape;866;p18"/>
            <p:cNvSpPr/>
            <p:nvPr/>
          </p:nvSpPr>
          <p:spPr>
            <a:xfrm rot="-1801764">
              <a:off x="4256393" y="445744"/>
              <a:ext cx="40450" cy="70232"/>
            </a:xfrm>
            <a:custGeom>
              <a:rect b="b" l="l" r="r" t="t"/>
              <a:pathLst>
                <a:path extrusionOk="0" h="70294" w="40486">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7" name="Google Shape;867;p18"/>
            <p:cNvSpPr/>
            <p:nvPr/>
          </p:nvSpPr>
          <p:spPr>
            <a:xfrm rot="-1801764">
              <a:off x="4330817" y="488696"/>
              <a:ext cx="40450" cy="70232"/>
            </a:xfrm>
            <a:custGeom>
              <a:rect b="b" l="l" r="r" t="t"/>
              <a:pathLst>
                <a:path extrusionOk="0" h="70294" w="40486">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8" name="Google Shape;868;p18"/>
            <p:cNvSpPr/>
            <p:nvPr/>
          </p:nvSpPr>
          <p:spPr>
            <a:xfrm>
              <a:off x="4106792" y="1565782"/>
              <a:ext cx="86160" cy="187928"/>
            </a:xfrm>
            <a:custGeom>
              <a:rect b="b" l="l" r="r" t="t"/>
              <a:pathLst>
                <a:path extrusionOk="0" h="187928" w="86160">
                  <a:moveTo>
                    <a:pt x="18969" y="0"/>
                  </a:moveTo>
                  <a:cubicBezTo>
                    <a:pt x="16973" y="17526"/>
                    <a:pt x="-3840" y="92964"/>
                    <a:pt x="627" y="118777"/>
                  </a:cubicBezTo>
                  <a:cubicBezTo>
                    <a:pt x="5093" y="144589"/>
                    <a:pt x="76657" y="187928"/>
                    <a:pt x="76657" y="187928"/>
                  </a:cubicBezTo>
                  <a:lnTo>
                    <a:pt x="86161" y="143637"/>
                  </a:lnTo>
                  <a:lnTo>
                    <a:pt x="46815" y="104966"/>
                  </a:lnTo>
                  <a:lnTo>
                    <a:pt x="57459" y="31718"/>
                  </a:ln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9" name="Google Shape;869;p18"/>
            <p:cNvSpPr/>
            <p:nvPr/>
          </p:nvSpPr>
          <p:spPr>
            <a:xfrm>
              <a:off x="4118918" y="1488575"/>
              <a:ext cx="61869" cy="119039"/>
            </a:xfrm>
            <a:custGeom>
              <a:rect b="b" l="l" r="r" t="t"/>
              <a:pathLst>
                <a:path extrusionOk="0" h="119039" w="61869">
                  <a:moveTo>
                    <a:pt x="61870" y="2912"/>
                  </a:moveTo>
                  <a:cubicBezTo>
                    <a:pt x="47538" y="-3775"/>
                    <a:pt x="30479" y="1397"/>
                    <a:pt x="22239" y="14913"/>
                  </a:cubicBezTo>
                  <a:cubicBezTo>
                    <a:pt x="11785" y="32249"/>
                    <a:pt x="950" y="91780"/>
                    <a:pt x="0" y="101972"/>
                  </a:cubicBezTo>
                  <a:cubicBezTo>
                    <a:pt x="8496" y="113573"/>
                    <a:pt x="22362" y="119984"/>
                    <a:pt x="36685" y="11892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0" name="Google Shape;870;p18"/>
            <p:cNvSpPr/>
            <p:nvPr/>
          </p:nvSpPr>
          <p:spPr>
            <a:xfrm>
              <a:off x="4255221" y="2314593"/>
              <a:ext cx="133508" cy="75339"/>
            </a:xfrm>
            <a:custGeom>
              <a:rect b="b" l="l" r="r" t="t"/>
              <a:pathLst>
                <a:path extrusionOk="0" h="75339" w="133508">
                  <a:moveTo>
                    <a:pt x="6824" y="18142"/>
                  </a:moveTo>
                  <a:cubicBezTo>
                    <a:pt x="22296" y="22429"/>
                    <a:pt x="38833" y="20409"/>
                    <a:pt x="52822" y="12522"/>
                  </a:cubicBezTo>
                  <a:cubicBezTo>
                    <a:pt x="63942" y="12522"/>
                    <a:pt x="124101" y="-12909"/>
                    <a:pt x="132274" y="8712"/>
                  </a:cubicBezTo>
                  <a:cubicBezTo>
                    <a:pt x="139497" y="27762"/>
                    <a:pt x="113266" y="45288"/>
                    <a:pt x="99486" y="48717"/>
                  </a:cubicBezTo>
                  <a:cubicBezTo>
                    <a:pt x="69074" y="56052"/>
                    <a:pt x="46550" y="71292"/>
                    <a:pt x="34385" y="73863"/>
                  </a:cubicBezTo>
                  <a:cubicBezTo>
                    <a:pt x="24881" y="75768"/>
                    <a:pt x="13477" y="77007"/>
                    <a:pt x="5874" y="69863"/>
                  </a:cubicBezTo>
                  <a:cubicBezTo>
                    <a:pt x="-2110" y="61291"/>
                    <a:pt x="-2110" y="29382"/>
                    <a:pt x="6824" y="1814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1" name="Google Shape;871;p18"/>
            <p:cNvSpPr/>
            <p:nvPr/>
          </p:nvSpPr>
          <p:spPr>
            <a:xfrm>
              <a:off x="4257103" y="2327115"/>
              <a:ext cx="131644" cy="62816"/>
            </a:xfrm>
            <a:custGeom>
              <a:rect b="b" l="l" r="r" t="t"/>
              <a:pathLst>
                <a:path extrusionOk="0" h="62816" w="131644">
                  <a:moveTo>
                    <a:pt x="32503" y="56102"/>
                  </a:moveTo>
                  <a:cubicBezTo>
                    <a:pt x="44668" y="53531"/>
                    <a:pt x="67192" y="38291"/>
                    <a:pt x="97604" y="30956"/>
                  </a:cubicBezTo>
                  <a:cubicBezTo>
                    <a:pt x="109294" y="28099"/>
                    <a:pt x="129347" y="15240"/>
                    <a:pt x="131437" y="0"/>
                  </a:cubicBezTo>
                  <a:cubicBezTo>
                    <a:pt x="134098" y="17526"/>
                    <a:pt x="110529" y="33052"/>
                    <a:pt x="97604" y="36195"/>
                  </a:cubicBezTo>
                  <a:cubicBezTo>
                    <a:pt x="67192" y="43529"/>
                    <a:pt x="44668" y="58769"/>
                    <a:pt x="32503" y="61341"/>
                  </a:cubicBezTo>
                  <a:cubicBezTo>
                    <a:pt x="22999" y="63246"/>
                    <a:pt x="11595" y="64484"/>
                    <a:pt x="3992" y="57341"/>
                  </a:cubicBezTo>
                  <a:cubicBezTo>
                    <a:pt x="2081" y="55293"/>
                    <a:pt x="713" y="52807"/>
                    <a:pt x="0" y="50102"/>
                  </a:cubicBezTo>
                  <a:cubicBezTo>
                    <a:pt x="9266" y="57169"/>
                    <a:pt x="21336" y="59398"/>
                    <a:pt x="32503" y="56102"/>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2" name="Google Shape;872;p18"/>
            <p:cNvSpPr/>
            <p:nvPr/>
          </p:nvSpPr>
          <p:spPr>
            <a:xfrm>
              <a:off x="4157606" y="2270641"/>
              <a:ext cx="133494" cy="75381"/>
            </a:xfrm>
            <a:custGeom>
              <a:rect b="b" l="l" r="r" t="t"/>
              <a:pathLst>
                <a:path extrusionOk="0" h="75381" w="133494">
                  <a:moveTo>
                    <a:pt x="6835" y="18184"/>
                  </a:moveTo>
                  <a:cubicBezTo>
                    <a:pt x="22307" y="22413"/>
                    <a:pt x="38825" y="20394"/>
                    <a:pt x="52833" y="12564"/>
                  </a:cubicBezTo>
                  <a:cubicBezTo>
                    <a:pt x="63953" y="12564"/>
                    <a:pt x="124112" y="-12963"/>
                    <a:pt x="132285" y="8754"/>
                  </a:cubicBezTo>
                  <a:cubicBezTo>
                    <a:pt x="139413" y="27804"/>
                    <a:pt x="113277" y="45330"/>
                    <a:pt x="99497" y="48759"/>
                  </a:cubicBezTo>
                  <a:cubicBezTo>
                    <a:pt x="69085" y="56094"/>
                    <a:pt x="46561" y="71334"/>
                    <a:pt x="34396" y="73905"/>
                  </a:cubicBezTo>
                  <a:cubicBezTo>
                    <a:pt x="24892" y="75810"/>
                    <a:pt x="13488" y="77049"/>
                    <a:pt x="5885" y="69905"/>
                  </a:cubicBezTo>
                  <a:cubicBezTo>
                    <a:pt x="-2479" y="61332"/>
                    <a:pt x="-1718" y="29519"/>
                    <a:pt x="6835" y="18184"/>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3" name="Google Shape;873;p18"/>
            <p:cNvSpPr/>
            <p:nvPr/>
          </p:nvSpPr>
          <p:spPr>
            <a:xfrm>
              <a:off x="4159499" y="2283205"/>
              <a:ext cx="131564" cy="62816"/>
            </a:xfrm>
            <a:custGeom>
              <a:rect b="b" l="l" r="r" t="t"/>
              <a:pathLst>
                <a:path extrusionOk="0" h="62816" w="131564">
                  <a:moveTo>
                    <a:pt x="32503" y="56007"/>
                  </a:moveTo>
                  <a:cubicBezTo>
                    <a:pt x="44668" y="53435"/>
                    <a:pt x="67192" y="38291"/>
                    <a:pt x="97604" y="30861"/>
                  </a:cubicBezTo>
                  <a:cubicBezTo>
                    <a:pt x="109199" y="28099"/>
                    <a:pt x="129347" y="15240"/>
                    <a:pt x="131342" y="0"/>
                  </a:cubicBezTo>
                  <a:cubicBezTo>
                    <a:pt x="134098" y="17526"/>
                    <a:pt x="110529" y="33052"/>
                    <a:pt x="97604" y="36195"/>
                  </a:cubicBezTo>
                  <a:cubicBezTo>
                    <a:pt x="67192" y="43529"/>
                    <a:pt x="44668" y="58769"/>
                    <a:pt x="32503" y="61341"/>
                  </a:cubicBezTo>
                  <a:cubicBezTo>
                    <a:pt x="22999" y="63246"/>
                    <a:pt x="11595" y="64484"/>
                    <a:pt x="3992" y="57341"/>
                  </a:cubicBezTo>
                  <a:cubicBezTo>
                    <a:pt x="2081" y="55255"/>
                    <a:pt x="713" y="52740"/>
                    <a:pt x="0" y="50006"/>
                  </a:cubicBezTo>
                  <a:cubicBezTo>
                    <a:pt x="9228" y="57160"/>
                    <a:pt x="21336" y="59398"/>
                    <a:pt x="32503" y="56007"/>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4" name="Google Shape;874;p18"/>
            <p:cNvSpPr/>
            <p:nvPr/>
          </p:nvSpPr>
          <p:spPr>
            <a:xfrm>
              <a:off x="4157684" y="1783524"/>
              <a:ext cx="195217" cy="552238"/>
            </a:xfrm>
            <a:custGeom>
              <a:rect b="b" l="l" r="r" t="t"/>
              <a:pathLst>
                <a:path extrusionOk="0" h="552238" w="195217">
                  <a:moveTo>
                    <a:pt x="5522" y="341376"/>
                  </a:moveTo>
                  <a:cubicBezTo>
                    <a:pt x="8135" y="318964"/>
                    <a:pt x="12783" y="296837"/>
                    <a:pt x="19397" y="275272"/>
                  </a:cubicBezTo>
                  <a:cubicBezTo>
                    <a:pt x="19397" y="275272"/>
                    <a:pt x="15311" y="218122"/>
                    <a:pt x="13220" y="164211"/>
                  </a:cubicBezTo>
                  <a:cubicBezTo>
                    <a:pt x="10844" y="102870"/>
                    <a:pt x="-10350" y="48863"/>
                    <a:pt x="6377" y="0"/>
                  </a:cubicBezTo>
                  <a:lnTo>
                    <a:pt x="195217" y="42005"/>
                  </a:lnTo>
                  <a:cubicBezTo>
                    <a:pt x="195217" y="42005"/>
                    <a:pt x="183813" y="286607"/>
                    <a:pt x="181247" y="316230"/>
                  </a:cubicBezTo>
                  <a:cubicBezTo>
                    <a:pt x="179869" y="339280"/>
                    <a:pt x="177046" y="362217"/>
                    <a:pt x="172789" y="384905"/>
                  </a:cubicBezTo>
                  <a:cubicBezTo>
                    <a:pt x="164140" y="432530"/>
                    <a:pt x="150169" y="545306"/>
                    <a:pt x="150169" y="545306"/>
                  </a:cubicBezTo>
                  <a:cubicBezTo>
                    <a:pt x="135800" y="552212"/>
                    <a:pt x="119510" y="554022"/>
                    <a:pt x="103981" y="550450"/>
                  </a:cubicBezTo>
                  <a:cubicBezTo>
                    <a:pt x="103981" y="550450"/>
                    <a:pt x="105407" y="407575"/>
                    <a:pt x="106737" y="373475"/>
                  </a:cubicBezTo>
                  <a:cubicBezTo>
                    <a:pt x="108258" y="331660"/>
                    <a:pt x="109588" y="334899"/>
                    <a:pt x="109588" y="334899"/>
                  </a:cubicBezTo>
                  <a:lnTo>
                    <a:pt x="103316" y="230791"/>
                  </a:lnTo>
                  <a:lnTo>
                    <a:pt x="99229" y="179451"/>
                  </a:lnTo>
                  <a:cubicBezTo>
                    <a:pt x="99229" y="179451"/>
                    <a:pt x="94002" y="217551"/>
                    <a:pt x="90581" y="251365"/>
                  </a:cubicBezTo>
                  <a:cubicBezTo>
                    <a:pt x="87635" y="280988"/>
                    <a:pt x="80507" y="307753"/>
                    <a:pt x="72524" y="362807"/>
                  </a:cubicBezTo>
                  <a:cubicBezTo>
                    <a:pt x="65681" y="410432"/>
                    <a:pt x="54466" y="506539"/>
                    <a:pt x="54466" y="506539"/>
                  </a:cubicBezTo>
                  <a:cubicBezTo>
                    <a:pt x="34508" y="518160"/>
                    <a:pt x="6947" y="508540"/>
                    <a:pt x="6947" y="508540"/>
                  </a:cubicBezTo>
                  <a:cubicBezTo>
                    <a:pt x="6947" y="508540"/>
                    <a:pt x="390" y="382810"/>
                    <a:pt x="5522" y="341376"/>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5" name="Google Shape;875;p18"/>
            <p:cNvSpPr/>
            <p:nvPr/>
          </p:nvSpPr>
          <p:spPr>
            <a:xfrm>
              <a:off x="4182697" y="1330426"/>
              <a:ext cx="141754" cy="227198"/>
            </a:xfrm>
            <a:custGeom>
              <a:rect b="b" l="l" r="r" t="t"/>
              <a:pathLst>
                <a:path extrusionOk="0" h="227198" w="141754">
                  <a:moveTo>
                    <a:pt x="8069" y="162109"/>
                  </a:moveTo>
                  <a:cubicBezTo>
                    <a:pt x="22515" y="162776"/>
                    <a:pt x="33159" y="166490"/>
                    <a:pt x="34965" y="162109"/>
                  </a:cubicBezTo>
                  <a:cubicBezTo>
                    <a:pt x="36533" y="154689"/>
                    <a:pt x="37645" y="147183"/>
                    <a:pt x="38291" y="139630"/>
                  </a:cubicBezTo>
                  <a:cubicBezTo>
                    <a:pt x="36581" y="135439"/>
                    <a:pt x="35155" y="130962"/>
                    <a:pt x="35155" y="130962"/>
                  </a:cubicBezTo>
                  <a:cubicBezTo>
                    <a:pt x="17098" y="119818"/>
                    <a:pt x="11395" y="100196"/>
                    <a:pt x="9019" y="77432"/>
                  </a:cubicBezTo>
                  <a:cubicBezTo>
                    <a:pt x="5028" y="38474"/>
                    <a:pt x="25936" y="4375"/>
                    <a:pt x="64807" y="374"/>
                  </a:cubicBezTo>
                  <a:cubicBezTo>
                    <a:pt x="101396" y="-3436"/>
                    <a:pt x="128197" y="22282"/>
                    <a:pt x="135420" y="57524"/>
                  </a:cubicBezTo>
                  <a:cubicBezTo>
                    <a:pt x="139221" y="74955"/>
                    <a:pt x="146919" y="107912"/>
                    <a:pt x="136560" y="136582"/>
                  </a:cubicBezTo>
                  <a:cubicBezTo>
                    <a:pt x="130763" y="152584"/>
                    <a:pt x="123255" y="165157"/>
                    <a:pt x="115747" y="167824"/>
                  </a:cubicBezTo>
                  <a:cubicBezTo>
                    <a:pt x="108524" y="167652"/>
                    <a:pt x="101320" y="167014"/>
                    <a:pt x="94173" y="165919"/>
                  </a:cubicBezTo>
                  <a:lnTo>
                    <a:pt x="94173" y="165919"/>
                  </a:lnTo>
                  <a:cubicBezTo>
                    <a:pt x="94173" y="165919"/>
                    <a:pt x="92273" y="176777"/>
                    <a:pt x="90942" y="183731"/>
                  </a:cubicBezTo>
                  <a:cubicBezTo>
                    <a:pt x="89612" y="190684"/>
                    <a:pt x="90087" y="194303"/>
                    <a:pt x="103867" y="202781"/>
                  </a:cubicBezTo>
                  <a:cubicBezTo>
                    <a:pt x="117648" y="211258"/>
                    <a:pt x="83054" y="228879"/>
                    <a:pt x="60435" y="227069"/>
                  </a:cubicBezTo>
                  <a:cubicBezTo>
                    <a:pt x="37816" y="225260"/>
                    <a:pt x="12346" y="211734"/>
                    <a:pt x="5313" y="197066"/>
                  </a:cubicBezTo>
                  <a:cubicBezTo>
                    <a:pt x="-2480" y="180873"/>
                    <a:pt x="-1815" y="161633"/>
                    <a:pt x="8069" y="162109"/>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6" name="Google Shape;876;p18"/>
            <p:cNvSpPr/>
            <p:nvPr/>
          </p:nvSpPr>
          <p:spPr>
            <a:xfrm>
              <a:off x="4136412" y="1491278"/>
              <a:ext cx="217917" cy="361626"/>
            </a:xfrm>
            <a:custGeom>
              <a:rect b="b" l="l" r="r" t="t"/>
              <a:pathLst>
                <a:path extrusionOk="0" h="361626" w="217917">
                  <a:moveTo>
                    <a:pt x="75168" y="3353"/>
                  </a:moveTo>
                  <a:cubicBezTo>
                    <a:pt x="71176" y="12878"/>
                    <a:pt x="81345" y="25451"/>
                    <a:pt x="108336" y="34023"/>
                  </a:cubicBezTo>
                  <a:cubicBezTo>
                    <a:pt x="135327" y="42596"/>
                    <a:pt x="137797" y="31547"/>
                    <a:pt x="137797" y="31547"/>
                  </a:cubicBezTo>
                  <a:cubicBezTo>
                    <a:pt x="155779" y="39595"/>
                    <a:pt x="173294" y="48663"/>
                    <a:pt x="190258" y="58693"/>
                  </a:cubicBezTo>
                  <a:cubicBezTo>
                    <a:pt x="206510" y="70028"/>
                    <a:pt x="213638" y="102889"/>
                    <a:pt x="215823" y="158420"/>
                  </a:cubicBezTo>
                  <a:cubicBezTo>
                    <a:pt x="218390" y="222618"/>
                    <a:pt x="218580" y="317868"/>
                    <a:pt x="216489" y="334251"/>
                  </a:cubicBezTo>
                  <a:cubicBezTo>
                    <a:pt x="216489" y="334251"/>
                    <a:pt x="186172" y="364541"/>
                    <a:pt x="147396" y="361397"/>
                  </a:cubicBezTo>
                  <a:cubicBezTo>
                    <a:pt x="108621" y="358254"/>
                    <a:pt x="43425" y="323774"/>
                    <a:pt x="27554" y="297199"/>
                  </a:cubicBezTo>
                  <a:cubicBezTo>
                    <a:pt x="27554" y="240906"/>
                    <a:pt x="34586" y="231762"/>
                    <a:pt x="25463" y="199377"/>
                  </a:cubicBezTo>
                  <a:cubicBezTo>
                    <a:pt x="4649" y="125082"/>
                    <a:pt x="-6280" y="94602"/>
                    <a:pt x="3794" y="45358"/>
                  </a:cubicBezTo>
                  <a:cubicBezTo>
                    <a:pt x="12157" y="4686"/>
                    <a:pt x="23847" y="-362"/>
                    <a:pt x="39908" y="19"/>
                  </a:cubicBezTo>
                  <a:cubicBezTo>
                    <a:pt x="51712" y="495"/>
                    <a:pt x="63487" y="1610"/>
                    <a:pt x="75168" y="335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7" name="Google Shape;877;p18"/>
            <p:cNvSpPr/>
            <p:nvPr/>
          </p:nvSpPr>
          <p:spPr>
            <a:xfrm>
              <a:off x="4290792" y="1536579"/>
              <a:ext cx="276750" cy="215760"/>
            </a:xfrm>
            <a:custGeom>
              <a:rect b="b" l="l" r="r" t="t"/>
              <a:pathLst>
                <a:path extrusionOk="0" h="215760" w="276750">
                  <a:moveTo>
                    <a:pt x="122458" y="166173"/>
                  </a:moveTo>
                  <a:cubicBezTo>
                    <a:pt x="90621" y="174174"/>
                    <a:pt x="83113" y="154076"/>
                    <a:pt x="78931" y="137598"/>
                  </a:cubicBezTo>
                  <a:cubicBezTo>
                    <a:pt x="68857" y="97307"/>
                    <a:pt x="63345" y="61398"/>
                    <a:pt x="55837" y="38062"/>
                  </a:cubicBezTo>
                  <a:cubicBezTo>
                    <a:pt x="46998" y="11011"/>
                    <a:pt x="37685" y="6724"/>
                    <a:pt x="24569" y="1486"/>
                  </a:cubicBezTo>
                  <a:cubicBezTo>
                    <a:pt x="9173" y="-4706"/>
                    <a:pt x="-3942" y="8344"/>
                    <a:pt x="1095" y="42729"/>
                  </a:cubicBezTo>
                  <a:cubicBezTo>
                    <a:pt x="7368" y="82562"/>
                    <a:pt x="17128" y="121767"/>
                    <a:pt x="30272" y="159886"/>
                  </a:cubicBezTo>
                  <a:cubicBezTo>
                    <a:pt x="34168" y="172459"/>
                    <a:pt x="43102" y="194748"/>
                    <a:pt x="56407" y="205511"/>
                  </a:cubicBezTo>
                  <a:cubicBezTo>
                    <a:pt x="72754" y="218846"/>
                    <a:pt x="97558" y="218274"/>
                    <a:pt x="134908" y="208940"/>
                  </a:cubicBezTo>
                  <a:cubicBezTo>
                    <a:pt x="150875" y="204940"/>
                    <a:pt x="168362" y="195415"/>
                    <a:pt x="198584" y="181318"/>
                  </a:cubicBezTo>
                  <a:cubicBezTo>
                    <a:pt x="206662" y="177508"/>
                    <a:pt x="212934" y="175031"/>
                    <a:pt x="228521" y="167792"/>
                  </a:cubicBezTo>
                  <a:cubicBezTo>
                    <a:pt x="244126" y="160734"/>
                    <a:pt x="257821" y="150018"/>
                    <a:pt x="268437" y="136550"/>
                  </a:cubicBezTo>
                  <a:cubicBezTo>
                    <a:pt x="276515" y="124739"/>
                    <a:pt x="277940" y="119215"/>
                    <a:pt x="275945" y="116452"/>
                  </a:cubicBezTo>
                  <a:cubicBezTo>
                    <a:pt x="273949" y="113690"/>
                    <a:pt x="270147" y="113881"/>
                    <a:pt x="265871" y="118834"/>
                  </a:cubicBezTo>
                  <a:cubicBezTo>
                    <a:pt x="259541" y="127206"/>
                    <a:pt x="251786" y="134397"/>
                    <a:pt x="242966" y="140074"/>
                  </a:cubicBezTo>
                  <a:cubicBezTo>
                    <a:pt x="242966" y="140074"/>
                    <a:pt x="252945" y="129692"/>
                    <a:pt x="258458" y="122929"/>
                  </a:cubicBezTo>
                  <a:cubicBezTo>
                    <a:pt x="263305" y="116919"/>
                    <a:pt x="267334" y="110290"/>
                    <a:pt x="270432" y="103213"/>
                  </a:cubicBezTo>
                  <a:cubicBezTo>
                    <a:pt x="273379" y="96259"/>
                    <a:pt x="267391" y="86925"/>
                    <a:pt x="262924" y="91783"/>
                  </a:cubicBezTo>
                  <a:cubicBezTo>
                    <a:pt x="258458" y="96640"/>
                    <a:pt x="256272" y="101784"/>
                    <a:pt x="248003" y="111595"/>
                  </a:cubicBezTo>
                  <a:cubicBezTo>
                    <a:pt x="243708" y="116900"/>
                    <a:pt x="238756" y="121634"/>
                    <a:pt x="233273" y="125691"/>
                  </a:cubicBezTo>
                  <a:cubicBezTo>
                    <a:pt x="238386" y="118767"/>
                    <a:pt x="242938" y="111442"/>
                    <a:pt x="246863" y="103784"/>
                  </a:cubicBezTo>
                  <a:cubicBezTo>
                    <a:pt x="250398" y="97840"/>
                    <a:pt x="252119" y="90982"/>
                    <a:pt x="251805" y="84067"/>
                  </a:cubicBezTo>
                  <a:cubicBezTo>
                    <a:pt x="251805" y="80448"/>
                    <a:pt x="246578" y="76162"/>
                    <a:pt x="241731" y="82924"/>
                  </a:cubicBezTo>
                  <a:cubicBezTo>
                    <a:pt x="237160" y="92325"/>
                    <a:pt x="231438" y="101117"/>
                    <a:pt x="224719" y="109118"/>
                  </a:cubicBezTo>
                  <a:cubicBezTo>
                    <a:pt x="217401" y="116738"/>
                    <a:pt x="211224" y="121024"/>
                    <a:pt x="211034" y="118643"/>
                  </a:cubicBezTo>
                  <a:cubicBezTo>
                    <a:pt x="210844" y="116262"/>
                    <a:pt x="215405" y="112452"/>
                    <a:pt x="218067" y="103594"/>
                  </a:cubicBezTo>
                  <a:cubicBezTo>
                    <a:pt x="220728" y="94735"/>
                    <a:pt x="218067" y="85496"/>
                    <a:pt x="213220" y="84544"/>
                  </a:cubicBezTo>
                  <a:cubicBezTo>
                    <a:pt x="208373" y="83591"/>
                    <a:pt x="209228" y="83877"/>
                    <a:pt x="205331" y="92068"/>
                  </a:cubicBezTo>
                  <a:cubicBezTo>
                    <a:pt x="199952" y="100536"/>
                    <a:pt x="195124" y="109356"/>
                    <a:pt x="190886" y="118453"/>
                  </a:cubicBezTo>
                  <a:cubicBezTo>
                    <a:pt x="188443" y="126930"/>
                    <a:pt x="183967" y="134674"/>
                    <a:pt x="177865" y="141027"/>
                  </a:cubicBezTo>
                  <a:cubicBezTo>
                    <a:pt x="169977" y="149314"/>
                    <a:pt x="152395" y="158553"/>
                    <a:pt x="122458" y="166173"/>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8" name="Google Shape;878;p18"/>
            <p:cNvSpPr/>
            <p:nvPr/>
          </p:nvSpPr>
          <p:spPr>
            <a:xfrm>
              <a:off x="4280886" y="1531786"/>
              <a:ext cx="84275" cy="123474"/>
            </a:xfrm>
            <a:custGeom>
              <a:rect b="b" l="l" r="r" t="t"/>
              <a:pathLst>
                <a:path extrusionOk="0" h="123474" w="84275">
                  <a:moveTo>
                    <a:pt x="22691" y="563"/>
                  </a:moveTo>
                  <a:cubicBezTo>
                    <a:pt x="43884" y="-2580"/>
                    <a:pt x="58900" y="7040"/>
                    <a:pt x="68309" y="39330"/>
                  </a:cubicBezTo>
                  <a:cubicBezTo>
                    <a:pt x="77718" y="71620"/>
                    <a:pt x="84275" y="98004"/>
                    <a:pt x="84275" y="98004"/>
                  </a:cubicBezTo>
                  <a:cubicBezTo>
                    <a:pt x="75921" y="110244"/>
                    <a:pt x="63139" y="118749"/>
                    <a:pt x="48636" y="121721"/>
                  </a:cubicBezTo>
                  <a:cubicBezTo>
                    <a:pt x="23261" y="127913"/>
                    <a:pt x="14137" y="115721"/>
                    <a:pt x="14137" y="115721"/>
                  </a:cubicBezTo>
                  <a:cubicBezTo>
                    <a:pt x="14137" y="115721"/>
                    <a:pt x="7104" y="81907"/>
                    <a:pt x="2638" y="58571"/>
                  </a:cubicBezTo>
                  <a:cubicBezTo>
                    <a:pt x="-1829" y="35234"/>
                    <a:pt x="-3635" y="4469"/>
                    <a:pt x="22691" y="563"/>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9" name="Google Shape;879;p18"/>
            <p:cNvSpPr/>
            <p:nvPr/>
          </p:nvSpPr>
          <p:spPr>
            <a:xfrm>
              <a:off x="4187208" y="1320312"/>
              <a:ext cx="137401" cy="151685"/>
            </a:xfrm>
            <a:custGeom>
              <a:rect b="b" l="l" r="r" t="t"/>
              <a:pathLst>
                <a:path extrusionOk="0" h="151685" w="137401">
                  <a:moveTo>
                    <a:pt x="129674" y="62685"/>
                  </a:moveTo>
                  <a:cubicBezTo>
                    <a:pt x="129674" y="62685"/>
                    <a:pt x="163222" y="11441"/>
                    <a:pt x="90518" y="1058"/>
                  </a:cubicBezTo>
                  <a:cubicBezTo>
                    <a:pt x="38057" y="-6466"/>
                    <a:pt x="4319" y="27347"/>
                    <a:pt x="422" y="64019"/>
                  </a:cubicBezTo>
                  <a:cubicBezTo>
                    <a:pt x="-3284" y="98975"/>
                    <a:pt x="18194" y="135361"/>
                    <a:pt x="33781" y="149744"/>
                  </a:cubicBezTo>
                  <a:cubicBezTo>
                    <a:pt x="49053" y="153620"/>
                    <a:pt x="65219" y="151649"/>
                    <a:pt x="79114" y="144219"/>
                  </a:cubicBezTo>
                  <a:cubicBezTo>
                    <a:pt x="79931" y="134713"/>
                    <a:pt x="80245" y="125179"/>
                    <a:pt x="80064" y="115644"/>
                  </a:cubicBezTo>
                  <a:cubicBezTo>
                    <a:pt x="80064" y="115644"/>
                    <a:pt x="54499" y="61637"/>
                    <a:pt x="129674" y="62685"/>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0" name="Google Shape;880;p18"/>
            <p:cNvSpPr/>
            <p:nvPr/>
          </p:nvSpPr>
          <p:spPr>
            <a:xfrm>
              <a:off x="5589453" y="3105692"/>
              <a:ext cx="158988" cy="313238"/>
            </a:xfrm>
            <a:custGeom>
              <a:rect b="b" l="l" r="r" t="t"/>
              <a:pathLst>
                <a:path extrusionOk="0" h="313238" w="158988">
                  <a:moveTo>
                    <a:pt x="67938" y="242313"/>
                  </a:moveTo>
                  <a:cubicBezTo>
                    <a:pt x="82079" y="267420"/>
                    <a:pt x="99176" y="290738"/>
                    <a:pt x="118878" y="311750"/>
                  </a:cubicBezTo>
                  <a:cubicBezTo>
                    <a:pt x="124390" y="318132"/>
                    <a:pt x="166397" y="302225"/>
                    <a:pt x="157843" y="297367"/>
                  </a:cubicBezTo>
                  <a:cubicBezTo>
                    <a:pt x="149290" y="292509"/>
                    <a:pt x="121254" y="254124"/>
                    <a:pt x="107378" y="228311"/>
                  </a:cubicBezTo>
                  <a:cubicBezTo>
                    <a:pt x="95708" y="197469"/>
                    <a:pt x="85805" y="165989"/>
                    <a:pt x="77727" y="134013"/>
                  </a:cubicBezTo>
                  <a:cubicBezTo>
                    <a:pt x="68983" y="102390"/>
                    <a:pt x="61570" y="56099"/>
                    <a:pt x="55203" y="34191"/>
                  </a:cubicBezTo>
                  <a:cubicBezTo>
                    <a:pt x="51810" y="17751"/>
                    <a:pt x="39132" y="4826"/>
                    <a:pt x="22795" y="1140"/>
                  </a:cubicBezTo>
                  <a:cubicBezTo>
                    <a:pt x="7589" y="-2385"/>
                    <a:pt x="-2295" y="1806"/>
                    <a:pt x="461" y="20190"/>
                  </a:cubicBezTo>
                  <a:cubicBezTo>
                    <a:pt x="5308" y="52670"/>
                    <a:pt x="30588" y="178590"/>
                    <a:pt x="67938" y="24231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1" name="Google Shape;881;p18"/>
            <p:cNvSpPr/>
            <p:nvPr/>
          </p:nvSpPr>
          <p:spPr>
            <a:xfrm>
              <a:off x="5625064" y="3841302"/>
              <a:ext cx="109135" cy="84940"/>
            </a:xfrm>
            <a:custGeom>
              <a:rect b="b" l="l" r="r" t="t"/>
              <a:pathLst>
                <a:path extrusionOk="0" h="84940" w="109135">
                  <a:moveTo>
                    <a:pt x="8092" y="2"/>
                  </a:moveTo>
                  <a:cubicBezTo>
                    <a:pt x="21207" y="10670"/>
                    <a:pt x="40595" y="955"/>
                    <a:pt x="41546" y="1907"/>
                  </a:cubicBezTo>
                  <a:cubicBezTo>
                    <a:pt x="56923" y="16242"/>
                    <a:pt x="73079" y="29720"/>
                    <a:pt x="89920" y="42293"/>
                  </a:cubicBezTo>
                  <a:cubicBezTo>
                    <a:pt x="98093" y="48770"/>
                    <a:pt x="110923" y="57438"/>
                    <a:pt x="108927" y="69820"/>
                  </a:cubicBezTo>
                  <a:cubicBezTo>
                    <a:pt x="104841" y="91919"/>
                    <a:pt x="69392" y="85156"/>
                    <a:pt x="56086" y="78393"/>
                  </a:cubicBezTo>
                  <a:cubicBezTo>
                    <a:pt x="42781" y="71630"/>
                    <a:pt x="31852" y="60295"/>
                    <a:pt x="19212" y="52485"/>
                  </a:cubicBezTo>
                  <a:cubicBezTo>
                    <a:pt x="10183" y="46865"/>
                    <a:pt x="1344" y="43912"/>
                    <a:pt x="204" y="32578"/>
                  </a:cubicBezTo>
                  <a:cubicBezTo>
                    <a:pt x="-1317" y="25625"/>
                    <a:pt x="6096" y="-283"/>
                    <a:pt x="8092"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2" name="Google Shape;882;p18"/>
            <p:cNvSpPr/>
            <p:nvPr/>
          </p:nvSpPr>
          <p:spPr>
            <a:xfrm>
              <a:off x="5624449" y="3869213"/>
              <a:ext cx="108591" cy="56989"/>
            </a:xfrm>
            <a:custGeom>
              <a:rect b="b" l="l" r="r" t="t"/>
              <a:pathLst>
                <a:path extrusionOk="0" h="56989" w="108591">
                  <a:moveTo>
                    <a:pt x="343" y="0"/>
                  </a:moveTo>
                  <a:cubicBezTo>
                    <a:pt x="2054" y="10954"/>
                    <a:pt x="10797" y="14002"/>
                    <a:pt x="19351" y="19526"/>
                  </a:cubicBezTo>
                  <a:cubicBezTo>
                    <a:pt x="32181" y="27527"/>
                    <a:pt x="43490" y="39053"/>
                    <a:pt x="56891" y="45815"/>
                  </a:cubicBezTo>
                  <a:cubicBezTo>
                    <a:pt x="70291" y="52578"/>
                    <a:pt x="99943" y="58293"/>
                    <a:pt x="108591" y="42481"/>
                  </a:cubicBezTo>
                  <a:cubicBezTo>
                    <a:pt x="103935" y="63817"/>
                    <a:pt x="69151" y="57150"/>
                    <a:pt x="55940" y="50482"/>
                  </a:cubicBezTo>
                  <a:cubicBezTo>
                    <a:pt x="42730" y="43815"/>
                    <a:pt x="31706" y="32385"/>
                    <a:pt x="19066" y="24574"/>
                  </a:cubicBezTo>
                  <a:cubicBezTo>
                    <a:pt x="10037" y="18955"/>
                    <a:pt x="1199" y="16002"/>
                    <a:pt x="58" y="4667"/>
                  </a:cubicBezTo>
                  <a:cubicBezTo>
                    <a:pt x="-75" y="3105"/>
                    <a:pt x="20" y="1533"/>
                    <a:pt x="343"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3" name="Google Shape;883;p18"/>
            <p:cNvSpPr/>
            <p:nvPr/>
          </p:nvSpPr>
          <p:spPr>
            <a:xfrm>
              <a:off x="5756800" y="3764382"/>
              <a:ext cx="108931" cy="81850"/>
            </a:xfrm>
            <a:custGeom>
              <a:rect b="b" l="l" r="r" t="t"/>
              <a:pathLst>
                <a:path extrusionOk="0" h="81850" w="108931">
                  <a:moveTo>
                    <a:pt x="9409" y="56"/>
                  </a:moveTo>
                  <a:cubicBezTo>
                    <a:pt x="22524" y="10819"/>
                    <a:pt x="45523" y="-897"/>
                    <a:pt x="46473" y="56"/>
                  </a:cubicBezTo>
                  <a:cubicBezTo>
                    <a:pt x="60102" y="13943"/>
                    <a:pt x="74548" y="27021"/>
                    <a:pt x="89716" y="39203"/>
                  </a:cubicBezTo>
                  <a:cubicBezTo>
                    <a:pt x="97889" y="45681"/>
                    <a:pt x="110719" y="54348"/>
                    <a:pt x="108723" y="66731"/>
                  </a:cubicBezTo>
                  <a:cubicBezTo>
                    <a:pt x="104637" y="88829"/>
                    <a:pt x="69188" y="82066"/>
                    <a:pt x="55882" y="75303"/>
                  </a:cubicBezTo>
                  <a:cubicBezTo>
                    <a:pt x="42577" y="68541"/>
                    <a:pt x="31647" y="57301"/>
                    <a:pt x="19008" y="49395"/>
                  </a:cubicBezTo>
                  <a:cubicBezTo>
                    <a:pt x="9979" y="43775"/>
                    <a:pt x="1045" y="40918"/>
                    <a:pt x="0" y="29488"/>
                  </a:cubicBezTo>
                  <a:cubicBezTo>
                    <a:pt x="561" y="19030"/>
                    <a:pt x="3801" y="8895"/>
                    <a:pt x="9409" y="56"/>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4" name="Google Shape;884;p18"/>
            <p:cNvSpPr/>
            <p:nvPr/>
          </p:nvSpPr>
          <p:spPr>
            <a:xfrm>
              <a:off x="5756201" y="3790822"/>
              <a:ext cx="108657" cy="56976"/>
            </a:xfrm>
            <a:custGeom>
              <a:rect b="b" l="l" r="r" t="t"/>
              <a:pathLst>
                <a:path extrusionOk="0" h="56976" w="108657">
                  <a:moveTo>
                    <a:pt x="314" y="0"/>
                  </a:moveTo>
                  <a:cubicBezTo>
                    <a:pt x="2025" y="10954"/>
                    <a:pt x="10769" y="13906"/>
                    <a:pt x="19322" y="19526"/>
                  </a:cubicBezTo>
                  <a:cubicBezTo>
                    <a:pt x="32152" y="27527"/>
                    <a:pt x="43462" y="39053"/>
                    <a:pt x="56862" y="45815"/>
                  </a:cubicBezTo>
                  <a:cubicBezTo>
                    <a:pt x="70262" y="52578"/>
                    <a:pt x="100009" y="58293"/>
                    <a:pt x="108657" y="42481"/>
                  </a:cubicBezTo>
                  <a:cubicBezTo>
                    <a:pt x="103906" y="63818"/>
                    <a:pt x="69122" y="57150"/>
                    <a:pt x="55912" y="50387"/>
                  </a:cubicBezTo>
                  <a:cubicBezTo>
                    <a:pt x="42701" y="43625"/>
                    <a:pt x="31677" y="32385"/>
                    <a:pt x="19037" y="24479"/>
                  </a:cubicBezTo>
                  <a:cubicBezTo>
                    <a:pt x="10008" y="18955"/>
                    <a:pt x="1170" y="16002"/>
                    <a:pt x="29" y="4572"/>
                  </a:cubicBezTo>
                  <a:cubicBezTo>
                    <a:pt x="-56" y="3038"/>
                    <a:pt x="48" y="1505"/>
                    <a:pt x="314"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5" name="Google Shape;885;p18"/>
            <p:cNvSpPr/>
            <p:nvPr/>
          </p:nvSpPr>
          <p:spPr>
            <a:xfrm>
              <a:off x="5454721" y="3387696"/>
              <a:ext cx="383168" cy="465480"/>
            </a:xfrm>
            <a:custGeom>
              <a:rect b="b" l="l" r="r" t="t"/>
              <a:pathLst>
                <a:path extrusionOk="0" h="465480" w="383168">
                  <a:moveTo>
                    <a:pt x="2995" y="32603"/>
                  </a:moveTo>
                  <a:cubicBezTo>
                    <a:pt x="-11546" y="123662"/>
                    <a:pt x="28845" y="157571"/>
                    <a:pt x="81306" y="177003"/>
                  </a:cubicBezTo>
                  <a:cubicBezTo>
                    <a:pt x="119321" y="190909"/>
                    <a:pt x="172922" y="212340"/>
                    <a:pt x="172922" y="212340"/>
                  </a:cubicBezTo>
                  <a:cubicBezTo>
                    <a:pt x="172922" y="212340"/>
                    <a:pt x="172162" y="232247"/>
                    <a:pt x="171782" y="277110"/>
                  </a:cubicBezTo>
                  <a:cubicBezTo>
                    <a:pt x="171782" y="316639"/>
                    <a:pt x="176534" y="460847"/>
                    <a:pt x="176534" y="460847"/>
                  </a:cubicBezTo>
                  <a:cubicBezTo>
                    <a:pt x="189231" y="467191"/>
                    <a:pt x="204199" y="467010"/>
                    <a:pt x="216735" y="460371"/>
                  </a:cubicBezTo>
                  <a:cubicBezTo>
                    <a:pt x="216735" y="460371"/>
                    <a:pt x="237833" y="349881"/>
                    <a:pt x="242395" y="300065"/>
                  </a:cubicBezTo>
                  <a:cubicBezTo>
                    <a:pt x="248477" y="232533"/>
                    <a:pt x="258837" y="188337"/>
                    <a:pt x="255320" y="173764"/>
                  </a:cubicBezTo>
                  <a:cubicBezTo>
                    <a:pt x="252279" y="161001"/>
                    <a:pt x="178625" y="124710"/>
                    <a:pt x="155245" y="105184"/>
                  </a:cubicBezTo>
                  <a:lnTo>
                    <a:pt x="309492" y="156428"/>
                  </a:lnTo>
                  <a:cubicBezTo>
                    <a:pt x="306460" y="173211"/>
                    <a:pt x="304968" y="190233"/>
                    <a:pt x="305025" y="207292"/>
                  </a:cubicBezTo>
                  <a:cubicBezTo>
                    <a:pt x="306451" y="260918"/>
                    <a:pt x="309397" y="376932"/>
                    <a:pt x="309397" y="376932"/>
                  </a:cubicBezTo>
                  <a:cubicBezTo>
                    <a:pt x="309397" y="376932"/>
                    <a:pt x="330590" y="392268"/>
                    <a:pt x="348647" y="376932"/>
                  </a:cubicBezTo>
                  <a:cubicBezTo>
                    <a:pt x="348647" y="376932"/>
                    <a:pt x="387518" y="147189"/>
                    <a:pt x="382766" y="116804"/>
                  </a:cubicBezTo>
                  <a:cubicBezTo>
                    <a:pt x="378299" y="88229"/>
                    <a:pt x="242300" y="28984"/>
                    <a:pt x="218351" y="8601"/>
                  </a:cubicBezTo>
                  <a:cubicBezTo>
                    <a:pt x="209902" y="1676"/>
                    <a:pt x="198896" y="-1267"/>
                    <a:pt x="188129" y="504"/>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6" name="Google Shape;886;p18"/>
            <p:cNvSpPr/>
            <p:nvPr/>
          </p:nvSpPr>
          <p:spPr>
            <a:xfrm>
              <a:off x="5486791" y="3077400"/>
              <a:ext cx="120860" cy="118150"/>
            </a:xfrm>
            <a:custGeom>
              <a:rect b="b" l="l" r="r" t="t"/>
              <a:pathLst>
                <a:path extrusionOk="0" h="118150" w="120860">
                  <a:moveTo>
                    <a:pt x="24622" y="0"/>
                  </a:moveTo>
                  <a:cubicBezTo>
                    <a:pt x="24622" y="0"/>
                    <a:pt x="26903" y="43434"/>
                    <a:pt x="25952" y="47625"/>
                  </a:cubicBezTo>
                  <a:cubicBezTo>
                    <a:pt x="25002" y="51816"/>
                    <a:pt x="6089" y="64198"/>
                    <a:pt x="577" y="68771"/>
                  </a:cubicBezTo>
                  <a:cubicBezTo>
                    <a:pt x="-4935" y="73343"/>
                    <a:pt x="30419" y="108299"/>
                    <a:pt x="48096" y="116396"/>
                  </a:cubicBezTo>
                  <a:cubicBezTo>
                    <a:pt x="65773" y="124492"/>
                    <a:pt x="119850" y="103441"/>
                    <a:pt x="120800" y="76581"/>
                  </a:cubicBezTo>
                  <a:cubicBezTo>
                    <a:pt x="121750" y="49721"/>
                    <a:pt x="111296" y="27146"/>
                    <a:pt x="103123" y="26003"/>
                  </a:cubicBezTo>
                  <a:cubicBezTo>
                    <a:pt x="94950" y="24860"/>
                    <a:pt x="24622" y="0"/>
                    <a:pt x="24622"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7" name="Google Shape;887;p18"/>
            <p:cNvSpPr/>
            <p:nvPr/>
          </p:nvSpPr>
          <p:spPr>
            <a:xfrm>
              <a:off x="5455024" y="3093521"/>
              <a:ext cx="195218" cy="382396"/>
            </a:xfrm>
            <a:custGeom>
              <a:rect b="b" l="l" r="r" t="t"/>
              <a:pathLst>
                <a:path extrusionOk="0" h="382396" w="195218">
                  <a:moveTo>
                    <a:pt x="51542" y="38266"/>
                  </a:moveTo>
                  <a:cubicBezTo>
                    <a:pt x="51542" y="38266"/>
                    <a:pt x="83000" y="85129"/>
                    <a:pt x="126812" y="89510"/>
                  </a:cubicBezTo>
                  <a:cubicBezTo>
                    <a:pt x="140593" y="75890"/>
                    <a:pt x="141828" y="27312"/>
                    <a:pt x="122725" y="11786"/>
                  </a:cubicBezTo>
                  <a:cubicBezTo>
                    <a:pt x="122725" y="11786"/>
                    <a:pt x="140307" y="-2406"/>
                    <a:pt x="152282" y="357"/>
                  </a:cubicBezTo>
                  <a:cubicBezTo>
                    <a:pt x="165226" y="8176"/>
                    <a:pt x="174863" y="20473"/>
                    <a:pt x="179368" y="34932"/>
                  </a:cubicBezTo>
                  <a:cubicBezTo>
                    <a:pt x="190582" y="67184"/>
                    <a:pt x="195924" y="101188"/>
                    <a:pt x="195144" y="135326"/>
                  </a:cubicBezTo>
                  <a:cubicBezTo>
                    <a:pt x="194384" y="181332"/>
                    <a:pt x="195144" y="297251"/>
                    <a:pt x="195144" y="297251"/>
                  </a:cubicBezTo>
                  <a:cubicBezTo>
                    <a:pt x="189965" y="325073"/>
                    <a:pt x="173153" y="349343"/>
                    <a:pt x="148956" y="363926"/>
                  </a:cubicBezTo>
                  <a:cubicBezTo>
                    <a:pt x="117384" y="381795"/>
                    <a:pt x="80206" y="386938"/>
                    <a:pt x="44985" y="378309"/>
                  </a:cubicBezTo>
                  <a:cubicBezTo>
                    <a:pt x="27260" y="374527"/>
                    <a:pt x="12824" y="361687"/>
                    <a:pt x="6969" y="344495"/>
                  </a:cubicBezTo>
                  <a:cubicBezTo>
                    <a:pt x="8965" y="312300"/>
                    <a:pt x="21700" y="245911"/>
                    <a:pt x="16473" y="205335"/>
                  </a:cubicBezTo>
                  <a:cubicBezTo>
                    <a:pt x="11246" y="164758"/>
                    <a:pt x="2597" y="134564"/>
                    <a:pt x="412" y="101798"/>
                  </a:cubicBezTo>
                  <a:cubicBezTo>
                    <a:pt x="-1774" y="69032"/>
                    <a:pt x="4688" y="69603"/>
                    <a:pt x="21130" y="57983"/>
                  </a:cubicBezTo>
                  <a:cubicBezTo>
                    <a:pt x="30795" y="50715"/>
                    <a:pt x="40964" y="44124"/>
                    <a:pt x="51542" y="38266"/>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8" name="Google Shape;888;p18"/>
            <p:cNvSpPr/>
            <p:nvPr/>
          </p:nvSpPr>
          <p:spPr>
            <a:xfrm>
              <a:off x="5481752" y="2955179"/>
              <a:ext cx="130450" cy="158871"/>
            </a:xfrm>
            <a:custGeom>
              <a:rect b="b" l="l" r="r" t="t"/>
              <a:pathLst>
                <a:path extrusionOk="0" h="158871" w="130450">
                  <a:moveTo>
                    <a:pt x="127645" y="57260"/>
                  </a:moveTo>
                  <a:lnTo>
                    <a:pt x="127645" y="57260"/>
                  </a:lnTo>
                  <a:cubicBezTo>
                    <a:pt x="122418" y="23542"/>
                    <a:pt x="98278" y="-1890"/>
                    <a:pt x="63590" y="110"/>
                  </a:cubicBezTo>
                  <a:cubicBezTo>
                    <a:pt x="26886" y="1739"/>
                    <a:pt x="-1559" y="32876"/>
                    <a:pt x="66" y="69662"/>
                  </a:cubicBezTo>
                  <a:cubicBezTo>
                    <a:pt x="1007" y="90912"/>
                    <a:pt x="11993" y="110438"/>
                    <a:pt x="29661" y="122221"/>
                  </a:cubicBezTo>
                  <a:cubicBezTo>
                    <a:pt x="30906" y="127336"/>
                    <a:pt x="32721" y="132289"/>
                    <a:pt x="35078" y="136985"/>
                  </a:cubicBezTo>
                  <a:cubicBezTo>
                    <a:pt x="47338" y="151367"/>
                    <a:pt x="84308" y="160226"/>
                    <a:pt x="94952" y="158702"/>
                  </a:cubicBezTo>
                  <a:cubicBezTo>
                    <a:pt x="107925" y="157502"/>
                    <a:pt x="118864" y="148538"/>
                    <a:pt x="122608" y="136032"/>
                  </a:cubicBezTo>
                  <a:cubicBezTo>
                    <a:pt x="134013" y="109172"/>
                    <a:pt x="130401" y="73834"/>
                    <a:pt x="127645" y="5726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9" name="Google Shape;889;p18"/>
            <p:cNvSpPr/>
            <p:nvPr/>
          </p:nvSpPr>
          <p:spPr>
            <a:xfrm>
              <a:off x="5470442" y="2941583"/>
              <a:ext cx="136833" cy="135816"/>
            </a:xfrm>
            <a:custGeom>
              <a:rect b="b" l="l" r="r" t="t"/>
              <a:pathLst>
                <a:path extrusionOk="0" h="135816" w="136833">
                  <a:moveTo>
                    <a:pt x="40971" y="135817"/>
                  </a:moveTo>
                  <a:lnTo>
                    <a:pt x="40971" y="135817"/>
                  </a:lnTo>
                  <a:lnTo>
                    <a:pt x="44202" y="106480"/>
                  </a:lnTo>
                  <a:cubicBezTo>
                    <a:pt x="44202" y="106480"/>
                    <a:pt x="20253" y="44377"/>
                    <a:pt x="76800" y="56283"/>
                  </a:cubicBezTo>
                  <a:cubicBezTo>
                    <a:pt x="114150" y="64189"/>
                    <a:pt x="123464" y="67618"/>
                    <a:pt x="134868" y="42472"/>
                  </a:cubicBezTo>
                  <a:cubicBezTo>
                    <a:pt x="146273" y="17326"/>
                    <a:pt x="106357" y="-5153"/>
                    <a:pt x="58838" y="1038"/>
                  </a:cubicBezTo>
                  <a:cubicBezTo>
                    <a:pt x="24957" y="4638"/>
                    <a:pt x="-570" y="33575"/>
                    <a:pt x="10" y="67713"/>
                  </a:cubicBezTo>
                  <a:cubicBezTo>
                    <a:pt x="960" y="86001"/>
                    <a:pt x="5902" y="123434"/>
                    <a:pt x="40971" y="135817"/>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0" name="Google Shape;890;p18"/>
            <p:cNvSpPr/>
            <p:nvPr/>
          </p:nvSpPr>
          <p:spPr>
            <a:xfrm>
              <a:off x="5607306" y="3093878"/>
              <a:ext cx="63200" cy="92106"/>
            </a:xfrm>
            <a:custGeom>
              <a:rect b="b" l="l" r="r" t="t"/>
              <a:pathLst>
                <a:path extrusionOk="0" h="92106" w="63200">
                  <a:moveTo>
                    <a:pt x="40391" y="92107"/>
                  </a:moveTo>
                  <a:cubicBezTo>
                    <a:pt x="49030" y="91726"/>
                    <a:pt x="57184" y="88039"/>
                    <a:pt x="63200" y="81820"/>
                  </a:cubicBezTo>
                  <a:cubicBezTo>
                    <a:pt x="61965" y="65722"/>
                    <a:pt x="41437" y="4572"/>
                    <a:pt x="0" y="0"/>
                  </a:cubicBezTo>
                  <a:cubicBezTo>
                    <a:pt x="11310" y="7868"/>
                    <a:pt x="20281" y="18669"/>
                    <a:pt x="25945" y="31242"/>
                  </a:cubicBezTo>
                  <a:cubicBezTo>
                    <a:pt x="32322" y="51130"/>
                    <a:pt x="37150" y="71476"/>
                    <a:pt x="40391" y="9210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891" name="Google Shape;891;p18"/>
            <p:cNvGrpSpPr/>
            <p:nvPr/>
          </p:nvGrpSpPr>
          <p:grpSpPr>
            <a:xfrm>
              <a:off x="2715952" y="2834463"/>
              <a:ext cx="319677" cy="242660"/>
              <a:chOff x="6621095" y="1452181"/>
              <a:chExt cx="330894" cy="250785"/>
            </a:xfrm>
          </p:grpSpPr>
          <p:sp>
            <p:nvSpPr>
              <p:cNvPr id="892" name="Google Shape;892;p18"/>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3" name="Google Shape;893;p18"/>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4" name="Google Shape;894;p18"/>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5" name="Google Shape;895;p18"/>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6" name="Google Shape;896;p18"/>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97" name="Google Shape;897;p18"/>
            <p:cNvGrpSpPr/>
            <p:nvPr/>
          </p:nvGrpSpPr>
          <p:grpSpPr>
            <a:xfrm flipH="1">
              <a:off x="5538041" y="3330111"/>
              <a:ext cx="319677" cy="242660"/>
              <a:chOff x="6621095" y="1452181"/>
              <a:chExt cx="330894" cy="250785"/>
            </a:xfrm>
          </p:grpSpPr>
          <p:sp>
            <p:nvSpPr>
              <p:cNvPr id="898" name="Google Shape;898;p18"/>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9" name="Google Shape;899;p18"/>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0" name="Google Shape;900;p18"/>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1" name="Google Shape;901;p18"/>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2" name="Google Shape;902;p18"/>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903" name="Google Shape;903;p18"/>
            <p:cNvSpPr/>
            <p:nvPr/>
          </p:nvSpPr>
          <p:spPr>
            <a:xfrm>
              <a:off x="5420536" y="3157173"/>
              <a:ext cx="148553" cy="414880"/>
            </a:xfrm>
            <a:custGeom>
              <a:rect b="b" l="l" r="r" t="t"/>
              <a:pathLst>
                <a:path extrusionOk="0" h="414880" w="148553">
                  <a:moveTo>
                    <a:pt x="136400" y="348280"/>
                  </a:moveTo>
                  <a:cubicBezTo>
                    <a:pt x="128531" y="343070"/>
                    <a:pt x="120339" y="338364"/>
                    <a:pt x="111880" y="334183"/>
                  </a:cubicBezTo>
                  <a:cubicBezTo>
                    <a:pt x="103897" y="331706"/>
                    <a:pt x="96646" y="327296"/>
                    <a:pt x="90782" y="321324"/>
                  </a:cubicBezTo>
                  <a:cubicBezTo>
                    <a:pt x="83084" y="313799"/>
                    <a:pt x="70444" y="285224"/>
                    <a:pt x="61510" y="257316"/>
                  </a:cubicBezTo>
                  <a:cubicBezTo>
                    <a:pt x="52463" y="225903"/>
                    <a:pt x="48861" y="193175"/>
                    <a:pt x="50866" y="160542"/>
                  </a:cubicBezTo>
                  <a:cubicBezTo>
                    <a:pt x="54667" y="121490"/>
                    <a:pt x="68733" y="66721"/>
                    <a:pt x="72345" y="44242"/>
                  </a:cubicBezTo>
                  <a:cubicBezTo>
                    <a:pt x="75956" y="21763"/>
                    <a:pt x="68638" y="12809"/>
                    <a:pt x="58184" y="4523"/>
                  </a:cubicBezTo>
                  <a:cubicBezTo>
                    <a:pt x="45924" y="-5002"/>
                    <a:pt x="29007" y="-907"/>
                    <a:pt x="20169" y="30621"/>
                  </a:cubicBezTo>
                  <a:cubicBezTo>
                    <a:pt x="8536" y="74188"/>
                    <a:pt x="1779" y="118908"/>
                    <a:pt x="21" y="163971"/>
                  </a:cubicBezTo>
                  <a:cubicBezTo>
                    <a:pt x="-369" y="197480"/>
                    <a:pt x="4772" y="230817"/>
                    <a:pt x="15227" y="262650"/>
                  </a:cubicBezTo>
                  <a:cubicBezTo>
                    <a:pt x="24597" y="289882"/>
                    <a:pt x="37200" y="315876"/>
                    <a:pt x="52767" y="340088"/>
                  </a:cubicBezTo>
                  <a:cubicBezTo>
                    <a:pt x="57138" y="347423"/>
                    <a:pt x="58469" y="353899"/>
                    <a:pt x="65026" y="368663"/>
                  </a:cubicBezTo>
                  <a:cubicBezTo>
                    <a:pt x="71365" y="383456"/>
                    <a:pt x="81135" y="396524"/>
                    <a:pt x="93538" y="406763"/>
                  </a:cubicBezTo>
                  <a:cubicBezTo>
                    <a:pt x="104562" y="414764"/>
                    <a:pt x="109694" y="415812"/>
                    <a:pt x="112545" y="414288"/>
                  </a:cubicBezTo>
                  <a:cubicBezTo>
                    <a:pt x="115397" y="412764"/>
                    <a:pt x="115206" y="408859"/>
                    <a:pt x="110550" y="404763"/>
                  </a:cubicBezTo>
                  <a:cubicBezTo>
                    <a:pt x="102747" y="398676"/>
                    <a:pt x="96123" y="391218"/>
                    <a:pt x="90972" y="382760"/>
                  </a:cubicBezTo>
                  <a:cubicBezTo>
                    <a:pt x="90972" y="382760"/>
                    <a:pt x="100476" y="392285"/>
                    <a:pt x="106843" y="397715"/>
                  </a:cubicBezTo>
                  <a:cubicBezTo>
                    <a:pt x="112422" y="402401"/>
                    <a:pt x="118590" y="406335"/>
                    <a:pt x="125186" y="409430"/>
                  </a:cubicBezTo>
                  <a:cubicBezTo>
                    <a:pt x="131648" y="412288"/>
                    <a:pt x="140582" y="406858"/>
                    <a:pt x="136020" y="402477"/>
                  </a:cubicBezTo>
                  <a:cubicBezTo>
                    <a:pt x="131458" y="398096"/>
                    <a:pt x="126516" y="396000"/>
                    <a:pt x="117678" y="388094"/>
                  </a:cubicBezTo>
                  <a:cubicBezTo>
                    <a:pt x="112774" y="383894"/>
                    <a:pt x="108373" y="379131"/>
                    <a:pt x="104562" y="373902"/>
                  </a:cubicBezTo>
                  <a:cubicBezTo>
                    <a:pt x="111044" y="378798"/>
                    <a:pt x="117905" y="383160"/>
                    <a:pt x="125090" y="386951"/>
                  </a:cubicBezTo>
                  <a:cubicBezTo>
                    <a:pt x="130783" y="390485"/>
                    <a:pt x="137407" y="392247"/>
                    <a:pt x="144098" y="391999"/>
                  </a:cubicBezTo>
                  <a:cubicBezTo>
                    <a:pt x="147424" y="391999"/>
                    <a:pt x="151606" y="387142"/>
                    <a:pt x="145238" y="382474"/>
                  </a:cubicBezTo>
                  <a:cubicBezTo>
                    <a:pt x="136476" y="377979"/>
                    <a:pt x="128303" y="372416"/>
                    <a:pt x="120909" y="365901"/>
                  </a:cubicBezTo>
                  <a:cubicBezTo>
                    <a:pt x="113876" y="358852"/>
                    <a:pt x="109884" y="352947"/>
                    <a:pt x="111880" y="352852"/>
                  </a:cubicBezTo>
                  <a:cubicBezTo>
                    <a:pt x="113876" y="352757"/>
                    <a:pt x="117678" y="357043"/>
                    <a:pt x="125851" y="359710"/>
                  </a:cubicBezTo>
                  <a:cubicBezTo>
                    <a:pt x="134024" y="362377"/>
                    <a:pt x="142958" y="359710"/>
                    <a:pt x="144003" y="355423"/>
                  </a:cubicBezTo>
                  <a:cubicBezTo>
                    <a:pt x="145048" y="351137"/>
                    <a:pt x="144098" y="352090"/>
                    <a:pt x="136400" y="34828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4" name="Google Shape;904;p18"/>
            <p:cNvSpPr/>
            <p:nvPr/>
          </p:nvSpPr>
          <p:spPr>
            <a:xfrm>
              <a:off x="5414664" y="3153198"/>
              <a:ext cx="85059" cy="115922"/>
            </a:xfrm>
            <a:custGeom>
              <a:rect b="b" l="l" r="r" t="t"/>
              <a:pathLst>
                <a:path extrusionOk="0" h="115922" w="85059">
                  <a:moveTo>
                    <a:pt x="0" y="92413"/>
                  </a:moveTo>
                  <a:cubicBezTo>
                    <a:pt x="0" y="92413"/>
                    <a:pt x="30792" y="123179"/>
                    <a:pt x="67382" y="114320"/>
                  </a:cubicBezTo>
                  <a:cubicBezTo>
                    <a:pt x="72609" y="110796"/>
                    <a:pt x="85059" y="38882"/>
                    <a:pt x="85059" y="38882"/>
                  </a:cubicBezTo>
                  <a:cubicBezTo>
                    <a:pt x="85059" y="38882"/>
                    <a:pt x="85059" y="-1027"/>
                    <a:pt x="54647" y="20"/>
                  </a:cubicBezTo>
                  <a:cubicBezTo>
                    <a:pt x="24235" y="1068"/>
                    <a:pt x="0" y="92413"/>
                    <a:pt x="0" y="92413"/>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pic>
        <p:nvPicPr>
          <p:cNvPr id="905" name="Google Shape;905;p18"/>
          <p:cNvPicPr preferRelativeResize="0"/>
          <p:nvPr/>
        </p:nvPicPr>
        <p:blipFill>
          <a:blip r:embed="rId3">
            <a:alphaModFix/>
          </a:blip>
          <a:stretch>
            <a:fillRect/>
          </a:stretch>
        </p:blipFill>
        <p:spPr>
          <a:xfrm>
            <a:off x="7040325" y="2116025"/>
            <a:ext cx="1855275" cy="1343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9" name="Shape 909"/>
        <p:cNvGrpSpPr/>
        <p:nvPr/>
      </p:nvGrpSpPr>
      <p:grpSpPr>
        <a:xfrm>
          <a:off x="0" y="0"/>
          <a:ext cx="0" cy="0"/>
          <a:chOff x="0" y="0"/>
          <a:chExt cx="0" cy="0"/>
        </a:xfrm>
      </p:grpSpPr>
      <p:sp>
        <p:nvSpPr>
          <p:cNvPr id="910" name="Google Shape;910;p19"/>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The 3 step process used:</a:t>
            </a:r>
            <a:endParaRPr/>
          </a:p>
        </p:txBody>
      </p:sp>
      <p:sp>
        <p:nvSpPr>
          <p:cNvPr id="911" name="Google Shape;911;p1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912" name="Google Shape;912;p19"/>
          <p:cNvGrpSpPr/>
          <p:nvPr/>
        </p:nvGrpSpPr>
        <p:grpSpPr>
          <a:xfrm>
            <a:off x="5733225" y="1815494"/>
            <a:ext cx="2469661" cy="2513616"/>
            <a:chOff x="6038025" y="1469809"/>
            <a:chExt cx="2469661" cy="2513616"/>
          </a:xfrm>
        </p:grpSpPr>
        <p:cxnSp>
          <p:nvCxnSpPr>
            <p:cNvPr id="913" name="Google Shape;913;p19"/>
            <p:cNvCxnSpPr/>
            <p:nvPr/>
          </p:nvCxnSpPr>
          <p:spPr>
            <a:xfrm>
              <a:off x="6038025" y="3312550"/>
              <a:ext cx="582000" cy="0"/>
            </a:xfrm>
            <a:prstGeom prst="straightConnector1">
              <a:avLst/>
            </a:prstGeom>
            <a:noFill/>
            <a:ln cap="flat" cmpd="sng" w="9525">
              <a:solidFill>
                <a:schemeClr val="lt1"/>
              </a:solidFill>
              <a:prstDash val="solid"/>
              <a:round/>
              <a:headEnd len="sm" w="sm" type="none"/>
              <a:tailEnd len="sm" w="sm" type="none"/>
            </a:ln>
          </p:spPr>
        </p:cxnSp>
        <p:sp>
          <p:nvSpPr>
            <p:cNvPr id="914" name="Google Shape;914;p19"/>
            <p:cNvSpPr txBox="1"/>
            <p:nvPr/>
          </p:nvSpPr>
          <p:spPr>
            <a:xfrm>
              <a:off x="6640486" y="2598925"/>
              <a:ext cx="1867200" cy="138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600"/>
                </a:spcAft>
                <a:buNone/>
              </a:pPr>
              <a:r>
                <a:rPr lang="en" sz="1200">
                  <a:solidFill>
                    <a:schemeClr val="lt1"/>
                  </a:solidFill>
                  <a:latin typeface="Muli"/>
                  <a:ea typeface="Muli"/>
                  <a:cs typeface="Muli"/>
                  <a:sym typeface="Muli"/>
                </a:rPr>
                <a:t>SELECTING A COMMODITY WHICH HAS GOT MANY FEATURES COMMON</a:t>
              </a:r>
              <a:endParaRPr sz="800">
                <a:solidFill>
                  <a:schemeClr val="lt1"/>
                </a:solidFill>
                <a:latin typeface="Muli"/>
                <a:ea typeface="Muli"/>
                <a:cs typeface="Muli"/>
                <a:sym typeface="Muli"/>
              </a:endParaRPr>
            </a:p>
          </p:txBody>
        </p:sp>
        <p:sp>
          <p:nvSpPr>
            <p:cNvPr id="915" name="Google Shape;915;p19"/>
            <p:cNvSpPr/>
            <p:nvPr/>
          </p:nvSpPr>
          <p:spPr>
            <a:xfrm>
              <a:off x="6424027" y="3212150"/>
              <a:ext cx="198600" cy="1983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19"/>
            <p:cNvSpPr txBox="1"/>
            <p:nvPr/>
          </p:nvSpPr>
          <p:spPr>
            <a:xfrm>
              <a:off x="6399567" y="1469809"/>
              <a:ext cx="247500" cy="31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800">
                  <a:solidFill>
                    <a:schemeClr val="dk1"/>
                  </a:solidFill>
                  <a:latin typeface="Lexend Deca"/>
                  <a:ea typeface="Lexend Deca"/>
                  <a:cs typeface="Lexend Deca"/>
                  <a:sym typeface="Lexend Deca"/>
                </a:rPr>
                <a:t>3</a:t>
              </a:r>
              <a:endParaRPr sz="800">
                <a:solidFill>
                  <a:schemeClr val="dk1"/>
                </a:solidFill>
                <a:latin typeface="Lexend Deca"/>
                <a:ea typeface="Lexend Deca"/>
                <a:cs typeface="Lexend Deca"/>
                <a:sym typeface="Lexend Deca"/>
              </a:endParaRPr>
            </a:p>
          </p:txBody>
        </p:sp>
      </p:grpSp>
      <p:grpSp>
        <p:nvGrpSpPr>
          <p:cNvPr id="917" name="Google Shape;917;p19"/>
          <p:cNvGrpSpPr/>
          <p:nvPr/>
        </p:nvGrpSpPr>
        <p:grpSpPr>
          <a:xfrm>
            <a:off x="331521" y="2172128"/>
            <a:ext cx="2994729" cy="1384500"/>
            <a:chOff x="636321" y="1844098"/>
            <a:chExt cx="2994729" cy="1384500"/>
          </a:xfrm>
        </p:grpSpPr>
        <p:sp>
          <p:nvSpPr>
            <p:cNvPr id="918" name="Google Shape;918;p19"/>
            <p:cNvSpPr txBox="1"/>
            <p:nvPr/>
          </p:nvSpPr>
          <p:spPr>
            <a:xfrm>
              <a:off x="636321" y="1844098"/>
              <a:ext cx="1867200" cy="1384500"/>
            </a:xfrm>
            <a:prstGeom prst="rect">
              <a:avLst/>
            </a:prstGeom>
            <a:noFill/>
            <a:ln>
              <a:noFill/>
            </a:ln>
          </p:spPr>
          <p:txBody>
            <a:bodyPr anchorCtr="0" anchor="ctr" bIns="91425" lIns="91425" spcFirstLastPara="1" rIns="91425" wrap="square" tIns="91425">
              <a:noAutofit/>
            </a:bodyPr>
            <a:lstStyle/>
            <a:p>
              <a:pPr indent="-289560" lvl="0" marL="342900" rtl="0" algn="just">
                <a:spcBef>
                  <a:spcPts val="0"/>
                </a:spcBef>
                <a:spcAft>
                  <a:spcPts val="0"/>
                </a:spcAft>
                <a:buSzPts val="700"/>
                <a:buFont typeface="Arial"/>
                <a:buChar char="•"/>
              </a:pPr>
              <a:r>
                <a:t/>
              </a:r>
              <a:endParaRPr sz="100">
                <a:solidFill>
                  <a:schemeClr val="lt1"/>
                </a:solidFill>
                <a:latin typeface="Muli"/>
                <a:ea typeface="Muli"/>
                <a:cs typeface="Muli"/>
                <a:sym typeface="Muli"/>
              </a:endParaRPr>
            </a:p>
            <a:p>
              <a:pPr indent="0" lvl="0" marL="0" rtl="0" algn="r">
                <a:spcBef>
                  <a:spcPts val="0"/>
                </a:spcBef>
                <a:spcAft>
                  <a:spcPts val="0"/>
                </a:spcAft>
                <a:buNone/>
              </a:pPr>
              <a:r>
                <a:rPr lang="en" sz="1200">
                  <a:solidFill>
                    <a:schemeClr val="lt1"/>
                  </a:solidFill>
                  <a:latin typeface="Muli"/>
                  <a:ea typeface="Muli"/>
                  <a:cs typeface="Muli"/>
                  <a:sym typeface="Muli"/>
                </a:rPr>
                <a:t>DATA CLEANING</a:t>
              </a:r>
              <a:endParaRPr sz="1200">
                <a:solidFill>
                  <a:schemeClr val="lt1"/>
                </a:solidFill>
                <a:latin typeface="Muli"/>
                <a:ea typeface="Muli"/>
                <a:cs typeface="Muli"/>
                <a:sym typeface="Muli"/>
              </a:endParaRPr>
            </a:p>
            <a:p>
              <a:pPr indent="0" lvl="0" marL="342900" rtl="0" algn="just">
                <a:spcBef>
                  <a:spcPts val="1600"/>
                </a:spcBef>
                <a:spcAft>
                  <a:spcPts val="0"/>
                </a:spcAft>
                <a:buNone/>
              </a:pPr>
              <a:r>
                <a:t/>
              </a:r>
              <a:endParaRPr sz="100">
                <a:solidFill>
                  <a:schemeClr val="lt1"/>
                </a:solidFill>
                <a:latin typeface="Muli"/>
                <a:ea typeface="Muli"/>
                <a:cs typeface="Muli"/>
                <a:sym typeface="Muli"/>
              </a:endParaRPr>
            </a:p>
          </p:txBody>
        </p:sp>
        <p:cxnSp>
          <p:nvCxnSpPr>
            <p:cNvPr id="919" name="Google Shape;919;p19"/>
            <p:cNvCxnSpPr/>
            <p:nvPr/>
          </p:nvCxnSpPr>
          <p:spPr>
            <a:xfrm rot="10800000">
              <a:off x="2587350" y="2536350"/>
              <a:ext cx="1043700" cy="0"/>
            </a:xfrm>
            <a:prstGeom prst="straightConnector1">
              <a:avLst/>
            </a:prstGeom>
            <a:noFill/>
            <a:ln cap="flat" cmpd="sng" w="9525">
              <a:solidFill>
                <a:schemeClr val="lt1"/>
              </a:solidFill>
              <a:prstDash val="solid"/>
              <a:round/>
              <a:headEnd len="sm" w="sm" type="none"/>
              <a:tailEnd len="sm" w="sm" type="none"/>
            </a:ln>
          </p:spPr>
        </p:cxnSp>
        <p:sp>
          <p:nvSpPr>
            <p:cNvPr id="920" name="Google Shape;920;p19"/>
            <p:cNvSpPr/>
            <p:nvPr/>
          </p:nvSpPr>
          <p:spPr>
            <a:xfrm>
              <a:off x="2523501" y="2431050"/>
              <a:ext cx="198600" cy="1983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9"/>
            <p:cNvSpPr txBox="1"/>
            <p:nvPr/>
          </p:nvSpPr>
          <p:spPr>
            <a:xfrm>
              <a:off x="2498491" y="2373759"/>
              <a:ext cx="247500" cy="31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800">
                  <a:solidFill>
                    <a:schemeClr val="dk1"/>
                  </a:solidFill>
                  <a:latin typeface="Lexend Deca"/>
                  <a:ea typeface="Lexend Deca"/>
                  <a:cs typeface="Lexend Deca"/>
                  <a:sym typeface="Lexend Deca"/>
                </a:rPr>
                <a:t>2</a:t>
              </a:r>
              <a:endParaRPr sz="800">
                <a:solidFill>
                  <a:schemeClr val="dk1"/>
                </a:solidFill>
                <a:latin typeface="Lexend Deca"/>
                <a:ea typeface="Lexend Deca"/>
                <a:cs typeface="Lexend Deca"/>
                <a:sym typeface="Lexend Deca"/>
              </a:endParaRPr>
            </a:p>
          </p:txBody>
        </p:sp>
      </p:grpSp>
      <p:grpSp>
        <p:nvGrpSpPr>
          <p:cNvPr id="922" name="Google Shape;922;p19"/>
          <p:cNvGrpSpPr/>
          <p:nvPr/>
        </p:nvGrpSpPr>
        <p:grpSpPr>
          <a:xfrm>
            <a:off x="4660875" y="1479145"/>
            <a:ext cx="3664386" cy="2351990"/>
            <a:chOff x="4908100" y="1088550"/>
            <a:chExt cx="3664386" cy="2351990"/>
          </a:xfrm>
        </p:grpSpPr>
        <p:cxnSp>
          <p:nvCxnSpPr>
            <p:cNvPr id="923" name="Google Shape;923;p19"/>
            <p:cNvCxnSpPr/>
            <p:nvPr/>
          </p:nvCxnSpPr>
          <p:spPr>
            <a:xfrm>
              <a:off x="4908100" y="1593250"/>
              <a:ext cx="1715100" cy="0"/>
            </a:xfrm>
            <a:prstGeom prst="straightConnector1">
              <a:avLst/>
            </a:prstGeom>
            <a:noFill/>
            <a:ln cap="flat" cmpd="sng" w="9525">
              <a:solidFill>
                <a:schemeClr val="lt1"/>
              </a:solidFill>
              <a:prstDash val="solid"/>
              <a:round/>
              <a:headEnd len="sm" w="sm" type="none"/>
              <a:tailEnd len="sm" w="sm" type="none"/>
            </a:ln>
          </p:spPr>
        </p:cxnSp>
        <p:sp>
          <p:nvSpPr>
            <p:cNvPr id="924" name="Google Shape;924;p19"/>
            <p:cNvSpPr txBox="1"/>
            <p:nvPr/>
          </p:nvSpPr>
          <p:spPr>
            <a:xfrm>
              <a:off x="6705286" y="1088550"/>
              <a:ext cx="1867200" cy="138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Muli"/>
                  <a:ea typeface="Muli"/>
                  <a:cs typeface="Muli"/>
                  <a:sym typeface="Muli"/>
                </a:rPr>
                <a:t>PRICE PREDICTION USING ML MODELS</a:t>
              </a:r>
              <a:endParaRPr sz="500">
                <a:solidFill>
                  <a:schemeClr val="lt1"/>
                </a:solidFill>
                <a:latin typeface="Muli"/>
                <a:ea typeface="Muli"/>
                <a:cs typeface="Muli"/>
                <a:sym typeface="Muli"/>
              </a:endParaRPr>
            </a:p>
            <a:p>
              <a:pPr indent="0" lvl="0" marL="0" rtl="0" algn="l">
                <a:spcBef>
                  <a:spcPts val="1600"/>
                </a:spcBef>
                <a:spcAft>
                  <a:spcPts val="1600"/>
                </a:spcAft>
                <a:buNone/>
              </a:pPr>
              <a:r>
                <a:t/>
              </a:r>
              <a:endParaRPr sz="1200">
                <a:solidFill>
                  <a:schemeClr val="lt1"/>
                </a:solidFill>
                <a:latin typeface="Muli"/>
                <a:ea typeface="Muli"/>
                <a:cs typeface="Muli"/>
                <a:sym typeface="Muli"/>
              </a:endParaRPr>
            </a:p>
          </p:txBody>
        </p:sp>
        <p:sp>
          <p:nvSpPr>
            <p:cNvPr id="925" name="Google Shape;925;p19"/>
            <p:cNvSpPr/>
            <p:nvPr/>
          </p:nvSpPr>
          <p:spPr>
            <a:xfrm>
              <a:off x="6427830" y="1493307"/>
              <a:ext cx="198600" cy="1983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19"/>
            <p:cNvSpPr txBox="1"/>
            <p:nvPr/>
          </p:nvSpPr>
          <p:spPr>
            <a:xfrm>
              <a:off x="6337295" y="3127640"/>
              <a:ext cx="247500" cy="31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800">
                  <a:solidFill>
                    <a:schemeClr val="dk1"/>
                  </a:solidFill>
                  <a:latin typeface="Lexend Deca"/>
                  <a:ea typeface="Lexend Deca"/>
                  <a:cs typeface="Lexend Deca"/>
                  <a:sym typeface="Lexend Deca"/>
                </a:rPr>
                <a:t>1</a:t>
              </a:r>
              <a:endParaRPr sz="800">
                <a:solidFill>
                  <a:schemeClr val="dk1"/>
                </a:solidFill>
                <a:latin typeface="Lexend Deca"/>
                <a:ea typeface="Lexend Deca"/>
                <a:cs typeface="Lexend Deca"/>
                <a:sym typeface="Lexend Deca"/>
              </a:endParaRPr>
            </a:p>
          </p:txBody>
        </p:sp>
      </p:grpSp>
      <p:grpSp>
        <p:nvGrpSpPr>
          <p:cNvPr id="927" name="Google Shape;927;p19"/>
          <p:cNvGrpSpPr/>
          <p:nvPr/>
        </p:nvGrpSpPr>
        <p:grpSpPr>
          <a:xfrm>
            <a:off x="2509794" y="1479150"/>
            <a:ext cx="3514811" cy="3252003"/>
            <a:chOff x="2991269" y="1153325"/>
            <a:chExt cx="3514811" cy="3252003"/>
          </a:xfrm>
        </p:grpSpPr>
        <p:sp>
          <p:nvSpPr>
            <p:cNvPr id="928" name="Google Shape;928;p19"/>
            <p:cNvSpPr/>
            <p:nvPr/>
          </p:nvSpPr>
          <p:spPr>
            <a:xfrm>
              <a:off x="3477586" y="2585458"/>
              <a:ext cx="2541910" cy="950456"/>
            </a:xfrm>
            <a:custGeom>
              <a:rect b="b" l="l" r="r" t="t"/>
              <a:pathLst>
                <a:path extrusionOk="0" h="43529" w="126826">
                  <a:moveTo>
                    <a:pt x="0" y="20002"/>
                  </a:moveTo>
                  <a:lnTo>
                    <a:pt x="63389" y="43529"/>
                  </a:lnTo>
                  <a:lnTo>
                    <a:pt x="126826" y="19907"/>
                  </a:lnTo>
                  <a:lnTo>
                    <a:pt x="63580" y="0"/>
                  </a:lnTo>
                  <a:close/>
                </a:path>
              </a:pathLst>
            </a:custGeom>
            <a:solidFill>
              <a:schemeClr val="dk1"/>
            </a:solidFill>
            <a:ln>
              <a:noFill/>
            </a:ln>
          </p:spPr>
        </p:sp>
        <p:sp>
          <p:nvSpPr>
            <p:cNvPr id="929" name="Google Shape;929;p19"/>
            <p:cNvSpPr/>
            <p:nvPr/>
          </p:nvSpPr>
          <p:spPr>
            <a:xfrm>
              <a:off x="2991269" y="3020977"/>
              <a:ext cx="1758228" cy="1384350"/>
            </a:xfrm>
            <a:custGeom>
              <a:rect b="b" l="l" r="r" t="t"/>
              <a:pathLst>
                <a:path extrusionOk="0" h="63817" w="87725">
                  <a:moveTo>
                    <a:pt x="24288" y="0"/>
                  </a:moveTo>
                  <a:lnTo>
                    <a:pt x="0" y="29908"/>
                  </a:lnTo>
                  <a:lnTo>
                    <a:pt x="87725" y="63817"/>
                  </a:lnTo>
                  <a:lnTo>
                    <a:pt x="87725" y="42291"/>
                  </a:lnTo>
                  <a:lnTo>
                    <a:pt x="87725" y="23526"/>
                  </a:lnTo>
                  <a:close/>
                </a:path>
              </a:pathLst>
            </a:custGeom>
            <a:solidFill>
              <a:schemeClr val="accent3"/>
            </a:solidFill>
            <a:ln>
              <a:noFill/>
            </a:ln>
          </p:spPr>
        </p:sp>
        <p:sp>
          <p:nvSpPr>
            <p:cNvPr id="930" name="Google Shape;930;p19"/>
            <p:cNvSpPr/>
            <p:nvPr/>
          </p:nvSpPr>
          <p:spPr>
            <a:xfrm flipH="1">
              <a:off x="4747852" y="3020977"/>
              <a:ext cx="1758228" cy="1384350"/>
            </a:xfrm>
            <a:custGeom>
              <a:rect b="b" l="l" r="r" t="t"/>
              <a:pathLst>
                <a:path extrusionOk="0" h="63817" w="87725">
                  <a:moveTo>
                    <a:pt x="24288" y="0"/>
                  </a:moveTo>
                  <a:lnTo>
                    <a:pt x="0" y="29908"/>
                  </a:lnTo>
                  <a:lnTo>
                    <a:pt x="87725" y="63817"/>
                  </a:lnTo>
                  <a:lnTo>
                    <a:pt x="87725" y="42291"/>
                  </a:lnTo>
                  <a:lnTo>
                    <a:pt x="87725" y="23526"/>
                  </a:lnTo>
                  <a:close/>
                </a:path>
              </a:pathLst>
            </a:custGeom>
            <a:solidFill>
              <a:schemeClr val="accent4"/>
            </a:solidFill>
            <a:ln>
              <a:noFill/>
            </a:ln>
          </p:spPr>
        </p:sp>
        <p:sp>
          <p:nvSpPr>
            <p:cNvPr id="931" name="Google Shape;931;p19"/>
            <p:cNvSpPr/>
            <p:nvPr/>
          </p:nvSpPr>
          <p:spPr>
            <a:xfrm>
              <a:off x="3969199" y="2001324"/>
              <a:ext cx="1565850" cy="585863"/>
            </a:xfrm>
            <a:custGeom>
              <a:rect b="b" l="l" r="r" t="t"/>
              <a:pathLst>
                <a:path extrusionOk="0" h="8150" w="24053">
                  <a:moveTo>
                    <a:pt x="0" y="3827"/>
                  </a:moveTo>
                  <a:lnTo>
                    <a:pt x="11976" y="8150"/>
                  </a:lnTo>
                  <a:lnTo>
                    <a:pt x="24053" y="3827"/>
                  </a:lnTo>
                  <a:lnTo>
                    <a:pt x="12126" y="0"/>
                  </a:lnTo>
                  <a:close/>
                </a:path>
              </a:pathLst>
            </a:custGeom>
            <a:solidFill>
              <a:schemeClr val="dk1"/>
            </a:solidFill>
            <a:ln>
              <a:noFill/>
            </a:ln>
          </p:spPr>
        </p:sp>
        <p:sp>
          <p:nvSpPr>
            <p:cNvPr id="932" name="Google Shape;932;p19"/>
            <p:cNvSpPr/>
            <p:nvPr/>
          </p:nvSpPr>
          <p:spPr>
            <a:xfrm>
              <a:off x="3563255" y="2275837"/>
              <a:ext cx="1189300" cy="1015326"/>
            </a:xfrm>
            <a:custGeom>
              <a:rect b="b" l="l" r="r" t="t"/>
              <a:pathLst>
                <a:path extrusionOk="0" h="14114" w="18238">
                  <a:moveTo>
                    <a:pt x="6262" y="0"/>
                  </a:moveTo>
                  <a:lnTo>
                    <a:pt x="18238" y="4324"/>
                  </a:lnTo>
                  <a:lnTo>
                    <a:pt x="18238" y="14114"/>
                  </a:lnTo>
                  <a:lnTo>
                    <a:pt x="0" y="7554"/>
                  </a:lnTo>
                  <a:close/>
                </a:path>
              </a:pathLst>
            </a:custGeom>
            <a:solidFill>
              <a:schemeClr val="accent3"/>
            </a:solidFill>
            <a:ln>
              <a:noFill/>
            </a:ln>
          </p:spPr>
        </p:sp>
        <p:sp>
          <p:nvSpPr>
            <p:cNvPr id="933" name="Google Shape;933;p19"/>
            <p:cNvSpPr/>
            <p:nvPr/>
          </p:nvSpPr>
          <p:spPr>
            <a:xfrm flipH="1">
              <a:off x="4749365" y="2275837"/>
              <a:ext cx="1189300" cy="1015326"/>
            </a:xfrm>
            <a:custGeom>
              <a:rect b="b" l="l" r="r" t="t"/>
              <a:pathLst>
                <a:path extrusionOk="0" h="14114" w="18238">
                  <a:moveTo>
                    <a:pt x="6262" y="0"/>
                  </a:moveTo>
                  <a:lnTo>
                    <a:pt x="18238" y="4324"/>
                  </a:lnTo>
                  <a:lnTo>
                    <a:pt x="18238" y="14114"/>
                  </a:lnTo>
                  <a:lnTo>
                    <a:pt x="0" y="7554"/>
                  </a:lnTo>
                  <a:close/>
                </a:path>
              </a:pathLst>
            </a:custGeom>
            <a:solidFill>
              <a:schemeClr val="accent4"/>
            </a:solidFill>
            <a:ln>
              <a:noFill/>
            </a:ln>
          </p:spPr>
        </p:sp>
        <p:sp>
          <p:nvSpPr>
            <p:cNvPr id="934" name="Google Shape;934;p19"/>
            <p:cNvSpPr/>
            <p:nvPr/>
          </p:nvSpPr>
          <p:spPr>
            <a:xfrm>
              <a:off x="4059061" y="1153325"/>
              <a:ext cx="693508" cy="1201140"/>
            </a:xfrm>
            <a:custGeom>
              <a:rect b="b" l="l" r="r" t="t"/>
              <a:pathLst>
                <a:path extrusionOk="0" h="16697" w="10635">
                  <a:moveTo>
                    <a:pt x="10635" y="0"/>
                  </a:moveTo>
                  <a:lnTo>
                    <a:pt x="0" y="12722"/>
                  </a:lnTo>
                  <a:lnTo>
                    <a:pt x="10635" y="16697"/>
                  </a:lnTo>
                  <a:close/>
                </a:path>
              </a:pathLst>
            </a:custGeom>
            <a:solidFill>
              <a:schemeClr val="accent3"/>
            </a:solidFill>
            <a:ln>
              <a:noFill/>
            </a:ln>
          </p:spPr>
        </p:sp>
        <p:sp>
          <p:nvSpPr>
            <p:cNvPr id="935" name="Google Shape;935;p19"/>
            <p:cNvSpPr/>
            <p:nvPr/>
          </p:nvSpPr>
          <p:spPr>
            <a:xfrm flipH="1">
              <a:off x="4749350" y="1153325"/>
              <a:ext cx="693508" cy="1201140"/>
            </a:xfrm>
            <a:custGeom>
              <a:rect b="b" l="l" r="r" t="t"/>
              <a:pathLst>
                <a:path extrusionOk="0" h="16697" w="10635">
                  <a:moveTo>
                    <a:pt x="10635" y="0"/>
                  </a:moveTo>
                  <a:lnTo>
                    <a:pt x="0" y="12722"/>
                  </a:lnTo>
                  <a:lnTo>
                    <a:pt x="10635" y="16697"/>
                  </a:lnTo>
                  <a:close/>
                </a:path>
              </a:pathLst>
            </a:custGeom>
            <a:solidFill>
              <a:schemeClr val="accent4"/>
            </a:solidFill>
            <a:ln>
              <a:noFill/>
            </a:ln>
          </p:spPr>
        </p:sp>
      </p:grpSp>
      <p:sp>
        <p:nvSpPr>
          <p:cNvPr id="936" name="Google Shape;936;p19"/>
          <p:cNvSpPr txBox="1"/>
          <p:nvPr/>
        </p:nvSpPr>
        <p:spPr>
          <a:xfrm>
            <a:off x="6175295" y="1815510"/>
            <a:ext cx="247500" cy="31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800">
                <a:solidFill>
                  <a:schemeClr val="dk1"/>
                </a:solidFill>
                <a:latin typeface="Lexend Deca"/>
                <a:ea typeface="Lexend Deca"/>
                <a:cs typeface="Lexend Deca"/>
                <a:sym typeface="Lexend Deca"/>
              </a:rPr>
              <a:t>3</a:t>
            </a:r>
            <a:endParaRPr sz="800">
              <a:solidFill>
                <a:schemeClr val="dk1"/>
              </a:solidFill>
              <a:latin typeface="Lexend Deca"/>
              <a:ea typeface="Lexend Deca"/>
              <a:cs typeface="Lexend Deca"/>
              <a:sym typeface="Lexend Dec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0" name="Shape 940"/>
        <p:cNvGrpSpPr/>
        <p:nvPr/>
      </p:nvGrpSpPr>
      <p:grpSpPr>
        <a:xfrm>
          <a:off x="0" y="0"/>
          <a:ext cx="0" cy="0"/>
          <a:chOff x="0" y="0"/>
          <a:chExt cx="0" cy="0"/>
        </a:xfrm>
      </p:grpSpPr>
      <p:sp>
        <p:nvSpPr>
          <p:cNvPr id="941" name="Google Shape;941;p20"/>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1.Commodity selected :rails</a:t>
            </a:r>
            <a:endParaRPr/>
          </a:p>
        </p:txBody>
      </p:sp>
      <p:sp>
        <p:nvSpPr>
          <p:cNvPr id="942" name="Google Shape;942;p2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943" name="Google Shape;943;p20"/>
          <p:cNvSpPr txBox="1"/>
          <p:nvPr/>
        </p:nvSpPr>
        <p:spPr>
          <a:xfrm>
            <a:off x="562775" y="1369125"/>
            <a:ext cx="5758800" cy="204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Muli"/>
                <a:ea typeface="Muli"/>
                <a:cs typeface="Muli"/>
                <a:sym typeface="Muli"/>
              </a:rPr>
              <a:t>Rails are of different types </a:t>
            </a:r>
            <a:endParaRPr sz="1800">
              <a:solidFill>
                <a:schemeClr val="lt1"/>
              </a:solidFill>
              <a:latin typeface="Muli"/>
              <a:ea typeface="Muli"/>
              <a:cs typeface="Muli"/>
              <a:sym typeface="Muli"/>
            </a:endParaRPr>
          </a:p>
          <a:p>
            <a:pPr indent="-342900" lvl="0" marL="457200" rtl="0" algn="l">
              <a:spcBef>
                <a:spcPts val="0"/>
              </a:spcBef>
              <a:spcAft>
                <a:spcPts val="0"/>
              </a:spcAft>
              <a:buClr>
                <a:schemeClr val="lt1"/>
              </a:buClr>
              <a:buSzPts val="1800"/>
              <a:buFont typeface="Muli"/>
              <a:buChar char="●"/>
            </a:pPr>
            <a:r>
              <a:rPr lang="en" sz="1800">
                <a:solidFill>
                  <a:schemeClr val="lt1"/>
                </a:solidFill>
                <a:latin typeface="Muli"/>
                <a:ea typeface="Muli"/>
                <a:cs typeface="Muli"/>
                <a:sym typeface="Muli"/>
              </a:rPr>
              <a:t>52kg</a:t>
            </a:r>
            <a:endParaRPr sz="1800">
              <a:solidFill>
                <a:schemeClr val="lt1"/>
              </a:solidFill>
              <a:latin typeface="Muli"/>
              <a:ea typeface="Muli"/>
              <a:cs typeface="Muli"/>
              <a:sym typeface="Muli"/>
            </a:endParaRPr>
          </a:p>
          <a:p>
            <a:pPr indent="-342900" lvl="0" marL="457200" rtl="0" algn="l">
              <a:spcBef>
                <a:spcPts val="0"/>
              </a:spcBef>
              <a:spcAft>
                <a:spcPts val="0"/>
              </a:spcAft>
              <a:buClr>
                <a:schemeClr val="lt1"/>
              </a:buClr>
              <a:buSzPts val="1800"/>
              <a:buFont typeface="Muli"/>
              <a:buChar char="●"/>
            </a:pPr>
            <a:r>
              <a:rPr lang="en" sz="1800">
                <a:solidFill>
                  <a:schemeClr val="lt1"/>
                </a:solidFill>
                <a:latin typeface="Muli"/>
                <a:ea typeface="Muli"/>
                <a:cs typeface="Muli"/>
                <a:sym typeface="Muli"/>
              </a:rPr>
              <a:t>60kg</a:t>
            </a:r>
            <a:endParaRPr sz="1800">
              <a:solidFill>
                <a:schemeClr val="lt1"/>
              </a:solidFill>
              <a:latin typeface="Muli"/>
              <a:ea typeface="Muli"/>
              <a:cs typeface="Muli"/>
              <a:sym typeface="Muli"/>
            </a:endParaRPr>
          </a:p>
          <a:p>
            <a:pPr indent="-342900" lvl="0" marL="457200" rtl="0" algn="l">
              <a:spcBef>
                <a:spcPts val="0"/>
              </a:spcBef>
              <a:spcAft>
                <a:spcPts val="0"/>
              </a:spcAft>
              <a:buClr>
                <a:schemeClr val="lt1"/>
              </a:buClr>
              <a:buSzPts val="1800"/>
              <a:buFont typeface="Muli"/>
              <a:buChar char="●"/>
            </a:pPr>
            <a:r>
              <a:rPr lang="en" sz="1800">
                <a:solidFill>
                  <a:schemeClr val="lt1"/>
                </a:solidFill>
                <a:latin typeface="Muli"/>
                <a:ea typeface="Muli"/>
                <a:cs typeface="Muli"/>
                <a:sym typeface="Muli"/>
              </a:rPr>
              <a:t>50r</a:t>
            </a:r>
            <a:endParaRPr sz="1800">
              <a:solidFill>
                <a:schemeClr val="lt1"/>
              </a:solidFill>
              <a:latin typeface="Muli"/>
              <a:ea typeface="Muli"/>
              <a:cs typeface="Muli"/>
              <a:sym typeface="Muli"/>
            </a:endParaRPr>
          </a:p>
          <a:p>
            <a:pPr indent="-342900" lvl="0" marL="457200" rtl="0" algn="l">
              <a:spcBef>
                <a:spcPts val="0"/>
              </a:spcBef>
              <a:spcAft>
                <a:spcPts val="0"/>
              </a:spcAft>
              <a:buClr>
                <a:schemeClr val="lt1"/>
              </a:buClr>
              <a:buSzPts val="1800"/>
              <a:buFont typeface="Muli"/>
              <a:buChar char="●"/>
            </a:pPr>
            <a:r>
              <a:rPr lang="en" sz="1800">
                <a:solidFill>
                  <a:schemeClr val="lt1"/>
                </a:solidFill>
                <a:latin typeface="Muli"/>
                <a:ea typeface="Muli"/>
                <a:cs typeface="Muli"/>
                <a:sym typeface="Muli"/>
              </a:rPr>
              <a:t>60r</a:t>
            </a:r>
            <a:endParaRPr sz="1800">
              <a:solidFill>
                <a:schemeClr val="lt1"/>
              </a:solidFill>
              <a:latin typeface="Muli"/>
              <a:ea typeface="Muli"/>
              <a:cs typeface="Muli"/>
              <a:sym typeface="Muli"/>
            </a:endParaRPr>
          </a:p>
          <a:p>
            <a:pPr indent="-342900" lvl="0" marL="457200" rtl="0" algn="l">
              <a:spcBef>
                <a:spcPts val="0"/>
              </a:spcBef>
              <a:spcAft>
                <a:spcPts val="0"/>
              </a:spcAft>
              <a:buClr>
                <a:schemeClr val="lt1"/>
              </a:buClr>
              <a:buSzPts val="1800"/>
              <a:buFont typeface="Muli"/>
              <a:buChar char="●"/>
            </a:pPr>
            <a:r>
              <a:rPr lang="en" sz="1800">
                <a:solidFill>
                  <a:schemeClr val="lt1"/>
                </a:solidFill>
                <a:latin typeface="Muli"/>
                <a:ea typeface="Muli"/>
                <a:cs typeface="Muli"/>
                <a:sym typeface="Muli"/>
              </a:rPr>
              <a:t>75r</a:t>
            </a:r>
            <a:endParaRPr sz="1800">
              <a:solidFill>
                <a:schemeClr val="lt1"/>
              </a:solidFill>
              <a:latin typeface="Muli"/>
              <a:ea typeface="Muli"/>
              <a:cs typeface="Muli"/>
              <a:sym typeface="Muli"/>
            </a:endParaRPr>
          </a:p>
          <a:p>
            <a:pPr indent="-342900" lvl="0" marL="457200" rtl="0" algn="l">
              <a:spcBef>
                <a:spcPts val="0"/>
              </a:spcBef>
              <a:spcAft>
                <a:spcPts val="0"/>
              </a:spcAft>
              <a:buClr>
                <a:schemeClr val="lt1"/>
              </a:buClr>
              <a:buSzPts val="1800"/>
              <a:buFont typeface="Muli"/>
              <a:buChar char="●"/>
            </a:pPr>
            <a:r>
              <a:rPr lang="en" sz="1800">
                <a:solidFill>
                  <a:schemeClr val="lt1"/>
                </a:solidFill>
                <a:latin typeface="Muli"/>
                <a:ea typeface="Muli"/>
                <a:cs typeface="Muli"/>
                <a:sym typeface="Muli"/>
              </a:rPr>
              <a:t>90r</a:t>
            </a:r>
            <a:endParaRPr sz="1800">
              <a:solidFill>
                <a:schemeClr val="lt1"/>
              </a:solidFill>
              <a:latin typeface="Muli"/>
              <a:ea typeface="Muli"/>
              <a:cs typeface="Muli"/>
              <a:sym typeface="Muli"/>
            </a:endParaRPr>
          </a:p>
          <a:p>
            <a:pPr indent="-342900" lvl="0" marL="457200" rtl="0" algn="l">
              <a:spcBef>
                <a:spcPts val="0"/>
              </a:spcBef>
              <a:spcAft>
                <a:spcPts val="0"/>
              </a:spcAft>
              <a:buClr>
                <a:schemeClr val="lt1"/>
              </a:buClr>
              <a:buSzPts val="1800"/>
              <a:buFont typeface="Muli"/>
              <a:buChar char="●"/>
            </a:pPr>
            <a:r>
              <a:rPr lang="en" sz="1800">
                <a:solidFill>
                  <a:schemeClr val="lt1"/>
                </a:solidFill>
                <a:latin typeface="Muli"/>
                <a:ea typeface="Muli"/>
                <a:cs typeface="Muli"/>
                <a:sym typeface="Muli"/>
              </a:rPr>
              <a:t>50bh</a:t>
            </a:r>
            <a:endParaRPr sz="1800">
              <a:solidFill>
                <a:schemeClr val="lt1"/>
              </a:solidFill>
              <a:latin typeface="Muli"/>
              <a:ea typeface="Muli"/>
              <a:cs typeface="Muli"/>
              <a:sym typeface="Muli"/>
            </a:endParaRPr>
          </a:p>
          <a:p>
            <a:pPr indent="0" lvl="0" marL="0" rtl="0" algn="l">
              <a:spcBef>
                <a:spcPts val="0"/>
              </a:spcBef>
              <a:spcAft>
                <a:spcPts val="0"/>
              </a:spcAft>
              <a:buNone/>
            </a:pPr>
            <a:r>
              <a:t/>
            </a:r>
            <a:endParaRPr sz="1800">
              <a:solidFill>
                <a:schemeClr val="lt1"/>
              </a:solidFill>
              <a:latin typeface="Muli"/>
              <a:ea typeface="Muli"/>
              <a:cs typeface="Muli"/>
              <a:sym typeface="Muli"/>
            </a:endParaRPr>
          </a:p>
          <a:p>
            <a:pPr indent="0" lvl="0" marL="0" rtl="0" algn="l">
              <a:spcBef>
                <a:spcPts val="0"/>
              </a:spcBef>
              <a:spcAft>
                <a:spcPts val="0"/>
              </a:spcAft>
              <a:buNone/>
            </a:pPr>
            <a:r>
              <a:rPr lang="en" sz="1800">
                <a:solidFill>
                  <a:schemeClr val="lt1"/>
                </a:solidFill>
                <a:latin typeface="Muli"/>
                <a:ea typeface="Muli"/>
                <a:cs typeface="Muli"/>
                <a:sym typeface="Muli"/>
              </a:rPr>
              <a:t>Features selected were length and the quantity of the rails</a:t>
            </a:r>
            <a:endParaRPr sz="1800">
              <a:solidFill>
                <a:schemeClr val="lt1"/>
              </a:solidFill>
              <a:latin typeface="Muli"/>
              <a:ea typeface="Muli"/>
              <a:cs typeface="Muli"/>
              <a:sym typeface="Muli"/>
            </a:endParaRPr>
          </a:p>
          <a:p>
            <a:pPr indent="0" lvl="0" marL="0" rtl="0" algn="l">
              <a:spcBef>
                <a:spcPts val="0"/>
              </a:spcBef>
              <a:spcAft>
                <a:spcPts val="0"/>
              </a:spcAft>
              <a:buNone/>
            </a:pPr>
            <a:r>
              <a:t/>
            </a:r>
            <a:endParaRPr>
              <a:latin typeface="Muli"/>
              <a:ea typeface="Muli"/>
              <a:cs typeface="Muli"/>
              <a:sym typeface="Muli"/>
            </a:endParaRPr>
          </a:p>
          <a:p>
            <a:pPr indent="0" lvl="0" marL="0" rtl="0" algn="l">
              <a:spcBef>
                <a:spcPts val="0"/>
              </a:spcBef>
              <a:spcAft>
                <a:spcPts val="0"/>
              </a:spcAft>
              <a:buNone/>
            </a:pPr>
            <a:r>
              <a:t/>
            </a:r>
            <a:endParaRPr>
              <a:latin typeface="Muli"/>
              <a:ea typeface="Muli"/>
              <a:cs typeface="Muli"/>
              <a:sym typeface="Muli"/>
            </a:endParaRPr>
          </a:p>
        </p:txBody>
      </p:sp>
      <p:pic>
        <p:nvPicPr>
          <p:cNvPr id="944" name="Google Shape;944;p20"/>
          <p:cNvPicPr preferRelativeResize="0"/>
          <p:nvPr/>
        </p:nvPicPr>
        <p:blipFill>
          <a:blip r:embed="rId3">
            <a:alphaModFix/>
          </a:blip>
          <a:stretch>
            <a:fillRect/>
          </a:stretch>
        </p:blipFill>
        <p:spPr>
          <a:xfrm>
            <a:off x="6000700" y="3131725"/>
            <a:ext cx="2091950" cy="911450"/>
          </a:xfrm>
          <a:prstGeom prst="rect">
            <a:avLst/>
          </a:prstGeom>
          <a:noFill/>
          <a:ln>
            <a:noFill/>
          </a:ln>
        </p:spPr>
      </p:pic>
      <p:pic>
        <p:nvPicPr>
          <p:cNvPr id="945" name="Google Shape;945;p20"/>
          <p:cNvPicPr preferRelativeResize="0"/>
          <p:nvPr/>
        </p:nvPicPr>
        <p:blipFill>
          <a:blip r:embed="rId4">
            <a:alphaModFix/>
          </a:blip>
          <a:stretch>
            <a:fillRect/>
          </a:stretch>
        </p:blipFill>
        <p:spPr>
          <a:xfrm>
            <a:off x="6164763" y="1343020"/>
            <a:ext cx="1763800" cy="2457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9" name="Shape 949"/>
        <p:cNvGrpSpPr/>
        <p:nvPr/>
      </p:nvGrpSpPr>
      <p:grpSpPr>
        <a:xfrm>
          <a:off x="0" y="0"/>
          <a:ext cx="0" cy="0"/>
          <a:chOff x="0" y="0"/>
          <a:chExt cx="0" cy="0"/>
        </a:xfrm>
      </p:grpSpPr>
      <p:sp>
        <p:nvSpPr>
          <p:cNvPr id="950" name="Google Shape;950;p21"/>
          <p:cNvSpPr txBox="1"/>
          <p:nvPr>
            <p:ph type="ctrTitle"/>
          </p:nvPr>
        </p:nvSpPr>
        <p:spPr>
          <a:xfrm>
            <a:off x="278175" y="258800"/>
            <a:ext cx="42639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2.Data Preprocessing</a:t>
            </a:r>
            <a:endParaRPr/>
          </a:p>
        </p:txBody>
      </p:sp>
      <p:sp>
        <p:nvSpPr>
          <p:cNvPr id="951" name="Google Shape;951;p21"/>
          <p:cNvSpPr txBox="1"/>
          <p:nvPr>
            <p:ph idx="1" type="subTitle"/>
          </p:nvPr>
        </p:nvSpPr>
        <p:spPr>
          <a:xfrm>
            <a:off x="404175" y="1708188"/>
            <a:ext cx="4263900" cy="2948100"/>
          </a:xfrm>
          <a:prstGeom prst="rect">
            <a:avLst/>
          </a:prstGeom>
        </p:spPr>
        <p:txBody>
          <a:bodyPr anchorCtr="0" anchor="t" bIns="0" lIns="0" spcFirstLastPara="1" rIns="0" wrap="square" tIns="0">
            <a:noAutofit/>
          </a:bodyPr>
          <a:lstStyle/>
          <a:p>
            <a:pPr indent="-342900" lvl="0" marL="457200" rtl="0" algn="l">
              <a:spcBef>
                <a:spcPts val="0"/>
              </a:spcBef>
              <a:spcAft>
                <a:spcPts val="0"/>
              </a:spcAft>
              <a:buClr>
                <a:schemeClr val="lt1"/>
              </a:buClr>
              <a:buSzPts val="1800"/>
              <a:buChar char="●"/>
            </a:pPr>
            <a:r>
              <a:rPr lang="en">
                <a:solidFill>
                  <a:schemeClr val="lt1"/>
                </a:solidFill>
              </a:rPr>
              <a:t>The data provided contained a lot of data entries and needed a lot of manual preprocessing</a:t>
            </a:r>
            <a:endParaRPr>
              <a:solidFill>
                <a:schemeClr val="lt1"/>
              </a:solidFill>
            </a:endParaRPr>
          </a:p>
          <a:p>
            <a:pPr indent="0" lvl="0" marL="457200" rtl="0" algn="l">
              <a:spcBef>
                <a:spcPts val="0"/>
              </a:spcBef>
              <a:spcAft>
                <a:spcPts val="0"/>
              </a:spcAft>
              <a:buNone/>
            </a:pPr>
            <a:r>
              <a:t/>
            </a:r>
            <a:endParaRPr>
              <a:solidFill>
                <a:schemeClr val="lt1"/>
              </a:solidFill>
            </a:endParaRPr>
          </a:p>
          <a:p>
            <a:pPr indent="-336550" lvl="0" marL="457200" rtl="0" algn="l">
              <a:lnSpc>
                <a:spcPct val="100000"/>
              </a:lnSpc>
              <a:spcBef>
                <a:spcPts val="0"/>
              </a:spcBef>
              <a:spcAft>
                <a:spcPts val="0"/>
              </a:spcAft>
              <a:buClr>
                <a:schemeClr val="lt1"/>
              </a:buClr>
              <a:buSzPts val="1700"/>
              <a:buChar char="●"/>
            </a:pPr>
            <a:r>
              <a:rPr lang="en" sz="1700">
                <a:solidFill>
                  <a:schemeClr val="lt1"/>
                </a:solidFill>
              </a:rPr>
              <a:t>Since there were many data entries which had more than one elements like 52kg + 60kg , so decided to proceed using categorical analysis . for eg is 52kg is present it would be marked as 1 else 0</a:t>
            </a:r>
            <a:endParaRPr sz="1700">
              <a:solidFill>
                <a:schemeClr val="lt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952" name="Google Shape;952;p21"/>
          <p:cNvPicPr preferRelativeResize="0"/>
          <p:nvPr/>
        </p:nvPicPr>
        <p:blipFill rotWithShape="1">
          <a:blip r:embed="rId3">
            <a:alphaModFix/>
          </a:blip>
          <a:srcRect b="0" l="4770" r="48598" t="13509"/>
          <a:stretch/>
        </p:blipFill>
        <p:spPr>
          <a:xfrm>
            <a:off x="4838175" y="2024875"/>
            <a:ext cx="4263899" cy="1731550"/>
          </a:xfrm>
          <a:prstGeom prst="rect">
            <a:avLst/>
          </a:prstGeom>
          <a:noFill/>
          <a:ln>
            <a:noFill/>
          </a:ln>
        </p:spPr>
      </p:pic>
      <p:sp>
        <p:nvSpPr>
          <p:cNvPr id="953" name="Google Shape;953;p21"/>
          <p:cNvSpPr txBox="1"/>
          <p:nvPr/>
        </p:nvSpPr>
        <p:spPr>
          <a:xfrm>
            <a:off x="5435100" y="3288600"/>
            <a:ext cx="3094200" cy="267300"/>
          </a:xfrm>
          <a:prstGeom prst="rect">
            <a:avLst/>
          </a:prstGeom>
          <a:noFill/>
          <a:ln cap="flat" cmpd="sng" w="76200">
            <a:solidFill>
              <a:srgbClr val="F9CB07"/>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Muli"/>
              <a:ea typeface="Muli"/>
              <a:cs typeface="Muli"/>
              <a:sym typeface="Muli"/>
            </a:endParaRPr>
          </a:p>
        </p:txBody>
      </p:sp>
      <p:cxnSp>
        <p:nvCxnSpPr>
          <p:cNvPr id="954" name="Google Shape;954;p21"/>
          <p:cNvCxnSpPr/>
          <p:nvPr/>
        </p:nvCxnSpPr>
        <p:spPr>
          <a:xfrm flipH="1" rot="10800000">
            <a:off x="3847500" y="3588425"/>
            <a:ext cx="1798200" cy="840000"/>
          </a:xfrm>
          <a:prstGeom prst="straightConnector1">
            <a:avLst/>
          </a:prstGeom>
          <a:noFill/>
          <a:ln cap="flat" cmpd="sng" w="76200">
            <a:solidFill>
              <a:srgbClr val="FF0000"/>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