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1" r:id="rId7"/>
    <p:sldId id="262" r:id="rId8"/>
    <p:sldId id="263" r:id="rId9"/>
    <p:sldId id="265" r:id="rId10"/>
    <p:sldId id="266" r:id="rId11"/>
    <p:sldId id="267" r:id="rId12"/>
    <p:sldId id="268" r:id="rId13"/>
    <p:sldId id="269" r:id="rId14"/>
    <p:sldId id="270" r:id="rId15"/>
    <p:sldId id="271" r:id="rId16"/>
    <p:sldId id="272"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pos="5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446"/>
    <a:srgbClr val="737B7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0B125A-9196-48C7-9A4D-F9C978B6B6A9}" v="11" dt="2024-02-24T09:55:03.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16" d="100"/>
          <a:sy n="116" d="100"/>
        </p:scale>
        <p:origin x="106" y="125"/>
      </p:cViewPr>
      <p:guideLst>
        <p:guide orient="horz" pos="300"/>
        <p:guide pos="5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sh bolia" userId="12cd765c296e0dfc" providerId="LiveId" clId="{B00B125A-9196-48C7-9A4D-F9C978B6B6A9}"/>
    <pc:docChg chg="undo custSel addSld delSld modSld sldOrd">
      <pc:chgData name="arush bolia" userId="12cd765c296e0dfc" providerId="LiveId" clId="{B00B125A-9196-48C7-9A4D-F9C978B6B6A9}" dt="2024-03-01T20:01:39.685" v="461" actId="478"/>
      <pc:docMkLst>
        <pc:docMk/>
      </pc:docMkLst>
      <pc:sldChg chg="addSp delSp modSp mod">
        <pc:chgData name="arush bolia" userId="12cd765c296e0dfc" providerId="LiveId" clId="{B00B125A-9196-48C7-9A4D-F9C978B6B6A9}" dt="2024-03-01T20:01:39.685" v="461" actId="478"/>
        <pc:sldMkLst>
          <pc:docMk/>
          <pc:sldMk cId="4043737824" sldId="257"/>
        </pc:sldMkLst>
        <pc:spChg chg="mod">
          <ac:chgData name="arush bolia" userId="12cd765c296e0dfc" providerId="LiveId" clId="{B00B125A-9196-48C7-9A4D-F9C978B6B6A9}" dt="2024-02-18T18:36:46.798" v="280" actId="1038"/>
          <ac:spMkLst>
            <pc:docMk/>
            <pc:sldMk cId="4043737824" sldId="257"/>
            <ac:spMk id="3" creationId="{A8E9CFF2-3777-4FF4-A759-8491175B0B7C}"/>
          </ac:spMkLst>
        </pc:spChg>
        <pc:spChg chg="add del mod">
          <ac:chgData name="arush bolia" userId="12cd765c296e0dfc" providerId="LiveId" clId="{B00B125A-9196-48C7-9A4D-F9C978B6B6A9}" dt="2024-03-01T20:01:39.685" v="461" actId="478"/>
          <ac:spMkLst>
            <pc:docMk/>
            <pc:sldMk cId="4043737824" sldId="257"/>
            <ac:spMk id="4" creationId="{EFCE6485-E8D9-C4E6-2E17-F35922FEA545}"/>
          </ac:spMkLst>
        </pc:spChg>
        <pc:picChg chg="add del mod">
          <ac:chgData name="arush bolia" userId="12cd765c296e0dfc" providerId="LiveId" clId="{B00B125A-9196-48C7-9A4D-F9C978B6B6A9}" dt="2024-02-13T17:32:56.185" v="4" actId="478"/>
          <ac:picMkLst>
            <pc:docMk/>
            <pc:sldMk cId="4043737824" sldId="257"/>
            <ac:picMk id="6" creationId="{224D317B-BFE7-1FB0-B1A0-23D70597336D}"/>
          </ac:picMkLst>
        </pc:picChg>
      </pc:sldChg>
      <pc:sldChg chg="del">
        <pc:chgData name="arush bolia" userId="12cd765c296e0dfc" providerId="LiveId" clId="{B00B125A-9196-48C7-9A4D-F9C978B6B6A9}" dt="2024-02-24T10:04:47.835" v="450" actId="2696"/>
        <pc:sldMkLst>
          <pc:docMk/>
          <pc:sldMk cId="191714609" sldId="258"/>
        </pc:sldMkLst>
      </pc:sldChg>
      <pc:sldChg chg="modSp mod">
        <pc:chgData name="arush bolia" userId="12cd765c296e0dfc" providerId="LiveId" clId="{B00B125A-9196-48C7-9A4D-F9C978B6B6A9}" dt="2024-02-24T10:05:35.394" v="455" actId="1076"/>
        <pc:sldMkLst>
          <pc:docMk/>
          <pc:sldMk cId="397539454" sldId="261"/>
        </pc:sldMkLst>
        <pc:spChg chg="mod">
          <ac:chgData name="arush bolia" userId="12cd765c296e0dfc" providerId="LiveId" clId="{B00B125A-9196-48C7-9A4D-F9C978B6B6A9}" dt="2024-02-24T10:05:22.133" v="453" actId="1076"/>
          <ac:spMkLst>
            <pc:docMk/>
            <pc:sldMk cId="397539454" sldId="261"/>
            <ac:spMk id="2" creationId="{3F4F6969-F9CC-5C76-7A38-423B703687B2}"/>
          </ac:spMkLst>
        </pc:spChg>
        <pc:graphicFrameChg chg="mod modGraphic">
          <ac:chgData name="arush bolia" userId="12cd765c296e0dfc" providerId="LiveId" clId="{B00B125A-9196-48C7-9A4D-F9C978B6B6A9}" dt="2024-02-24T10:05:35.394" v="455" actId="1076"/>
          <ac:graphicFrameMkLst>
            <pc:docMk/>
            <pc:sldMk cId="397539454" sldId="261"/>
            <ac:graphicFrameMk id="5" creationId="{2C004F1D-F63F-0D79-D469-4886A28AF0A8}"/>
          </ac:graphicFrameMkLst>
        </pc:graphicFrameChg>
      </pc:sldChg>
      <pc:sldChg chg="modSp mod">
        <pc:chgData name="arush bolia" userId="12cd765c296e0dfc" providerId="LiveId" clId="{B00B125A-9196-48C7-9A4D-F9C978B6B6A9}" dt="2024-02-24T10:05:47.131" v="457" actId="1076"/>
        <pc:sldMkLst>
          <pc:docMk/>
          <pc:sldMk cId="4187306732" sldId="262"/>
        </pc:sldMkLst>
        <pc:spChg chg="mod">
          <ac:chgData name="arush bolia" userId="12cd765c296e0dfc" providerId="LiveId" clId="{B00B125A-9196-48C7-9A4D-F9C978B6B6A9}" dt="2024-02-24T10:05:47.131" v="457" actId="1076"/>
          <ac:spMkLst>
            <pc:docMk/>
            <pc:sldMk cId="4187306732" sldId="262"/>
            <ac:spMk id="2" creationId="{B2035AF9-658B-607B-C25B-8E0FD92A937B}"/>
          </ac:spMkLst>
        </pc:spChg>
      </pc:sldChg>
      <pc:sldChg chg="modSp mod">
        <pc:chgData name="arush bolia" userId="12cd765c296e0dfc" providerId="LiveId" clId="{B00B125A-9196-48C7-9A4D-F9C978B6B6A9}" dt="2024-02-13T17:34:54.951" v="5" actId="313"/>
        <pc:sldMkLst>
          <pc:docMk/>
          <pc:sldMk cId="3549045601" sldId="263"/>
        </pc:sldMkLst>
        <pc:spChg chg="mod">
          <ac:chgData name="arush bolia" userId="12cd765c296e0dfc" providerId="LiveId" clId="{B00B125A-9196-48C7-9A4D-F9C978B6B6A9}" dt="2024-02-13T17:34:54.951" v="5" actId="313"/>
          <ac:spMkLst>
            <pc:docMk/>
            <pc:sldMk cId="3549045601" sldId="263"/>
            <ac:spMk id="2" creationId="{D3BC8C3F-2619-AF1C-660F-223E082437AF}"/>
          </ac:spMkLst>
        </pc:spChg>
      </pc:sldChg>
      <pc:sldChg chg="modSp add mod">
        <pc:chgData name="arush bolia" userId="12cd765c296e0dfc" providerId="LiveId" clId="{B00B125A-9196-48C7-9A4D-F9C978B6B6A9}" dt="2024-02-17T15:55:22.547" v="15" actId="20577"/>
        <pc:sldMkLst>
          <pc:docMk/>
          <pc:sldMk cId="2708729092" sldId="264"/>
        </pc:sldMkLst>
        <pc:spChg chg="mod">
          <ac:chgData name="arush bolia" userId="12cd765c296e0dfc" providerId="LiveId" clId="{B00B125A-9196-48C7-9A4D-F9C978B6B6A9}" dt="2024-02-17T15:55:22.547" v="15" actId="20577"/>
          <ac:spMkLst>
            <pc:docMk/>
            <pc:sldMk cId="2708729092" sldId="264"/>
            <ac:spMk id="2" creationId="{CB53DF33-61C8-5B10-BD9B-A08B1420CA10}"/>
          </ac:spMkLst>
        </pc:spChg>
      </pc:sldChg>
      <pc:sldChg chg="addSp delSp modSp add mod ord">
        <pc:chgData name="arush bolia" userId="12cd765c296e0dfc" providerId="LiveId" clId="{B00B125A-9196-48C7-9A4D-F9C978B6B6A9}" dt="2024-02-18T18:26:26.346" v="238" actId="20577"/>
        <pc:sldMkLst>
          <pc:docMk/>
          <pc:sldMk cId="626612711" sldId="265"/>
        </pc:sldMkLst>
        <pc:spChg chg="add del mod">
          <ac:chgData name="arush bolia" userId="12cd765c296e0dfc" providerId="LiveId" clId="{B00B125A-9196-48C7-9A4D-F9C978B6B6A9}" dt="2024-02-18T18:08:09.794" v="59" actId="108"/>
          <ac:spMkLst>
            <pc:docMk/>
            <pc:sldMk cId="626612711" sldId="265"/>
            <ac:spMk id="2" creationId="{57093811-761B-FC64-EF65-553D33E252ED}"/>
          </ac:spMkLst>
        </pc:spChg>
        <pc:spChg chg="add del mod">
          <ac:chgData name="arush bolia" userId="12cd765c296e0dfc" providerId="LiveId" clId="{B00B125A-9196-48C7-9A4D-F9C978B6B6A9}" dt="2024-02-18T18:07:15.078" v="52"/>
          <ac:spMkLst>
            <pc:docMk/>
            <pc:sldMk cId="626612711" sldId="265"/>
            <ac:spMk id="7" creationId="{3A2C78A2-CA39-2CB7-97A6-5D75F56C07F3}"/>
          </ac:spMkLst>
        </pc:spChg>
        <pc:spChg chg="add mod">
          <ac:chgData name="arush bolia" userId="12cd765c296e0dfc" providerId="LiveId" clId="{B00B125A-9196-48C7-9A4D-F9C978B6B6A9}" dt="2024-02-18T18:15:36.023" v="189" actId="14100"/>
          <ac:spMkLst>
            <pc:docMk/>
            <pc:sldMk cId="626612711" sldId="265"/>
            <ac:spMk id="8" creationId="{210EEC28-F913-2057-EFFE-D7CFD5A046BF}"/>
          </ac:spMkLst>
        </pc:spChg>
        <pc:spChg chg="add del mod">
          <ac:chgData name="arush bolia" userId="12cd765c296e0dfc" providerId="LiveId" clId="{B00B125A-9196-48C7-9A4D-F9C978B6B6A9}" dt="2024-02-18T18:26:26.346" v="238" actId="20577"/>
          <ac:spMkLst>
            <pc:docMk/>
            <pc:sldMk cId="626612711" sldId="265"/>
            <ac:spMk id="11" creationId="{80241D0A-195C-4041-B1B0-3C5EDBE188A1}"/>
          </ac:spMkLst>
        </pc:spChg>
        <pc:picChg chg="add mod">
          <ac:chgData name="arush bolia" userId="12cd765c296e0dfc" providerId="LiveId" clId="{B00B125A-9196-48C7-9A4D-F9C978B6B6A9}" dt="2024-02-18T18:14:18.206" v="178" actId="14100"/>
          <ac:picMkLst>
            <pc:docMk/>
            <pc:sldMk cId="626612711" sldId="265"/>
            <ac:picMk id="4" creationId="{820712F4-9231-F318-0311-A45B34150C79}"/>
          </ac:picMkLst>
        </pc:picChg>
        <pc:picChg chg="add mod">
          <ac:chgData name="arush bolia" userId="12cd765c296e0dfc" providerId="LiveId" clId="{B00B125A-9196-48C7-9A4D-F9C978B6B6A9}" dt="2024-02-18T18:06:37.644" v="44"/>
          <ac:picMkLst>
            <pc:docMk/>
            <pc:sldMk cId="626612711" sldId="265"/>
            <ac:picMk id="6" creationId="{0186798B-2015-272A-D79A-E8173878D507}"/>
          </ac:picMkLst>
        </pc:picChg>
        <pc:picChg chg="add mod">
          <ac:chgData name="arush bolia" userId="12cd765c296e0dfc" providerId="LiveId" clId="{B00B125A-9196-48C7-9A4D-F9C978B6B6A9}" dt="2024-02-18T18:15:23.180" v="187" actId="1076"/>
          <ac:picMkLst>
            <pc:docMk/>
            <pc:sldMk cId="626612711" sldId="265"/>
            <ac:picMk id="10" creationId="{54A85C05-27E7-7F89-26BE-D45B488CB086}"/>
          </ac:picMkLst>
        </pc:picChg>
      </pc:sldChg>
      <pc:sldChg chg="addSp delSp modSp add mod">
        <pc:chgData name="arush bolia" userId="12cd765c296e0dfc" providerId="LiveId" clId="{B00B125A-9196-48C7-9A4D-F9C978B6B6A9}" dt="2024-02-24T09:48:49.316" v="361" actId="208"/>
        <pc:sldMkLst>
          <pc:docMk/>
          <pc:sldMk cId="2819747019" sldId="266"/>
        </pc:sldMkLst>
        <pc:spChg chg="mod">
          <ac:chgData name="arush bolia" userId="12cd765c296e0dfc" providerId="LiveId" clId="{B00B125A-9196-48C7-9A4D-F9C978B6B6A9}" dt="2024-02-18T18:27:20.446" v="245" actId="20577"/>
          <ac:spMkLst>
            <pc:docMk/>
            <pc:sldMk cId="2819747019" sldId="266"/>
            <ac:spMk id="2" creationId="{DA8754BD-3389-8D7B-1B06-1C0AEC18E6EA}"/>
          </ac:spMkLst>
        </pc:spChg>
        <pc:spChg chg="add mod">
          <ac:chgData name="arush bolia" userId="12cd765c296e0dfc" providerId="LiveId" clId="{B00B125A-9196-48C7-9A4D-F9C978B6B6A9}" dt="2024-02-24T09:48:35.284" v="358" actId="1076"/>
          <ac:spMkLst>
            <pc:docMk/>
            <pc:sldMk cId="2819747019" sldId="266"/>
            <ac:spMk id="5" creationId="{F602C136-A666-0038-D410-15DCA6BFC206}"/>
          </ac:spMkLst>
        </pc:spChg>
        <pc:spChg chg="del mod">
          <ac:chgData name="arush bolia" userId="12cd765c296e0dfc" providerId="LiveId" clId="{B00B125A-9196-48C7-9A4D-F9C978B6B6A9}" dt="2024-02-24T09:07:06.886" v="283" actId="478"/>
          <ac:spMkLst>
            <pc:docMk/>
            <pc:sldMk cId="2819747019" sldId="266"/>
            <ac:spMk id="8" creationId="{3F3321F5-2228-705F-A0CB-0BBA3773AA18}"/>
          </ac:spMkLst>
        </pc:spChg>
        <pc:spChg chg="del">
          <ac:chgData name="arush bolia" userId="12cd765c296e0dfc" providerId="LiveId" clId="{B00B125A-9196-48C7-9A4D-F9C978B6B6A9}" dt="2024-02-18T18:32:16.439" v="246" actId="478"/>
          <ac:spMkLst>
            <pc:docMk/>
            <pc:sldMk cId="2819747019" sldId="266"/>
            <ac:spMk id="11" creationId="{CBF8C172-AE08-9901-834B-8960314191BA}"/>
          </ac:spMkLst>
        </pc:spChg>
        <pc:picChg chg="add del mod">
          <ac:chgData name="arush bolia" userId="12cd765c296e0dfc" providerId="LiveId" clId="{B00B125A-9196-48C7-9A4D-F9C978B6B6A9}" dt="2024-02-24T09:44:05.750" v="320" actId="478"/>
          <ac:picMkLst>
            <pc:docMk/>
            <pc:sldMk cId="2819747019" sldId="266"/>
            <ac:picMk id="4" creationId="{53032B94-6990-B77F-A5D4-EA32A397AD13}"/>
          </ac:picMkLst>
        </pc:picChg>
        <pc:picChg chg="del">
          <ac:chgData name="arush bolia" userId="12cd765c296e0dfc" providerId="LiveId" clId="{B00B125A-9196-48C7-9A4D-F9C978B6B6A9}" dt="2024-02-18T18:26:45.772" v="240" actId="478"/>
          <ac:picMkLst>
            <pc:docMk/>
            <pc:sldMk cId="2819747019" sldId="266"/>
            <ac:picMk id="4" creationId="{873CBFD0-7DEF-03AC-1968-4C8EAAFA0B8B}"/>
          </ac:picMkLst>
        </pc:picChg>
        <pc:picChg chg="add mod">
          <ac:chgData name="arush bolia" userId="12cd765c296e0dfc" providerId="LiveId" clId="{B00B125A-9196-48C7-9A4D-F9C978B6B6A9}" dt="2024-02-24T09:48:30.755" v="357" actId="14100"/>
          <ac:picMkLst>
            <pc:docMk/>
            <pc:sldMk cId="2819747019" sldId="266"/>
            <ac:picMk id="7" creationId="{0B60C44A-223B-32A6-1618-402ACEED6723}"/>
          </ac:picMkLst>
        </pc:picChg>
        <pc:picChg chg="add mod">
          <ac:chgData name="arush bolia" userId="12cd765c296e0dfc" providerId="LiveId" clId="{B00B125A-9196-48C7-9A4D-F9C978B6B6A9}" dt="2024-02-24T09:48:49.316" v="361" actId="208"/>
          <ac:picMkLst>
            <pc:docMk/>
            <pc:sldMk cId="2819747019" sldId="266"/>
            <ac:picMk id="10" creationId="{5F3F2421-A261-BBC5-CF70-B54476BD41B4}"/>
          </ac:picMkLst>
        </pc:picChg>
        <pc:picChg chg="del">
          <ac:chgData name="arush bolia" userId="12cd765c296e0dfc" providerId="LiveId" clId="{B00B125A-9196-48C7-9A4D-F9C978B6B6A9}" dt="2024-02-18T18:26:45.772" v="240" actId="478"/>
          <ac:picMkLst>
            <pc:docMk/>
            <pc:sldMk cId="2819747019" sldId="266"/>
            <ac:picMk id="10" creationId="{DC970DF5-1B5C-C592-58EF-E265CD32036C}"/>
          </ac:picMkLst>
        </pc:picChg>
      </pc:sldChg>
      <pc:sldChg chg="addSp modSp new mod">
        <pc:chgData name="arush bolia" userId="12cd765c296e0dfc" providerId="LiveId" clId="{B00B125A-9196-48C7-9A4D-F9C978B6B6A9}" dt="2024-02-24T09:54:48.031" v="376" actId="1076"/>
        <pc:sldMkLst>
          <pc:docMk/>
          <pc:sldMk cId="3163473525" sldId="267"/>
        </pc:sldMkLst>
        <pc:picChg chg="add mod">
          <ac:chgData name="arush bolia" userId="12cd765c296e0dfc" providerId="LiveId" clId="{B00B125A-9196-48C7-9A4D-F9C978B6B6A9}" dt="2024-02-24T09:54:48.031" v="376" actId="1076"/>
          <ac:picMkLst>
            <pc:docMk/>
            <pc:sldMk cId="3163473525" sldId="267"/>
            <ac:picMk id="3" creationId="{48C9465E-B4B2-9353-2E74-0B6D66938AB5}"/>
          </ac:picMkLst>
        </pc:picChg>
      </pc:sldChg>
      <pc:sldChg chg="addSp modSp new mod">
        <pc:chgData name="arush bolia" userId="12cd765c296e0dfc" providerId="LiveId" clId="{B00B125A-9196-48C7-9A4D-F9C978B6B6A9}" dt="2024-02-24T09:59:54.221" v="398" actId="1076"/>
        <pc:sldMkLst>
          <pc:docMk/>
          <pc:sldMk cId="976129298" sldId="268"/>
        </pc:sldMkLst>
        <pc:spChg chg="add mod">
          <ac:chgData name="arush bolia" userId="12cd765c296e0dfc" providerId="LiveId" clId="{B00B125A-9196-48C7-9A4D-F9C978B6B6A9}" dt="2024-02-24T09:55:48.825" v="379"/>
          <ac:spMkLst>
            <pc:docMk/>
            <pc:sldMk cId="976129298" sldId="268"/>
            <ac:spMk id="2" creationId="{E9C9EE70-7F77-CC52-81CF-13110417ED28}"/>
          </ac:spMkLst>
        </pc:spChg>
        <pc:picChg chg="add mod">
          <ac:chgData name="arush bolia" userId="12cd765c296e0dfc" providerId="LiveId" clId="{B00B125A-9196-48C7-9A4D-F9C978B6B6A9}" dt="2024-02-24T09:59:54.221" v="398" actId="1076"/>
          <ac:picMkLst>
            <pc:docMk/>
            <pc:sldMk cId="976129298" sldId="268"/>
            <ac:picMk id="4" creationId="{21627822-9F7B-224B-A8E3-B7555E719CC9}"/>
          </ac:picMkLst>
        </pc:picChg>
      </pc:sldChg>
      <pc:sldChg chg="addSp delSp modSp add mod">
        <pc:chgData name="arush bolia" userId="12cd765c296e0dfc" providerId="LiveId" clId="{B00B125A-9196-48C7-9A4D-F9C978B6B6A9}" dt="2024-02-24T09:59:34.785" v="396" actId="208"/>
        <pc:sldMkLst>
          <pc:docMk/>
          <pc:sldMk cId="1617964104" sldId="269"/>
        </pc:sldMkLst>
        <pc:spChg chg="mod">
          <ac:chgData name="arush bolia" userId="12cd765c296e0dfc" providerId="LiveId" clId="{B00B125A-9196-48C7-9A4D-F9C978B6B6A9}" dt="2024-02-24T09:59:24.652" v="393" actId="313"/>
          <ac:spMkLst>
            <pc:docMk/>
            <pc:sldMk cId="1617964104" sldId="269"/>
            <ac:spMk id="2" creationId="{544354AF-8C75-F71D-DFF8-FE0FEDB4F795}"/>
          </ac:spMkLst>
        </pc:spChg>
        <pc:picChg chg="del">
          <ac:chgData name="arush bolia" userId="12cd765c296e0dfc" providerId="LiveId" clId="{B00B125A-9196-48C7-9A4D-F9C978B6B6A9}" dt="2024-02-24T09:59:14.481" v="388" actId="478"/>
          <ac:picMkLst>
            <pc:docMk/>
            <pc:sldMk cId="1617964104" sldId="269"/>
            <ac:picMk id="4" creationId="{E6B4AEA5-7816-DA6B-73BD-03F2E50DAD26}"/>
          </ac:picMkLst>
        </pc:picChg>
        <pc:picChg chg="add mod">
          <ac:chgData name="arush bolia" userId="12cd765c296e0dfc" providerId="LiveId" clId="{B00B125A-9196-48C7-9A4D-F9C978B6B6A9}" dt="2024-02-24T09:59:34.785" v="396" actId="208"/>
          <ac:picMkLst>
            <pc:docMk/>
            <pc:sldMk cId="1617964104" sldId="269"/>
            <ac:picMk id="5" creationId="{EB1BFF7B-433E-99D0-65DB-0F177DE2FB54}"/>
          </ac:picMkLst>
        </pc:picChg>
      </pc:sldChg>
      <pc:sldChg chg="new del">
        <pc:chgData name="arush bolia" userId="12cd765c296e0dfc" providerId="LiveId" clId="{B00B125A-9196-48C7-9A4D-F9C978B6B6A9}" dt="2024-02-24T09:58:01.407" v="385" actId="2696"/>
        <pc:sldMkLst>
          <pc:docMk/>
          <pc:sldMk cId="4277527029" sldId="269"/>
        </pc:sldMkLst>
      </pc:sldChg>
      <pc:sldChg chg="addSp delSp modSp add mod">
        <pc:chgData name="arush bolia" userId="12cd765c296e0dfc" providerId="LiveId" clId="{B00B125A-9196-48C7-9A4D-F9C978B6B6A9}" dt="2024-02-24T10:02:14.021" v="437" actId="20577"/>
        <pc:sldMkLst>
          <pc:docMk/>
          <pc:sldMk cId="3363951134" sldId="270"/>
        </pc:sldMkLst>
        <pc:spChg chg="mod">
          <ac:chgData name="arush bolia" userId="12cd765c296e0dfc" providerId="LiveId" clId="{B00B125A-9196-48C7-9A4D-F9C978B6B6A9}" dt="2024-02-24T10:02:14.021" v="437" actId="20577"/>
          <ac:spMkLst>
            <pc:docMk/>
            <pc:sldMk cId="3363951134" sldId="270"/>
            <ac:spMk id="2" creationId="{CFE4DB2F-43F9-58BA-38F9-F788ADFFC42E}"/>
          </ac:spMkLst>
        </pc:spChg>
        <pc:picChg chg="add mod">
          <ac:chgData name="arush bolia" userId="12cd765c296e0dfc" providerId="LiveId" clId="{B00B125A-9196-48C7-9A4D-F9C978B6B6A9}" dt="2024-02-24T10:02:09.331" v="436" actId="208"/>
          <ac:picMkLst>
            <pc:docMk/>
            <pc:sldMk cId="3363951134" sldId="270"/>
            <ac:picMk id="4" creationId="{D5909502-7B0F-6CF6-E21A-BD0397F6F739}"/>
          </ac:picMkLst>
        </pc:picChg>
        <pc:picChg chg="del">
          <ac:chgData name="arush bolia" userId="12cd765c296e0dfc" providerId="LiveId" clId="{B00B125A-9196-48C7-9A4D-F9C978B6B6A9}" dt="2024-02-24T10:01:43.825" v="433" actId="478"/>
          <ac:picMkLst>
            <pc:docMk/>
            <pc:sldMk cId="3363951134" sldId="270"/>
            <ac:picMk id="5" creationId="{2BD9BF83-8122-7A45-39C6-A2ED75F34094}"/>
          </ac:picMkLst>
        </pc:picChg>
      </pc:sldChg>
      <pc:sldChg chg="addSp modSp new mod">
        <pc:chgData name="arush bolia" userId="12cd765c296e0dfc" providerId="LiveId" clId="{B00B125A-9196-48C7-9A4D-F9C978B6B6A9}" dt="2024-02-24T10:06:19.593" v="459" actId="14100"/>
        <pc:sldMkLst>
          <pc:docMk/>
          <pc:sldMk cId="3049572258" sldId="271"/>
        </pc:sldMkLst>
        <pc:picChg chg="add mod">
          <ac:chgData name="arush bolia" userId="12cd765c296e0dfc" providerId="LiveId" clId="{B00B125A-9196-48C7-9A4D-F9C978B6B6A9}" dt="2024-02-24T10:06:19.593" v="459" actId="14100"/>
          <ac:picMkLst>
            <pc:docMk/>
            <pc:sldMk cId="3049572258" sldId="271"/>
            <ac:picMk id="3" creationId="{6DC7CBD2-D623-0C91-458E-5B04A8395585}"/>
          </ac:picMkLst>
        </pc:picChg>
      </pc:sldChg>
      <pc:sldChg chg="addSp modSp new mod">
        <pc:chgData name="arush bolia" userId="12cd765c296e0dfc" providerId="LiveId" clId="{B00B125A-9196-48C7-9A4D-F9C978B6B6A9}" dt="2024-02-24T10:04:38.871" v="449" actId="208"/>
        <pc:sldMkLst>
          <pc:docMk/>
          <pc:sldMk cId="3557225592" sldId="272"/>
        </pc:sldMkLst>
        <pc:picChg chg="add mod">
          <ac:chgData name="arush bolia" userId="12cd765c296e0dfc" providerId="LiveId" clId="{B00B125A-9196-48C7-9A4D-F9C978B6B6A9}" dt="2024-02-24T10:04:38.871" v="449" actId="208"/>
          <ac:picMkLst>
            <pc:docMk/>
            <pc:sldMk cId="3557225592" sldId="272"/>
            <ac:picMk id="3" creationId="{1A5B9743-0462-B678-81EA-53483A52815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lms.simplilearn.com/user/project/download-attachment?file=1555054100_hospitalcosts.xls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Healthcare cost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99913" y="4672739"/>
            <a:ext cx="6269347" cy="479175"/>
          </a:xfrm>
        </p:spPr>
        <p:txBody>
          <a:bodyPr>
            <a:normAutofit/>
          </a:bodyPr>
          <a:lstStyle/>
          <a:p>
            <a:r>
              <a:rPr lang="en-US" sz="2400" dirty="0">
                <a:solidFill>
                  <a:schemeClr val="tx1">
                    <a:lumMod val="85000"/>
                    <a:lumOff val="15000"/>
                  </a:schemeClr>
                </a:solidFill>
              </a:rPr>
              <a:t>Data Science with R programming</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22262-B9C8-310D-1281-EAF5439393E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4354AF-8C75-F71D-DFF8-FE0FEDB4F795}"/>
              </a:ext>
            </a:extLst>
          </p:cNvPr>
          <p:cNvSpPr txBox="1"/>
          <p:nvPr/>
        </p:nvSpPr>
        <p:spPr>
          <a:xfrm>
            <a:off x="963038" y="379379"/>
            <a:ext cx="10657944" cy="369332"/>
          </a:xfrm>
          <a:prstGeom prst="rect">
            <a:avLst/>
          </a:prstGeom>
          <a:noFill/>
        </p:spPr>
        <p:txBody>
          <a:bodyPr wrap="square" rtlCol="0">
            <a:spAutoFit/>
          </a:bodyPr>
          <a:lstStyle/>
          <a:p>
            <a:pPr algn="l"/>
            <a:r>
              <a:rPr lang="en-GB" b="1" dirty="0">
                <a:solidFill>
                  <a:srgbClr val="4D575D"/>
                </a:solidFill>
                <a:latin typeface="Gotham Rounded SSm A"/>
              </a:rPr>
              <a:t>5. Can length of stay be predicted from age, gender, and race</a:t>
            </a:r>
          </a:p>
        </p:txBody>
      </p:sp>
      <p:pic>
        <p:nvPicPr>
          <p:cNvPr id="5" name="Picture 4">
            <a:extLst>
              <a:ext uri="{FF2B5EF4-FFF2-40B4-BE49-F238E27FC236}">
                <a16:creationId xmlns:a16="http://schemas.microsoft.com/office/drawing/2014/main" id="{EB1BFF7B-433E-99D0-65DB-0F177DE2FB54}"/>
              </a:ext>
            </a:extLst>
          </p:cNvPr>
          <p:cNvPicPr>
            <a:picLocks noChangeAspect="1"/>
          </p:cNvPicPr>
          <p:nvPr/>
        </p:nvPicPr>
        <p:blipFill>
          <a:blip r:embed="rId2"/>
          <a:stretch>
            <a:fillRect/>
          </a:stretch>
        </p:blipFill>
        <p:spPr>
          <a:xfrm>
            <a:off x="947738" y="924798"/>
            <a:ext cx="6298070" cy="4849378"/>
          </a:xfrm>
          <a:prstGeom prst="rect">
            <a:avLst/>
          </a:prstGeom>
          <a:ln>
            <a:solidFill>
              <a:schemeClr val="accent1"/>
            </a:solidFill>
          </a:ln>
        </p:spPr>
      </p:pic>
    </p:spTree>
    <p:extLst>
      <p:ext uri="{BB962C8B-B14F-4D97-AF65-F5344CB8AC3E}">
        <p14:creationId xmlns:p14="http://schemas.microsoft.com/office/powerpoint/2010/main" val="161796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B2E3B-6998-ADD1-A16E-5651BBD1B12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E4DB2F-43F9-58BA-38F9-F788ADFFC42E}"/>
              </a:ext>
            </a:extLst>
          </p:cNvPr>
          <p:cNvSpPr txBox="1"/>
          <p:nvPr/>
        </p:nvSpPr>
        <p:spPr>
          <a:xfrm>
            <a:off x="963038" y="379379"/>
            <a:ext cx="10657944" cy="369332"/>
          </a:xfrm>
          <a:prstGeom prst="rect">
            <a:avLst/>
          </a:prstGeom>
          <a:noFill/>
        </p:spPr>
        <p:txBody>
          <a:bodyPr wrap="square" rtlCol="0">
            <a:spAutoFit/>
          </a:bodyPr>
          <a:lstStyle/>
          <a:p>
            <a:pPr algn="l"/>
            <a:r>
              <a:rPr lang="en-GB" b="1" dirty="0">
                <a:solidFill>
                  <a:srgbClr val="4D575D"/>
                </a:solidFill>
                <a:latin typeface="Gotham Rounded SSm A"/>
              </a:rPr>
              <a:t>6. Complete Analysis</a:t>
            </a:r>
          </a:p>
        </p:txBody>
      </p:sp>
      <p:pic>
        <p:nvPicPr>
          <p:cNvPr id="4" name="Picture 3">
            <a:extLst>
              <a:ext uri="{FF2B5EF4-FFF2-40B4-BE49-F238E27FC236}">
                <a16:creationId xmlns:a16="http://schemas.microsoft.com/office/drawing/2014/main" id="{D5909502-7B0F-6CF6-E21A-BD0397F6F739}"/>
              </a:ext>
            </a:extLst>
          </p:cNvPr>
          <p:cNvPicPr>
            <a:picLocks noChangeAspect="1"/>
          </p:cNvPicPr>
          <p:nvPr/>
        </p:nvPicPr>
        <p:blipFill>
          <a:blip r:embed="rId2"/>
          <a:stretch>
            <a:fillRect/>
          </a:stretch>
        </p:blipFill>
        <p:spPr>
          <a:xfrm>
            <a:off x="963038" y="1104698"/>
            <a:ext cx="10554615" cy="4648603"/>
          </a:xfrm>
          <a:prstGeom prst="rect">
            <a:avLst/>
          </a:prstGeom>
          <a:ln>
            <a:solidFill>
              <a:schemeClr val="accent1"/>
            </a:solidFill>
          </a:ln>
        </p:spPr>
      </p:pic>
    </p:spTree>
    <p:extLst>
      <p:ext uri="{BB962C8B-B14F-4D97-AF65-F5344CB8AC3E}">
        <p14:creationId xmlns:p14="http://schemas.microsoft.com/office/powerpoint/2010/main" val="336395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C7CBD2-D623-0C91-458E-5B04A8395585}"/>
              </a:ext>
            </a:extLst>
          </p:cNvPr>
          <p:cNvPicPr>
            <a:picLocks noChangeAspect="1"/>
          </p:cNvPicPr>
          <p:nvPr/>
        </p:nvPicPr>
        <p:blipFill>
          <a:blip r:embed="rId2"/>
          <a:stretch>
            <a:fillRect/>
          </a:stretch>
        </p:blipFill>
        <p:spPr>
          <a:xfrm>
            <a:off x="947738" y="838015"/>
            <a:ext cx="10601532" cy="4261922"/>
          </a:xfrm>
          <a:prstGeom prst="rect">
            <a:avLst/>
          </a:prstGeom>
          <a:ln>
            <a:solidFill>
              <a:schemeClr val="accent1"/>
            </a:solidFill>
          </a:ln>
        </p:spPr>
      </p:pic>
    </p:spTree>
    <p:extLst>
      <p:ext uri="{BB962C8B-B14F-4D97-AF65-F5344CB8AC3E}">
        <p14:creationId xmlns:p14="http://schemas.microsoft.com/office/powerpoint/2010/main" val="304957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5B9743-0462-B678-81EA-53483A528156}"/>
              </a:ext>
            </a:extLst>
          </p:cNvPr>
          <p:cNvPicPr>
            <a:picLocks noChangeAspect="1"/>
          </p:cNvPicPr>
          <p:nvPr/>
        </p:nvPicPr>
        <p:blipFill>
          <a:blip r:embed="rId2"/>
          <a:stretch>
            <a:fillRect/>
          </a:stretch>
        </p:blipFill>
        <p:spPr>
          <a:xfrm>
            <a:off x="947738" y="765438"/>
            <a:ext cx="10562235" cy="4770533"/>
          </a:xfrm>
          <a:prstGeom prst="rect">
            <a:avLst/>
          </a:prstGeom>
          <a:ln>
            <a:solidFill>
              <a:schemeClr val="accent1"/>
            </a:solidFill>
          </a:ln>
        </p:spPr>
      </p:pic>
    </p:spTree>
    <p:extLst>
      <p:ext uri="{BB962C8B-B14F-4D97-AF65-F5344CB8AC3E}">
        <p14:creationId xmlns:p14="http://schemas.microsoft.com/office/powerpoint/2010/main" val="3557225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F6E9F-8DFE-BDA5-7A31-BA8276130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3DF33-61C8-5B10-BD9B-A08B1420CA10}"/>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70872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0AB7-302C-F763-CC91-C3BCBC055A7D}"/>
              </a:ext>
            </a:extLst>
          </p:cNvPr>
          <p:cNvSpPr>
            <a:spLocks noGrp="1"/>
          </p:cNvSpPr>
          <p:nvPr>
            <p:ph type="title"/>
          </p:nvPr>
        </p:nvSpPr>
        <p:spPr/>
        <p:txBody>
          <a:bodyPr/>
          <a:lstStyle/>
          <a:p>
            <a:r>
              <a:rPr lang="en-IN" dirty="0"/>
              <a:t>Description</a:t>
            </a:r>
          </a:p>
        </p:txBody>
      </p:sp>
    </p:spTree>
    <p:extLst>
      <p:ext uri="{BB962C8B-B14F-4D97-AF65-F5344CB8AC3E}">
        <p14:creationId xmlns:p14="http://schemas.microsoft.com/office/powerpoint/2010/main" val="112326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F6969-F9CC-5C76-7A38-423B703687B2}"/>
              </a:ext>
            </a:extLst>
          </p:cNvPr>
          <p:cNvSpPr txBox="1"/>
          <p:nvPr/>
        </p:nvSpPr>
        <p:spPr>
          <a:xfrm>
            <a:off x="947738" y="515344"/>
            <a:ext cx="10058400" cy="2446824"/>
          </a:xfrm>
          <a:prstGeom prst="rect">
            <a:avLst/>
          </a:prstGeom>
          <a:noFill/>
        </p:spPr>
        <p:txBody>
          <a:bodyPr wrap="square" rtlCol="0">
            <a:spAutoFit/>
          </a:bodyPr>
          <a:lstStyle/>
          <a:p>
            <a:pPr algn="l"/>
            <a:r>
              <a:rPr lang="en-GB" sz="1700" b="1" i="0" dirty="0">
                <a:solidFill>
                  <a:srgbClr val="4D575D"/>
                </a:solidFill>
                <a:effectLst/>
                <a:latin typeface="Gotham Rounded SSm A"/>
              </a:rPr>
              <a:t>Background and Objective:</a:t>
            </a:r>
            <a:endParaRPr lang="en-GB" sz="1700" b="0" i="0" dirty="0">
              <a:solidFill>
                <a:srgbClr val="4D575D"/>
              </a:solidFill>
              <a:effectLst/>
              <a:latin typeface="Gotham Rounded SSm A"/>
            </a:endParaRPr>
          </a:p>
          <a:p>
            <a:pPr algn="l"/>
            <a:r>
              <a:rPr lang="en-GB" sz="1700" b="0" i="0" dirty="0">
                <a:solidFill>
                  <a:srgbClr val="4D575D"/>
                </a:solidFill>
                <a:effectLst/>
                <a:latin typeface="Gotham Rounded SSm A"/>
              </a:rPr>
              <a:t>A nationwide survey of hospital costs conducted by the US Agency for Healthcare consists of hospital records of inpatient samples. The given data is restricted to the city of Wisconsin and relates to patients in the age group 0-17 years. The agency wants to analyse the data to research on healthcare costs and their utilization.</a:t>
            </a:r>
          </a:p>
          <a:p>
            <a:endParaRPr lang="en-IN" sz="1700" dirty="0"/>
          </a:p>
          <a:p>
            <a:r>
              <a:rPr lang="en-IN" sz="1700" b="1" i="0" dirty="0">
                <a:solidFill>
                  <a:srgbClr val="4D575D"/>
                </a:solidFill>
                <a:effectLst/>
                <a:latin typeface="Gotham Rounded SSm A"/>
              </a:rPr>
              <a:t>Domain:</a:t>
            </a:r>
            <a:r>
              <a:rPr lang="en-IN" sz="1700" b="0" i="0" dirty="0">
                <a:solidFill>
                  <a:srgbClr val="4D575D"/>
                </a:solidFill>
                <a:effectLst/>
                <a:latin typeface="Gotham Rounded SSm A"/>
              </a:rPr>
              <a:t> Healthcare</a:t>
            </a:r>
          </a:p>
          <a:p>
            <a:endParaRPr lang="en-IN" sz="1700" dirty="0">
              <a:solidFill>
                <a:srgbClr val="4D575D"/>
              </a:solidFill>
              <a:latin typeface="Gotham Rounded SSm A"/>
            </a:endParaRPr>
          </a:p>
          <a:p>
            <a:pPr algn="l"/>
            <a:r>
              <a:rPr lang="en-GB" sz="1700" b="1" i="0" dirty="0">
                <a:solidFill>
                  <a:srgbClr val="4D575D"/>
                </a:solidFill>
                <a:effectLst/>
                <a:latin typeface="Gotham Rounded SSm A"/>
              </a:rPr>
              <a:t>Dataset Description:</a:t>
            </a:r>
            <a:endParaRPr lang="en-GB" sz="1700" b="0" i="0" dirty="0">
              <a:solidFill>
                <a:srgbClr val="4D575D"/>
              </a:solidFill>
              <a:effectLst/>
              <a:latin typeface="Gotham Rounded SSm A"/>
            </a:endParaRPr>
          </a:p>
          <a:p>
            <a:pPr algn="l"/>
            <a:r>
              <a:rPr lang="en-GB" sz="1700" b="0" i="0" dirty="0">
                <a:solidFill>
                  <a:srgbClr val="4D575D"/>
                </a:solidFill>
                <a:effectLst/>
                <a:latin typeface="Gotham Rounded SSm A"/>
              </a:rPr>
              <a:t>Here is a detailed description of the given dataset:</a:t>
            </a:r>
          </a:p>
        </p:txBody>
      </p:sp>
      <p:graphicFrame>
        <p:nvGraphicFramePr>
          <p:cNvPr id="5" name="Table 4">
            <a:extLst>
              <a:ext uri="{FF2B5EF4-FFF2-40B4-BE49-F238E27FC236}">
                <a16:creationId xmlns:a16="http://schemas.microsoft.com/office/drawing/2014/main" id="{2C004F1D-F63F-0D79-D469-4886A28AF0A8}"/>
              </a:ext>
            </a:extLst>
          </p:cNvPr>
          <p:cNvGraphicFramePr>
            <a:graphicFrameLocks noGrp="1"/>
          </p:cNvGraphicFramePr>
          <p:nvPr>
            <p:extLst>
              <p:ext uri="{D42A27DB-BD31-4B8C-83A1-F6EECF244321}">
                <p14:modId xmlns:p14="http://schemas.microsoft.com/office/powerpoint/2010/main" val="2024400318"/>
              </p:ext>
            </p:extLst>
          </p:nvPr>
        </p:nvGraphicFramePr>
        <p:xfrm>
          <a:off x="947738" y="3150705"/>
          <a:ext cx="10395626" cy="2667000"/>
        </p:xfrm>
        <a:graphic>
          <a:graphicData uri="http://schemas.openxmlformats.org/drawingml/2006/table">
            <a:tbl>
              <a:tblPr/>
              <a:tblGrid>
                <a:gridCol w="1870062">
                  <a:extLst>
                    <a:ext uri="{9D8B030D-6E8A-4147-A177-3AD203B41FA5}">
                      <a16:colId xmlns:a16="http://schemas.microsoft.com/office/drawing/2014/main" val="2144408669"/>
                    </a:ext>
                  </a:extLst>
                </a:gridCol>
                <a:gridCol w="8525564">
                  <a:extLst>
                    <a:ext uri="{9D8B030D-6E8A-4147-A177-3AD203B41FA5}">
                      <a16:colId xmlns:a16="http://schemas.microsoft.com/office/drawing/2014/main" val="3219290853"/>
                    </a:ext>
                  </a:extLst>
                </a:gridCol>
              </a:tblGrid>
              <a:tr h="353855">
                <a:tc>
                  <a:txBody>
                    <a:bodyPr/>
                    <a:lstStyle/>
                    <a:p>
                      <a:pPr fontAlgn="t"/>
                      <a:r>
                        <a:rPr lang="en-IN" sz="1700" b="1">
                          <a:solidFill>
                            <a:srgbClr val="404446"/>
                          </a:solidFill>
                          <a:effectLst/>
                          <a:latin typeface="Gotham Rounded SSm A"/>
                        </a:rPr>
                        <a:t>Attribute</a:t>
                      </a:r>
                      <a:endParaRPr lang="en-IN" sz="1700">
                        <a:solidFill>
                          <a:srgbClr val="404446"/>
                        </a:solidFill>
                        <a:effectLst/>
                        <a:latin typeface="Gotham Rounded SSm A"/>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b="1">
                          <a:solidFill>
                            <a:srgbClr val="404446"/>
                          </a:solidFill>
                          <a:effectLst/>
                          <a:latin typeface="Gotham Rounded SSm A"/>
                        </a:rPr>
                        <a:t>Description</a:t>
                      </a:r>
                      <a:endParaRPr lang="en-IN" sz="1700">
                        <a:solidFill>
                          <a:srgbClr val="404446"/>
                        </a:solidFill>
                        <a:effectLst/>
                        <a:latin typeface="Gotham Rounded SSm A"/>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31143810"/>
                  </a:ext>
                </a:extLst>
              </a:tr>
              <a:tr h="353855">
                <a:tc>
                  <a:txBody>
                    <a:bodyPr/>
                    <a:lstStyle/>
                    <a:p>
                      <a:pPr fontAlgn="t"/>
                      <a:r>
                        <a:rPr lang="en-IN" sz="1700" dirty="0">
                          <a:solidFill>
                            <a:srgbClr val="404446"/>
                          </a:solidFill>
                          <a:effectLst/>
                          <a:latin typeface="Gotham Rounded SSm A"/>
                        </a:rPr>
                        <a:t>Age </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700" dirty="0">
                          <a:solidFill>
                            <a:srgbClr val="404446"/>
                          </a:solidFill>
                          <a:effectLst/>
                          <a:latin typeface="Gotham Rounded SSm A"/>
                        </a:rPr>
                        <a:t>Age of the patient discharged</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22715979"/>
                  </a:ext>
                </a:extLst>
              </a:tr>
              <a:tr h="353855">
                <a:tc>
                  <a:txBody>
                    <a:bodyPr/>
                    <a:lstStyle/>
                    <a:p>
                      <a:pPr fontAlgn="t"/>
                      <a:r>
                        <a:rPr lang="en-IN" sz="1700">
                          <a:solidFill>
                            <a:srgbClr val="404446"/>
                          </a:solidFill>
                          <a:effectLst/>
                          <a:latin typeface="Gotham Rounded SSm A"/>
                        </a:rPr>
                        <a:t>Female </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700">
                          <a:solidFill>
                            <a:srgbClr val="404446"/>
                          </a:solidFill>
                          <a:effectLst/>
                          <a:latin typeface="Gotham Rounded SSm A"/>
                        </a:rPr>
                        <a:t>A binary variable that indicates if the patient is female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81305312"/>
                  </a:ext>
                </a:extLst>
              </a:tr>
              <a:tr h="353855">
                <a:tc>
                  <a:txBody>
                    <a:bodyPr/>
                    <a:lstStyle/>
                    <a:p>
                      <a:pPr fontAlgn="t"/>
                      <a:r>
                        <a:rPr lang="en-IN" sz="1700">
                          <a:solidFill>
                            <a:srgbClr val="404446"/>
                          </a:solidFill>
                          <a:effectLst/>
                          <a:latin typeface="Gotham Rounded SSm A"/>
                        </a:rPr>
                        <a:t>Los</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700" dirty="0">
                          <a:solidFill>
                            <a:srgbClr val="404446"/>
                          </a:solidFill>
                          <a:effectLst/>
                          <a:latin typeface="Gotham Rounded SSm A"/>
                        </a:rPr>
                        <a:t>Length of stay in days</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5788836"/>
                  </a:ext>
                </a:extLst>
              </a:tr>
              <a:tr h="353855">
                <a:tc>
                  <a:txBody>
                    <a:bodyPr/>
                    <a:lstStyle/>
                    <a:p>
                      <a:pPr fontAlgn="t"/>
                      <a:r>
                        <a:rPr lang="en-IN" sz="1700">
                          <a:solidFill>
                            <a:srgbClr val="404446"/>
                          </a:solidFill>
                          <a:effectLst/>
                          <a:latin typeface="Gotham Rounded SSm A"/>
                        </a:rPr>
                        <a:t>Race </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GB" sz="1700">
                          <a:solidFill>
                            <a:srgbClr val="404446"/>
                          </a:solidFill>
                          <a:effectLst/>
                          <a:latin typeface="Gotham Rounded SSm A"/>
                        </a:rPr>
                        <a:t>Race of the patient (specified numerically)</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74411463"/>
                  </a:ext>
                </a:extLst>
              </a:tr>
              <a:tr h="353855">
                <a:tc>
                  <a:txBody>
                    <a:bodyPr/>
                    <a:lstStyle/>
                    <a:p>
                      <a:pPr fontAlgn="t"/>
                      <a:r>
                        <a:rPr lang="en-IN" sz="1700">
                          <a:solidFill>
                            <a:srgbClr val="404446"/>
                          </a:solidFill>
                          <a:effectLst/>
                          <a:latin typeface="Gotham Rounded SSm A"/>
                        </a:rPr>
                        <a:t>Totchg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solidFill>
                            <a:srgbClr val="404446"/>
                          </a:solidFill>
                          <a:effectLst/>
                          <a:latin typeface="Gotham Rounded SSm A"/>
                        </a:rPr>
                        <a:t>Hospital discharge costs</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8497595"/>
                  </a:ext>
                </a:extLst>
              </a:tr>
              <a:tr h="353855">
                <a:tc>
                  <a:txBody>
                    <a:bodyPr/>
                    <a:lstStyle/>
                    <a:p>
                      <a:pPr fontAlgn="t"/>
                      <a:r>
                        <a:rPr lang="en-IN" sz="1700" dirty="0" err="1">
                          <a:solidFill>
                            <a:srgbClr val="404446"/>
                          </a:solidFill>
                          <a:effectLst/>
                          <a:latin typeface="Gotham Rounded SSm A"/>
                        </a:rPr>
                        <a:t>Aprdrg</a:t>
                      </a:r>
                      <a:endParaRPr lang="en-IN" sz="1700" dirty="0">
                        <a:solidFill>
                          <a:srgbClr val="404446"/>
                        </a:solidFill>
                        <a:effectLst/>
                        <a:latin typeface="Gotham Rounded SSm A"/>
                      </a:endParaRP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GB" sz="1700" dirty="0">
                          <a:solidFill>
                            <a:srgbClr val="404446"/>
                          </a:solidFill>
                          <a:effectLst/>
                          <a:latin typeface="Gotham Rounded SSm A"/>
                        </a:rPr>
                        <a:t>All Patient Refined Diagnosis Related Groups</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627603611"/>
                  </a:ext>
                </a:extLst>
              </a:tr>
            </a:tbl>
          </a:graphicData>
        </a:graphic>
      </p:graphicFrame>
    </p:spTree>
    <p:extLst>
      <p:ext uri="{BB962C8B-B14F-4D97-AF65-F5344CB8AC3E}">
        <p14:creationId xmlns:p14="http://schemas.microsoft.com/office/powerpoint/2010/main" val="39753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2680E-BA97-0D38-8023-B4116FCF81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2035AF9-658B-607B-C25B-8E0FD92A937B}"/>
              </a:ext>
            </a:extLst>
          </p:cNvPr>
          <p:cNvSpPr txBox="1"/>
          <p:nvPr/>
        </p:nvSpPr>
        <p:spPr>
          <a:xfrm>
            <a:off x="947738" y="476250"/>
            <a:ext cx="10058400" cy="3493264"/>
          </a:xfrm>
          <a:prstGeom prst="rect">
            <a:avLst/>
          </a:prstGeom>
          <a:noFill/>
        </p:spPr>
        <p:txBody>
          <a:bodyPr wrap="square" rtlCol="0">
            <a:spAutoFit/>
          </a:bodyPr>
          <a:lstStyle/>
          <a:p>
            <a:pPr algn="l"/>
            <a:r>
              <a:rPr lang="en-GB" sz="1700" b="1" i="0" dirty="0">
                <a:solidFill>
                  <a:srgbClr val="4D575D"/>
                </a:solidFill>
                <a:effectLst/>
                <a:latin typeface="Gotham Rounded SSm A"/>
              </a:rPr>
              <a:t>Analysis to be done:</a:t>
            </a:r>
            <a:r>
              <a:rPr lang="en-GB" sz="1700" b="0" i="0" dirty="0">
                <a:solidFill>
                  <a:srgbClr val="4D575D"/>
                </a:solidFill>
                <a:effectLst/>
                <a:latin typeface="Gotham Rounded SSm A"/>
              </a:rPr>
              <a:t> </a:t>
            </a:r>
          </a:p>
          <a:p>
            <a:pPr algn="l"/>
            <a:r>
              <a:rPr lang="en-GB" sz="1700" b="0" i="0" dirty="0">
                <a:solidFill>
                  <a:srgbClr val="4D575D"/>
                </a:solidFill>
                <a:effectLst/>
                <a:latin typeface="Gotham Rounded SSm A"/>
              </a:rPr>
              <a:t>1. To record the patient statistics, the agency wants to find the age category of people who frequently visit the hospital and has the maximum expenditure.</a:t>
            </a:r>
          </a:p>
          <a:p>
            <a:pPr algn="l"/>
            <a:r>
              <a:rPr lang="en-GB" sz="1700" b="0" i="0" dirty="0">
                <a:solidFill>
                  <a:srgbClr val="4D575D"/>
                </a:solidFill>
                <a:effectLst/>
                <a:latin typeface="Gotham Rounded SSm A"/>
              </a:rPr>
              <a:t>2. In order of severity of the diagnosis and treatments and to find out the expensive treatments, the agency wants to find the diagnosis-related group that has maximum hospitalization and expenditure.</a:t>
            </a:r>
          </a:p>
          <a:p>
            <a:pPr algn="l"/>
            <a:r>
              <a:rPr lang="en-GB" sz="1700" b="0" i="0" dirty="0">
                <a:solidFill>
                  <a:srgbClr val="4D575D"/>
                </a:solidFill>
                <a:effectLst/>
                <a:latin typeface="Gotham Rounded SSm A"/>
              </a:rPr>
              <a:t>3. To make sure that there is no malpractice, the agency needs to analyse if the race of the patient is related to the hospitalization costs.</a:t>
            </a:r>
          </a:p>
          <a:p>
            <a:pPr algn="l"/>
            <a:r>
              <a:rPr lang="en-GB" sz="1700" b="0" i="0" dirty="0">
                <a:solidFill>
                  <a:srgbClr val="4D575D"/>
                </a:solidFill>
                <a:effectLst/>
                <a:latin typeface="Gotham Rounded SSm A"/>
              </a:rPr>
              <a:t>4. To properly utilize the costs, the agency has to analyse the severity of the hospital costs by age and gender for the proper allocation of resources.</a:t>
            </a:r>
          </a:p>
          <a:p>
            <a:pPr algn="l"/>
            <a:r>
              <a:rPr lang="en-GB" sz="1700" b="0" i="0" dirty="0">
                <a:solidFill>
                  <a:srgbClr val="4D575D"/>
                </a:solidFill>
                <a:effectLst/>
                <a:latin typeface="Gotham Rounded SSm A"/>
              </a:rPr>
              <a:t>5. Since the length of stay is the crucial factor for inpatients, the agency wants to find if the length of stay can be predicted from age, gender, and race.</a:t>
            </a:r>
          </a:p>
          <a:p>
            <a:pPr algn="l"/>
            <a:r>
              <a:rPr lang="en-GB" sz="1700" b="0" i="0" dirty="0">
                <a:solidFill>
                  <a:srgbClr val="4D575D"/>
                </a:solidFill>
                <a:effectLst/>
                <a:latin typeface="Gotham Rounded SSm A"/>
              </a:rPr>
              <a:t>6. To perform a complete analysis, the agency wants to find the variable that mainly affects hospital costs.</a:t>
            </a:r>
          </a:p>
          <a:p>
            <a:pPr algn="l"/>
            <a:r>
              <a:rPr lang="en-GB" sz="1700" b="0" i="0" dirty="0">
                <a:solidFill>
                  <a:srgbClr val="4D575D"/>
                </a:solidFill>
                <a:effectLst/>
                <a:latin typeface="Gotham Rounded SSm A"/>
              </a:rPr>
              <a:t>Download the dataset from here : </a:t>
            </a:r>
            <a:r>
              <a:rPr lang="en-GB" sz="1700" b="0" i="0" dirty="0">
                <a:solidFill>
                  <a:srgbClr val="4D575D"/>
                </a:solidFill>
                <a:effectLst/>
                <a:latin typeface="Gotham Rounded SSm A"/>
                <a:hlinkClick r:id="rId2"/>
              </a:rPr>
              <a:t>Download dataset</a:t>
            </a:r>
            <a:endParaRPr lang="en-GB" sz="1700" b="0" i="0" dirty="0">
              <a:solidFill>
                <a:srgbClr val="4D575D"/>
              </a:solidFill>
              <a:effectLst/>
              <a:latin typeface="Gotham Rounded SSm A"/>
            </a:endParaRPr>
          </a:p>
        </p:txBody>
      </p:sp>
    </p:spTree>
    <p:extLst>
      <p:ext uri="{BB962C8B-B14F-4D97-AF65-F5344CB8AC3E}">
        <p14:creationId xmlns:p14="http://schemas.microsoft.com/office/powerpoint/2010/main" val="418730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9428E-B7B2-1888-E392-E903AA5BA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BC8C3F-2619-AF1C-660F-223E082437AF}"/>
              </a:ext>
            </a:extLst>
          </p:cNvPr>
          <p:cNvSpPr>
            <a:spLocks noGrp="1"/>
          </p:cNvSpPr>
          <p:nvPr>
            <p:ph type="title"/>
          </p:nvPr>
        </p:nvSpPr>
        <p:spPr/>
        <p:txBody>
          <a:bodyPr/>
          <a:lstStyle/>
          <a:p>
            <a:r>
              <a:rPr lang="en-IN" dirty="0"/>
              <a:t>Analysis</a:t>
            </a:r>
          </a:p>
        </p:txBody>
      </p:sp>
    </p:spTree>
    <p:extLst>
      <p:ext uri="{BB962C8B-B14F-4D97-AF65-F5344CB8AC3E}">
        <p14:creationId xmlns:p14="http://schemas.microsoft.com/office/powerpoint/2010/main" val="354904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22A6-E06B-B967-68B1-B26C6C500F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7093811-761B-FC64-EF65-553D33E252ED}"/>
              </a:ext>
            </a:extLst>
          </p:cNvPr>
          <p:cNvSpPr txBox="1"/>
          <p:nvPr/>
        </p:nvSpPr>
        <p:spPr>
          <a:xfrm>
            <a:off x="963038" y="379379"/>
            <a:ext cx="2968882" cy="369332"/>
          </a:xfrm>
          <a:prstGeom prst="rect">
            <a:avLst/>
          </a:prstGeom>
          <a:noFill/>
        </p:spPr>
        <p:txBody>
          <a:bodyPr wrap="square" rtlCol="0">
            <a:spAutoFit/>
          </a:bodyPr>
          <a:lstStyle/>
          <a:p>
            <a:pPr algn="l"/>
            <a:r>
              <a:rPr lang="en-GB" b="1" dirty="0">
                <a:solidFill>
                  <a:srgbClr val="4D575D"/>
                </a:solidFill>
                <a:latin typeface="Gotham Rounded SSm A"/>
              </a:rPr>
              <a:t>1. Recorded patient statistics </a:t>
            </a:r>
          </a:p>
        </p:txBody>
      </p:sp>
      <p:pic>
        <p:nvPicPr>
          <p:cNvPr id="4" name="Picture 3">
            <a:extLst>
              <a:ext uri="{FF2B5EF4-FFF2-40B4-BE49-F238E27FC236}">
                <a16:creationId xmlns:a16="http://schemas.microsoft.com/office/drawing/2014/main" id="{820712F4-9231-F318-0311-A45B34150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36" y="1133722"/>
            <a:ext cx="4377059" cy="4377059"/>
          </a:xfrm>
          <a:prstGeom prst="rect">
            <a:avLst/>
          </a:prstGeom>
          <a:ln>
            <a:solidFill>
              <a:schemeClr val="accent1"/>
            </a:solidFill>
          </a:ln>
        </p:spPr>
      </p:pic>
      <p:sp>
        <p:nvSpPr>
          <p:cNvPr id="8" name="TextBox 7">
            <a:extLst>
              <a:ext uri="{FF2B5EF4-FFF2-40B4-BE49-F238E27FC236}">
                <a16:creationId xmlns:a16="http://schemas.microsoft.com/office/drawing/2014/main" id="{210EEC28-F913-2057-EFFE-D7CFD5A046BF}"/>
              </a:ext>
            </a:extLst>
          </p:cNvPr>
          <p:cNvSpPr txBox="1"/>
          <p:nvPr/>
        </p:nvSpPr>
        <p:spPr>
          <a:xfrm>
            <a:off x="963036" y="5649570"/>
            <a:ext cx="4377059" cy="492443"/>
          </a:xfrm>
          <a:prstGeom prst="rect">
            <a:avLst/>
          </a:prstGeom>
          <a:noFill/>
        </p:spPr>
        <p:txBody>
          <a:bodyPr wrap="square" rtlCol="0">
            <a:spAutoFit/>
          </a:bodyPr>
          <a:lstStyle/>
          <a:p>
            <a:r>
              <a:rPr lang="en-IN" sz="1300" b="0" i="0" dirty="0">
                <a:solidFill>
                  <a:srgbClr val="4D575D"/>
                </a:solidFill>
                <a:effectLst/>
                <a:latin typeface="Gotham Rounded SSm A"/>
              </a:rPr>
              <a:t>Maximum number of patients are from 0-1 age group, total count is 307.</a:t>
            </a:r>
          </a:p>
        </p:txBody>
      </p:sp>
      <p:pic>
        <p:nvPicPr>
          <p:cNvPr id="10" name="Picture 9">
            <a:extLst>
              <a:ext uri="{FF2B5EF4-FFF2-40B4-BE49-F238E27FC236}">
                <a16:creationId xmlns:a16="http://schemas.microsoft.com/office/drawing/2014/main" id="{54A85C05-27E7-7F89-26BE-D45B488CB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907" y="1133722"/>
            <a:ext cx="4377059" cy="4377059"/>
          </a:xfrm>
          <a:prstGeom prst="rect">
            <a:avLst/>
          </a:prstGeom>
          <a:ln>
            <a:solidFill>
              <a:schemeClr val="accent1"/>
            </a:solidFill>
          </a:ln>
        </p:spPr>
      </p:pic>
      <p:sp>
        <p:nvSpPr>
          <p:cNvPr id="11" name="TextBox 10">
            <a:extLst>
              <a:ext uri="{FF2B5EF4-FFF2-40B4-BE49-F238E27FC236}">
                <a16:creationId xmlns:a16="http://schemas.microsoft.com/office/drawing/2014/main" id="{80241D0A-195C-4041-B1B0-3C5EDBE188A1}"/>
              </a:ext>
            </a:extLst>
          </p:cNvPr>
          <p:cNvSpPr txBox="1"/>
          <p:nvPr/>
        </p:nvSpPr>
        <p:spPr>
          <a:xfrm>
            <a:off x="6851907" y="5649570"/>
            <a:ext cx="4377057" cy="292388"/>
          </a:xfrm>
          <a:prstGeom prst="rect">
            <a:avLst/>
          </a:prstGeom>
          <a:noFill/>
        </p:spPr>
        <p:txBody>
          <a:bodyPr wrap="square" rtlCol="0">
            <a:spAutoFit/>
          </a:bodyPr>
          <a:lstStyle/>
          <a:p>
            <a:r>
              <a:rPr lang="en-IN" sz="1300" b="0" i="0" dirty="0">
                <a:solidFill>
                  <a:srgbClr val="4D575D"/>
                </a:solidFill>
                <a:effectLst/>
                <a:latin typeface="Gotham Rounded SSm A"/>
              </a:rPr>
              <a:t>Maximum expenditure for group 0-1 years is 678118 </a:t>
            </a:r>
          </a:p>
        </p:txBody>
      </p:sp>
    </p:spTree>
    <p:extLst>
      <p:ext uri="{BB962C8B-B14F-4D97-AF65-F5344CB8AC3E}">
        <p14:creationId xmlns:p14="http://schemas.microsoft.com/office/powerpoint/2010/main" val="62661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17075-56D7-8342-6215-0A17C5778BA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8754BD-3389-8D7B-1B06-1C0AEC18E6EA}"/>
              </a:ext>
            </a:extLst>
          </p:cNvPr>
          <p:cNvSpPr txBox="1"/>
          <p:nvPr/>
        </p:nvSpPr>
        <p:spPr>
          <a:xfrm>
            <a:off x="963038" y="379379"/>
            <a:ext cx="10657944" cy="369332"/>
          </a:xfrm>
          <a:prstGeom prst="rect">
            <a:avLst/>
          </a:prstGeom>
          <a:noFill/>
        </p:spPr>
        <p:txBody>
          <a:bodyPr wrap="square" rtlCol="0">
            <a:spAutoFit/>
          </a:bodyPr>
          <a:lstStyle/>
          <a:p>
            <a:pPr algn="l"/>
            <a:r>
              <a:rPr lang="en-GB" b="1" dirty="0">
                <a:solidFill>
                  <a:srgbClr val="4D575D"/>
                </a:solidFill>
                <a:latin typeface="Gotham Rounded SSm A"/>
              </a:rPr>
              <a:t>2. Diagnosis-related group that has maximum hospitalization and expenditure</a:t>
            </a:r>
          </a:p>
        </p:txBody>
      </p:sp>
      <p:sp>
        <p:nvSpPr>
          <p:cNvPr id="5" name="TextBox 4">
            <a:extLst>
              <a:ext uri="{FF2B5EF4-FFF2-40B4-BE49-F238E27FC236}">
                <a16:creationId xmlns:a16="http://schemas.microsoft.com/office/drawing/2014/main" id="{F602C136-A666-0038-D410-15DCA6BFC206}"/>
              </a:ext>
            </a:extLst>
          </p:cNvPr>
          <p:cNvSpPr txBox="1"/>
          <p:nvPr/>
        </p:nvSpPr>
        <p:spPr>
          <a:xfrm>
            <a:off x="963038" y="2133982"/>
            <a:ext cx="10657944" cy="369332"/>
          </a:xfrm>
          <a:prstGeom prst="rect">
            <a:avLst/>
          </a:prstGeom>
          <a:noFill/>
        </p:spPr>
        <p:txBody>
          <a:bodyPr wrap="square" rtlCol="0">
            <a:spAutoFit/>
          </a:bodyPr>
          <a:lstStyle/>
          <a:p>
            <a:pPr algn="l"/>
            <a:r>
              <a:rPr lang="en-GB" b="1" dirty="0">
                <a:solidFill>
                  <a:srgbClr val="4D575D"/>
                </a:solidFill>
                <a:latin typeface="Gotham Rounded SSm A"/>
              </a:rPr>
              <a:t>3. Race vs Hospitalization Costs</a:t>
            </a:r>
          </a:p>
        </p:txBody>
      </p:sp>
      <p:pic>
        <p:nvPicPr>
          <p:cNvPr id="7" name="Picture 6">
            <a:extLst>
              <a:ext uri="{FF2B5EF4-FFF2-40B4-BE49-F238E27FC236}">
                <a16:creationId xmlns:a16="http://schemas.microsoft.com/office/drawing/2014/main" id="{0B60C44A-223B-32A6-1618-402ACEED6723}"/>
              </a:ext>
            </a:extLst>
          </p:cNvPr>
          <p:cNvPicPr>
            <a:picLocks noChangeAspect="1"/>
          </p:cNvPicPr>
          <p:nvPr/>
        </p:nvPicPr>
        <p:blipFill>
          <a:blip r:embed="rId2"/>
          <a:stretch>
            <a:fillRect/>
          </a:stretch>
        </p:blipFill>
        <p:spPr>
          <a:xfrm>
            <a:off x="963038" y="933856"/>
            <a:ext cx="6439711" cy="1014661"/>
          </a:xfrm>
          <a:prstGeom prst="rect">
            <a:avLst/>
          </a:prstGeom>
          <a:ln w="9525">
            <a:solidFill>
              <a:schemeClr val="accent1"/>
            </a:solidFill>
          </a:ln>
        </p:spPr>
      </p:pic>
      <p:pic>
        <p:nvPicPr>
          <p:cNvPr id="10" name="Picture 9">
            <a:extLst>
              <a:ext uri="{FF2B5EF4-FFF2-40B4-BE49-F238E27FC236}">
                <a16:creationId xmlns:a16="http://schemas.microsoft.com/office/drawing/2014/main" id="{5F3F2421-A261-BBC5-CF70-B54476BD41B4}"/>
              </a:ext>
            </a:extLst>
          </p:cNvPr>
          <p:cNvPicPr>
            <a:picLocks noChangeAspect="1"/>
          </p:cNvPicPr>
          <p:nvPr/>
        </p:nvPicPr>
        <p:blipFill>
          <a:blip r:embed="rId3"/>
          <a:stretch>
            <a:fillRect/>
          </a:stretch>
        </p:blipFill>
        <p:spPr>
          <a:xfrm>
            <a:off x="963038" y="2503314"/>
            <a:ext cx="8759006" cy="3654295"/>
          </a:xfrm>
          <a:prstGeom prst="rect">
            <a:avLst/>
          </a:prstGeom>
          <a:ln>
            <a:solidFill>
              <a:schemeClr val="accent1"/>
            </a:solidFill>
          </a:ln>
        </p:spPr>
      </p:pic>
    </p:spTree>
    <p:extLst>
      <p:ext uri="{BB962C8B-B14F-4D97-AF65-F5344CB8AC3E}">
        <p14:creationId xmlns:p14="http://schemas.microsoft.com/office/powerpoint/2010/main" val="281974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9465E-B4B2-9353-2E74-0B6D66938AB5}"/>
              </a:ext>
            </a:extLst>
          </p:cNvPr>
          <p:cNvPicPr>
            <a:picLocks noChangeAspect="1"/>
          </p:cNvPicPr>
          <p:nvPr/>
        </p:nvPicPr>
        <p:blipFill>
          <a:blip r:embed="rId2"/>
          <a:stretch>
            <a:fillRect/>
          </a:stretch>
        </p:blipFill>
        <p:spPr>
          <a:xfrm>
            <a:off x="947738" y="1010147"/>
            <a:ext cx="8175385" cy="3597169"/>
          </a:xfrm>
          <a:prstGeom prst="rect">
            <a:avLst/>
          </a:prstGeom>
          <a:ln>
            <a:solidFill>
              <a:schemeClr val="accent1"/>
            </a:solidFill>
          </a:ln>
        </p:spPr>
      </p:pic>
    </p:spTree>
    <p:extLst>
      <p:ext uri="{BB962C8B-B14F-4D97-AF65-F5344CB8AC3E}">
        <p14:creationId xmlns:p14="http://schemas.microsoft.com/office/powerpoint/2010/main" val="316347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C9EE70-7F77-CC52-81CF-13110417ED28}"/>
              </a:ext>
            </a:extLst>
          </p:cNvPr>
          <p:cNvSpPr txBox="1"/>
          <p:nvPr/>
        </p:nvSpPr>
        <p:spPr>
          <a:xfrm>
            <a:off x="963038" y="379379"/>
            <a:ext cx="10657944" cy="369332"/>
          </a:xfrm>
          <a:prstGeom prst="rect">
            <a:avLst/>
          </a:prstGeom>
          <a:noFill/>
        </p:spPr>
        <p:txBody>
          <a:bodyPr wrap="square" rtlCol="0">
            <a:spAutoFit/>
          </a:bodyPr>
          <a:lstStyle/>
          <a:p>
            <a:pPr algn="l"/>
            <a:r>
              <a:rPr lang="en-GB" b="1" dirty="0">
                <a:solidFill>
                  <a:srgbClr val="4D575D"/>
                </a:solidFill>
                <a:latin typeface="Gotham Rounded SSm A"/>
              </a:rPr>
              <a:t>4. Age and Gender vs Hospitalization costs</a:t>
            </a:r>
          </a:p>
        </p:txBody>
      </p:sp>
      <p:pic>
        <p:nvPicPr>
          <p:cNvPr id="4" name="Picture 3">
            <a:extLst>
              <a:ext uri="{FF2B5EF4-FFF2-40B4-BE49-F238E27FC236}">
                <a16:creationId xmlns:a16="http://schemas.microsoft.com/office/drawing/2014/main" id="{21627822-9F7B-224B-A8E3-B7555E719CC9}"/>
              </a:ext>
            </a:extLst>
          </p:cNvPr>
          <p:cNvPicPr>
            <a:picLocks noChangeAspect="1"/>
          </p:cNvPicPr>
          <p:nvPr/>
        </p:nvPicPr>
        <p:blipFill>
          <a:blip r:embed="rId2"/>
          <a:stretch>
            <a:fillRect/>
          </a:stretch>
        </p:blipFill>
        <p:spPr>
          <a:xfrm>
            <a:off x="963038" y="897688"/>
            <a:ext cx="8546176" cy="4767617"/>
          </a:xfrm>
          <a:prstGeom prst="rect">
            <a:avLst/>
          </a:prstGeom>
          <a:ln>
            <a:solidFill>
              <a:schemeClr val="accent1"/>
            </a:solidFill>
          </a:ln>
        </p:spPr>
      </p:pic>
    </p:spTree>
    <p:extLst>
      <p:ext uri="{BB962C8B-B14F-4D97-AF65-F5344CB8AC3E}">
        <p14:creationId xmlns:p14="http://schemas.microsoft.com/office/powerpoint/2010/main" val="97612929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{A34857B6-3708-4BE8-B004-99EAE1724A8A}tf56160789_win32</Template>
  <TotalTime>2689</TotalTime>
  <Words>397</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Calibri</vt:lpstr>
      <vt:lpstr>Franklin Gothic Book</vt:lpstr>
      <vt:lpstr>Gotham Rounded SSm A</vt:lpstr>
      <vt:lpstr>Custom</vt:lpstr>
      <vt:lpstr>Healthcare cost Analysis</vt:lpstr>
      <vt:lpstr>Description</vt:lpstr>
      <vt:lpstr>PowerPoint Presentation</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cost Analysis</dc:title>
  <dc:creator>arush bolia</dc:creator>
  <cp:lastModifiedBy>arush bolia</cp:lastModifiedBy>
  <cp:revision>1</cp:revision>
  <dcterms:created xsi:type="dcterms:W3CDTF">2024-02-13T17:19:10Z</dcterms:created>
  <dcterms:modified xsi:type="dcterms:W3CDTF">2024-03-01T20:01:40Z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