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4"/>
    <p:sldMasterId id="2147483659" r:id="rId5"/>
    <p:sldMasterId id="2147483669" r:id="rId6"/>
  </p:sldMasterIdLst>
  <p:notesMasterIdLst>
    <p:notesMasterId r:id="rId32"/>
  </p:notesMasterIdLst>
  <p:sldIdLst>
    <p:sldId id="718" r:id="rId7"/>
    <p:sldId id="728" r:id="rId8"/>
    <p:sldId id="719" r:id="rId9"/>
    <p:sldId id="730" r:id="rId10"/>
    <p:sldId id="729" r:id="rId11"/>
    <p:sldId id="737" r:id="rId12"/>
    <p:sldId id="738" r:id="rId13"/>
    <p:sldId id="739" r:id="rId14"/>
    <p:sldId id="740" r:id="rId15"/>
    <p:sldId id="736" r:id="rId16"/>
    <p:sldId id="743" r:id="rId17"/>
    <p:sldId id="724" r:id="rId18"/>
    <p:sldId id="732" r:id="rId19"/>
    <p:sldId id="744" r:id="rId20"/>
    <p:sldId id="721" r:id="rId21"/>
    <p:sldId id="745" r:id="rId22"/>
    <p:sldId id="746" r:id="rId23"/>
    <p:sldId id="747" r:id="rId24"/>
    <p:sldId id="748" r:id="rId25"/>
    <p:sldId id="749" r:id="rId26"/>
    <p:sldId id="723" r:id="rId27"/>
    <p:sldId id="752" r:id="rId28"/>
    <p:sldId id="751" r:id="rId29"/>
    <p:sldId id="753" r:id="rId30"/>
    <p:sldId id="750" r:id="rId31"/>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Presentation" id="{3540F3E4-3A56-594D-A98C-62123F4F527F}">
          <p14:sldIdLst>
            <p14:sldId id="718"/>
          </p14:sldIdLst>
        </p14:section>
        <p14:section name="Problem Statement and Data Introduction" id="{18AD15C2-18F6-405A-BFE5-53F3EC1D6E41}">
          <p14:sldIdLst>
            <p14:sldId id="728"/>
            <p14:sldId id="719"/>
            <p14:sldId id="730"/>
          </p14:sldIdLst>
        </p14:section>
        <p14:section name="Data Exploration and Feature Engineering" id="{51FF17D8-8008-4FB3-8B41-5C7A57B42818}">
          <p14:sldIdLst>
            <p14:sldId id="729"/>
            <p14:sldId id="737"/>
            <p14:sldId id="738"/>
            <p14:sldId id="739"/>
            <p14:sldId id="740"/>
            <p14:sldId id="736"/>
            <p14:sldId id="743"/>
            <p14:sldId id="724"/>
            <p14:sldId id="732"/>
          </p14:sldIdLst>
        </p14:section>
        <p14:section name="Model Preprocessing" id="{33F5AF3B-7F80-4E37-930C-9D7ADB0AB62D}">
          <p14:sldIdLst>
            <p14:sldId id="744"/>
          </p14:sldIdLst>
        </p14:section>
        <p14:section name="Model Discussion" id="{D3ACF6FE-AC31-4DB1-BF85-44ED72FB5680}">
          <p14:sldIdLst>
            <p14:sldId id="721"/>
            <p14:sldId id="745"/>
            <p14:sldId id="746"/>
            <p14:sldId id="747"/>
            <p14:sldId id="748"/>
            <p14:sldId id="749"/>
          </p14:sldIdLst>
        </p14:section>
        <p14:section name="Model Comparison and Conclusion" id="{247C96C9-F2A4-4293-801B-C7A091766C11}">
          <p14:sldIdLst>
            <p14:sldId id="723"/>
            <p14:sldId id="752"/>
            <p14:sldId id="751"/>
          </p14:sldIdLst>
        </p14:section>
        <p14:section name="Q&amp;A" id="{49D44F0E-4867-4A7B-84A1-774F599D2B56}">
          <p14:sldIdLst>
            <p14:sldId id="753"/>
            <p14:sldId id="75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000000"/>
    <a:srgbClr val="C86A00"/>
    <a:srgbClr val="C00000"/>
    <a:srgbClr val="C6531F"/>
    <a:srgbClr val="C01338"/>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525C0-2D29-449B-82CD-4F07233D4FF1}" v="2" dt="2023-07-25T19:35:46.689"/>
    <p1510:client id="{44057B2C-75F3-4FD1-BD66-37CFC177313D}" v="3" dt="2023-07-25T19:16:27.898"/>
    <p1510:client id="{6B229BD3-D076-4DAB-BB38-B2361C2731A1}" v="92" dt="2023-07-25T19:53:22.601"/>
    <p1510:client id="{81D72512-BA1B-4546-82BA-1D014A976A68}" v="5385" dt="2023-07-25T19:56:10.052"/>
    <p1510:client id="{C525A172-D044-4E94-8822-F8413FC5F171}" v="15" dt="2023-07-25T18:21:18.049"/>
    <p1510:client id="{DDAD4F35-D203-46D9-909D-747A60430624}" v="1" dt="2023-07-25T17:59:59.3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28"/>
  </p:normalViewPr>
  <p:slideViewPr>
    <p:cSldViewPr snapToGrid="0">
      <p:cViewPr varScale="1">
        <p:scale>
          <a:sx n="153" d="100"/>
          <a:sy n="153" d="100"/>
        </p:scale>
        <p:origin x="5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 Walyat" userId="f886d8003a29999e" providerId="Windows Live" clId="Web-{44057B2C-75F3-4FD1-BD66-37CFC177313D}"/>
    <pc:docChg chg="modSld">
      <pc:chgData name="Avi Walyat" userId="f886d8003a29999e" providerId="Windows Live" clId="Web-{44057B2C-75F3-4FD1-BD66-37CFC177313D}" dt="2023-07-25T19:16:23.991" v="834"/>
      <pc:docMkLst>
        <pc:docMk/>
      </pc:docMkLst>
      <pc:sldChg chg="modNotes">
        <pc:chgData name="Avi Walyat" userId="f886d8003a29999e" providerId="Windows Live" clId="Web-{44057B2C-75F3-4FD1-BD66-37CFC177313D}" dt="2023-07-25T19:07:59.743" v="196"/>
        <pc:sldMkLst>
          <pc:docMk/>
          <pc:sldMk cId="1429875407" sldId="744"/>
        </pc:sldMkLst>
      </pc:sldChg>
      <pc:sldChg chg="modNotes">
        <pc:chgData name="Avi Walyat" userId="f886d8003a29999e" providerId="Windows Live" clId="Web-{44057B2C-75F3-4FD1-BD66-37CFC177313D}" dt="2023-07-25T19:16:23.991" v="834"/>
        <pc:sldMkLst>
          <pc:docMk/>
          <pc:sldMk cId="910005121" sldId="745"/>
        </pc:sldMkLst>
      </pc:sldChg>
    </pc:docChg>
  </pc:docChgLst>
  <pc:docChgLst>
    <pc:chgData name="Guest User" providerId="Windows Live" clId="Web-{EAF12312-67D0-40A0-81E1-541D5E6E88EC}"/>
    <pc:docChg chg="modSld">
      <pc:chgData name="Guest User" userId="" providerId="Windows Live" clId="Web-{EAF12312-67D0-40A0-81E1-541D5E6E88EC}" dt="2023-07-25T17:35:18.797" v="93"/>
      <pc:docMkLst>
        <pc:docMk/>
      </pc:docMkLst>
      <pc:sldChg chg="modNotes">
        <pc:chgData name="Guest User" userId="" providerId="Windows Live" clId="Web-{EAF12312-67D0-40A0-81E1-541D5E6E88EC}" dt="2023-07-25T17:35:18.797" v="93"/>
        <pc:sldMkLst>
          <pc:docMk/>
          <pc:sldMk cId="3641824930" sldId="748"/>
        </pc:sldMkLst>
      </pc:sldChg>
    </pc:docChg>
  </pc:docChgLst>
  <pc:docChgLst>
    <pc:chgData name="Avi Walyat" userId="f886d8003a29999e" providerId="Windows Live" clId="Web-{9DF85E22-FC00-4C6D-BF88-58B7789F5B14}"/>
    <pc:docChg chg="modSld">
      <pc:chgData name="Avi Walyat" userId="f886d8003a29999e" providerId="Windows Live" clId="Web-{9DF85E22-FC00-4C6D-BF88-58B7789F5B14}" dt="2023-07-24T14:15:38.404" v="3"/>
      <pc:docMkLst>
        <pc:docMk/>
      </pc:docMkLst>
      <pc:sldChg chg="modSp">
        <pc:chgData name="Avi Walyat" userId="f886d8003a29999e" providerId="Windows Live" clId="Web-{9DF85E22-FC00-4C6D-BF88-58B7789F5B14}" dt="2023-07-24T14:15:38.404" v="3"/>
        <pc:sldMkLst>
          <pc:docMk/>
          <pc:sldMk cId="304603884" sldId="723"/>
        </pc:sldMkLst>
        <pc:graphicFrameChg chg="mod modGraphic">
          <ac:chgData name="Avi Walyat" userId="f886d8003a29999e" providerId="Windows Live" clId="Web-{9DF85E22-FC00-4C6D-BF88-58B7789F5B14}" dt="2023-07-24T14:15:38.404" v="3"/>
          <ac:graphicFrameMkLst>
            <pc:docMk/>
            <pc:sldMk cId="304603884" sldId="723"/>
            <ac:graphicFrameMk id="4" creationId="{70CECE06-61DD-F1BD-2F09-DEA23FE5E2CC}"/>
          </ac:graphicFrameMkLst>
        </pc:graphicFrameChg>
      </pc:sldChg>
      <pc:sldChg chg="modSp">
        <pc:chgData name="Avi Walyat" userId="f886d8003a29999e" providerId="Windows Live" clId="Web-{9DF85E22-FC00-4C6D-BF88-58B7789F5B14}" dt="2023-07-24T14:15:35.561" v="1"/>
        <pc:sldMkLst>
          <pc:docMk/>
          <pc:sldMk cId="318534165" sldId="749"/>
        </pc:sldMkLst>
        <pc:graphicFrameChg chg="mod modGraphic">
          <ac:chgData name="Avi Walyat" userId="f886d8003a29999e" providerId="Windows Live" clId="Web-{9DF85E22-FC00-4C6D-BF88-58B7789F5B14}" dt="2023-07-24T14:15:35.561" v="1"/>
          <ac:graphicFrameMkLst>
            <pc:docMk/>
            <pc:sldMk cId="318534165" sldId="749"/>
            <ac:graphicFrameMk id="8" creationId="{11898DD8-AFE7-0794-11EF-9112149E583C}"/>
          </ac:graphicFrameMkLst>
        </pc:graphicFrameChg>
      </pc:sldChg>
    </pc:docChg>
  </pc:docChgLst>
  <pc:docChgLst>
    <pc:chgData name="Guest User" providerId="Windows Live" clId="Web-{2F36FD36-C637-41FC-8D62-31182BDE4DBC}"/>
    <pc:docChg chg="modSld">
      <pc:chgData name="Guest User" userId="" providerId="Windows Live" clId="Web-{2F36FD36-C637-41FC-8D62-31182BDE4DBC}" dt="2023-07-24T14:18:00.259" v="13" actId="14100"/>
      <pc:docMkLst>
        <pc:docMk/>
      </pc:docMkLst>
      <pc:sldChg chg="addSp delSp modSp">
        <pc:chgData name="Guest User" userId="" providerId="Windows Live" clId="Web-{2F36FD36-C637-41FC-8D62-31182BDE4DBC}" dt="2023-07-24T14:18:00.259" v="13" actId="14100"/>
        <pc:sldMkLst>
          <pc:docMk/>
          <pc:sldMk cId="3641824930" sldId="748"/>
        </pc:sldMkLst>
        <pc:picChg chg="del">
          <ac:chgData name="Guest User" userId="" providerId="Windows Live" clId="Web-{2F36FD36-C637-41FC-8D62-31182BDE4DBC}" dt="2023-07-24T14:16:41.365" v="1"/>
          <ac:picMkLst>
            <pc:docMk/>
            <pc:sldMk cId="3641824930" sldId="748"/>
            <ac:picMk id="2" creationId="{1A1C36CF-8BA6-DFE4-EA87-C8298EAB6761}"/>
          </ac:picMkLst>
        </pc:picChg>
        <pc:picChg chg="add mod">
          <ac:chgData name="Guest User" userId="" providerId="Windows Live" clId="Web-{2F36FD36-C637-41FC-8D62-31182BDE4DBC}" dt="2023-07-24T14:17:51.946" v="12" actId="1076"/>
          <ac:picMkLst>
            <pc:docMk/>
            <pc:sldMk cId="3641824930" sldId="748"/>
            <ac:picMk id="3" creationId="{8E5937CD-2246-8002-CA85-212800F3D13D}"/>
          </ac:picMkLst>
        </pc:picChg>
        <pc:picChg chg="del">
          <ac:chgData name="Guest User" userId="" providerId="Windows Live" clId="Web-{2F36FD36-C637-41FC-8D62-31182BDE4DBC}" dt="2023-07-24T14:16:40.990" v="0"/>
          <ac:picMkLst>
            <pc:docMk/>
            <pc:sldMk cId="3641824930" sldId="748"/>
            <ac:picMk id="4" creationId="{9A810E4B-00FC-B0D6-BFF8-C7DE1CED246C}"/>
          </ac:picMkLst>
        </pc:picChg>
        <pc:picChg chg="add mod">
          <ac:chgData name="Guest User" userId="" providerId="Windows Live" clId="Web-{2F36FD36-C637-41FC-8D62-31182BDE4DBC}" dt="2023-07-24T14:18:00.259" v="13" actId="14100"/>
          <ac:picMkLst>
            <pc:docMk/>
            <pc:sldMk cId="3641824930" sldId="748"/>
            <ac:picMk id="7" creationId="{AC12DBB6-5F4F-B30D-F218-E345F3C087CB}"/>
          </ac:picMkLst>
        </pc:picChg>
      </pc:sldChg>
    </pc:docChg>
  </pc:docChgLst>
  <pc:docChgLst>
    <pc:chgData name="Guest User" providerId="Windows Live" clId="Web-{383525C0-2D29-449B-82CD-4F07233D4FF1}"/>
    <pc:docChg chg="modSld">
      <pc:chgData name="Guest User" userId="" providerId="Windows Live" clId="Web-{383525C0-2D29-449B-82CD-4F07233D4FF1}" dt="2023-07-25T19:49:38.533" v="441"/>
      <pc:docMkLst>
        <pc:docMk/>
      </pc:docMkLst>
      <pc:sldChg chg="modNotes">
        <pc:chgData name="Guest User" userId="" providerId="Windows Live" clId="Web-{383525C0-2D29-449B-82CD-4F07233D4FF1}" dt="2023-07-25T19:49:38.533" v="441"/>
        <pc:sldMkLst>
          <pc:docMk/>
          <pc:sldMk cId="318534165" sldId="749"/>
        </pc:sldMkLst>
      </pc:sldChg>
    </pc:docChg>
  </pc:docChgLst>
  <pc:docChgLst>
    <pc:chgData name="Guest User" providerId="Windows Live" clId="Web-{1DA6100B-FA5F-4137-BC51-03BB606E1547}"/>
    <pc:docChg chg="modSld">
      <pc:chgData name="Guest User" userId="" providerId="Windows Live" clId="Web-{1DA6100B-FA5F-4137-BC51-03BB606E1547}" dt="2023-07-20T22:28:42.347" v="278"/>
      <pc:docMkLst>
        <pc:docMk/>
      </pc:docMkLst>
      <pc:sldChg chg="modSp modNotes">
        <pc:chgData name="Guest User" userId="" providerId="Windows Live" clId="Web-{1DA6100B-FA5F-4137-BC51-03BB606E1547}" dt="2023-07-20T21:43:15.412" v="270" actId="1076"/>
        <pc:sldMkLst>
          <pc:docMk/>
          <pc:sldMk cId="1543116432" sldId="719"/>
        </pc:sldMkLst>
        <pc:spChg chg="mod">
          <ac:chgData name="Guest User" userId="" providerId="Windows Live" clId="Web-{1DA6100B-FA5F-4137-BC51-03BB606E1547}" dt="2023-07-20T21:43:14.006" v="269" actId="20577"/>
          <ac:spMkLst>
            <pc:docMk/>
            <pc:sldMk cId="1543116432" sldId="719"/>
            <ac:spMk id="3" creationId="{00000000-0000-0000-0000-000000000000}"/>
          </ac:spMkLst>
        </pc:spChg>
        <pc:spChg chg="mod">
          <ac:chgData name="Guest User" userId="" providerId="Windows Live" clId="Web-{1DA6100B-FA5F-4137-BC51-03BB606E1547}" dt="2023-07-20T21:43:15.412" v="270" actId="1076"/>
          <ac:spMkLst>
            <pc:docMk/>
            <pc:sldMk cId="1543116432" sldId="719"/>
            <ac:spMk id="4" creationId="{FC695803-B8AD-7126-F36C-FA3C6F9BAB3C}"/>
          </ac:spMkLst>
        </pc:spChg>
      </pc:sldChg>
      <pc:sldChg chg="modSp modNotes">
        <pc:chgData name="Guest User" userId="" providerId="Windows Live" clId="Web-{1DA6100B-FA5F-4137-BC51-03BB606E1547}" dt="2023-07-20T22:28:42.347" v="278"/>
        <pc:sldMkLst>
          <pc:docMk/>
          <pc:sldMk cId="1223664771" sldId="720"/>
        </pc:sldMkLst>
        <pc:spChg chg="mod">
          <ac:chgData name="Guest User" userId="" providerId="Windows Live" clId="Web-{1DA6100B-FA5F-4137-BC51-03BB606E1547}" dt="2023-07-20T22:27:08.094" v="273" actId="1076"/>
          <ac:spMkLst>
            <pc:docMk/>
            <pc:sldMk cId="1223664771" sldId="720"/>
            <ac:spMk id="5" creationId="{AB5B0EF6-7BED-D435-6B49-EA6509CC558B}"/>
          </ac:spMkLst>
        </pc:spChg>
      </pc:sldChg>
      <pc:sldChg chg="modSp">
        <pc:chgData name="Guest User" userId="" providerId="Windows Live" clId="Web-{1DA6100B-FA5F-4137-BC51-03BB606E1547}" dt="2023-07-20T22:27:16.797" v="274" actId="1076"/>
        <pc:sldMkLst>
          <pc:docMk/>
          <pc:sldMk cId="852111593" sldId="724"/>
        </pc:sldMkLst>
        <pc:spChg chg="mod">
          <ac:chgData name="Guest User" userId="" providerId="Windows Live" clId="Web-{1DA6100B-FA5F-4137-BC51-03BB606E1547}" dt="2023-07-20T22:27:16.797" v="274" actId="1076"/>
          <ac:spMkLst>
            <pc:docMk/>
            <pc:sldMk cId="852111593" sldId="724"/>
            <ac:spMk id="4" creationId="{16081291-1CFC-80E3-148D-2C88BFFF5AA8}"/>
          </ac:spMkLst>
        </pc:spChg>
      </pc:sldChg>
      <pc:sldChg chg="addSp delSp modSp modNotes">
        <pc:chgData name="Guest User" userId="" providerId="Windows Live" clId="Web-{1DA6100B-FA5F-4137-BC51-03BB606E1547}" dt="2023-07-20T21:50:49.055" v="272" actId="20577"/>
        <pc:sldMkLst>
          <pc:docMk/>
          <pc:sldMk cId="464122325" sldId="727"/>
        </pc:sldMkLst>
        <pc:spChg chg="del">
          <ac:chgData name="Guest User" userId="" providerId="Windows Live" clId="Web-{1DA6100B-FA5F-4137-BC51-03BB606E1547}" dt="2023-07-20T21:23:43.132" v="146"/>
          <ac:spMkLst>
            <pc:docMk/>
            <pc:sldMk cId="464122325" sldId="727"/>
            <ac:spMk id="3" creationId="{0ACB9FDA-486E-5E6B-4E24-036E983CB3B6}"/>
          </ac:spMkLst>
        </pc:spChg>
        <pc:spChg chg="mod">
          <ac:chgData name="Guest User" userId="" providerId="Windows Live" clId="Web-{1DA6100B-FA5F-4137-BC51-03BB606E1547}" dt="2023-07-20T21:23:55.367" v="150" actId="1076"/>
          <ac:spMkLst>
            <pc:docMk/>
            <pc:sldMk cId="464122325" sldId="727"/>
            <ac:spMk id="4" creationId="{33F50B2E-4E21-CB20-0750-B96EB991E9D0}"/>
          </ac:spMkLst>
        </pc:spChg>
        <pc:spChg chg="mod">
          <ac:chgData name="Guest User" userId="" providerId="Windows Live" clId="Web-{1DA6100B-FA5F-4137-BC51-03BB606E1547}" dt="2023-07-20T21:50:49.055" v="272" actId="20577"/>
          <ac:spMkLst>
            <pc:docMk/>
            <pc:sldMk cId="464122325" sldId="727"/>
            <ac:spMk id="5" creationId="{4FBEDBA8-6C65-78F8-C133-C31091D2ED79}"/>
          </ac:spMkLst>
        </pc:spChg>
        <pc:picChg chg="add mod ord">
          <ac:chgData name="Guest User" userId="" providerId="Windows Live" clId="Web-{1DA6100B-FA5F-4137-BC51-03BB606E1547}" dt="2023-07-20T21:23:51.742" v="149" actId="1076"/>
          <ac:picMkLst>
            <pc:docMk/>
            <pc:sldMk cId="464122325" sldId="727"/>
            <ac:picMk id="6" creationId="{07ADA5A8-E75C-866E-02E3-799B785DAAB8}"/>
          </ac:picMkLst>
        </pc:picChg>
      </pc:sldChg>
    </pc:docChg>
  </pc:docChgLst>
  <pc:docChgLst>
    <pc:chgData name="Guest User" providerId="Windows Live" clId="Web-{C525A172-D044-4E94-8822-F8413FC5F171}"/>
    <pc:docChg chg="modSld">
      <pc:chgData name="Guest User" userId="" providerId="Windows Live" clId="Web-{C525A172-D044-4E94-8822-F8413FC5F171}" dt="2023-07-25T18:28:58.376" v="3054"/>
      <pc:docMkLst>
        <pc:docMk/>
      </pc:docMkLst>
      <pc:sldChg chg="modNotes">
        <pc:chgData name="Guest User" userId="" providerId="Windows Live" clId="Web-{C525A172-D044-4E94-8822-F8413FC5F171}" dt="2023-07-25T17:54:06.840" v="2"/>
        <pc:sldMkLst>
          <pc:docMk/>
          <pc:sldMk cId="1543116432" sldId="719"/>
        </pc:sldMkLst>
      </pc:sldChg>
      <pc:sldChg chg="modNotes">
        <pc:chgData name="Guest User" userId="" providerId="Windows Live" clId="Web-{C525A172-D044-4E94-8822-F8413FC5F171}" dt="2023-07-25T17:57:32.769" v="411"/>
        <pc:sldMkLst>
          <pc:docMk/>
          <pc:sldMk cId="304603884" sldId="723"/>
        </pc:sldMkLst>
      </pc:sldChg>
      <pc:sldChg chg="modNotes">
        <pc:chgData name="Guest User" userId="" providerId="Windows Live" clId="Web-{C525A172-D044-4E94-8822-F8413FC5F171}" dt="2023-07-25T18:12:11.906" v="1388"/>
        <pc:sldMkLst>
          <pc:docMk/>
          <pc:sldMk cId="1056353863" sldId="729"/>
        </pc:sldMkLst>
      </pc:sldChg>
      <pc:sldChg chg="modNotes">
        <pc:chgData name="Guest User" userId="" providerId="Windows Live" clId="Web-{C525A172-D044-4E94-8822-F8413FC5F171}" dt="2023-07-25T17:54:15.950" v="45"/>
        <pc:sldMkLst>
          <pc:docMk/>
          <pc:sldMk cId="4274032249" sldId="730"/>
        </pc:sldMkLst>
      </pc:sldChg>
      <pc:sldChg chg="modNotes">
        <pc:chgData name="Guest User" userId="" providerId="Windows Live" clId="Web-{C525A172-D044-4E94-8822-F8413FC5F171}" dt="2023-07-25T18:18:47.028" v="2503"/>
        <pc:sldMkLst>
          <pc:docMk/>
          <pc:sldMk cId="4208195388" sldId="736"/>
        </pc:sldMkLst>
      </pc:sldChg>
      <pc:sldChg chg="modNotes">
        <pc:chgData name="Guest User" userId="" providerId="Windows Live" clId="Web-{C525A172-D044-4E94-8822-F8413FC5F171}" dt="2023-07-25T18:13:21.049" v="1535"/>
        <pc:sldMkLst>
          <pc:docMk/>
          <pc:sldMk cId="1846636255" sldId="737"/>
        </pc:sldMkLst>
      </pc:sldChg>
      <pc:sldChg chg="modNotes">
        <pc:chgData name="Guest User" userId="" providerId="Windows Live" clId="Web-{C525A172-D044-4E94-8822-F8413FC5F171}" dt="2023-07-25T18:14:15.441" v="1646"/>
        <pc:sldMkLst>
          <pc:docMk/>
          <pc:sldMk cId="4063091450" sldId="738"/>
        </pc:sldMkLst>
      </pc:sldChg>
      <pc:sldChg chg="modNotes">
        <pc:chgData name="Guest User" userId="" providerId="Windows Live" clId="Web-{C525A172-D044-4E94-8822-F8413FC5F171}" dt="2023-07-25T18:15:27.006" v="1809"/>
        <pc:sldMkLst>
          <pc:docMk/>
          <pc:sldMk cId="944650562" sldId="739"/>
        </pc:sldMkLst>
      </pc:sldChg>
      <pc:sldChg chg="modNotes">
        <pc:chgData name="Guest User" userId="" providerId="Windows Live" clId="Web-{C525A172-D044-4E94-8822-F8413FC5F171}" dt="2023-07-25T18:17:12.791" v="2160"/>
        <pc:sldMkLst>
          <pc:docMk/>
          <pc:sldMk cId="171648257" sldId="740"/>
        </pc:sldMkLst>
      </pc:sldChg>
      <pc:sldChg chg="modNotes">
        <pc:chgData name="Guest User" userId="" providerId="Windows Live" clId="Web-{C525A172-D044-4E94-8822-F8413FC5F171}" dt="2023-07-25T18:20:21.203" v="2793"/>
        <pc:sldMkLst>
          <pc:docMk/>
          <pc:sldMk cId="2874960408" sldId="743"/>
        </pc:sldMkLst>
      </pc:sldChg>
      <pc:sldChg chg="modNotes">
        <pc:chgData name="Guest User" userId="" providerId="Windows Live" clId="Web-{C525A172-D044-4E94-8822-F8413FC5F171}" dt="2023-07-25T18:21:17.377" v="2965"/>
        <pc:sldMkLst>
          <pc:docMk/>
          <pc:sldMk cId="1429875407" sldId="744"/>
        </pc:sldMkLst>
      </pc:sldChg>
      <pc:sldChg chg="modNotes">
        <pc:chgData name="Guest User" userId="" providerId="Windows Live" clId="Web-{C525A172-D044-4E94-8822-F8413FC5F171}" dt="2023-07-25T18:28:58.376" v="3054"/>
        <pc:sldMkLst>
          <pc:docMk/>
          <pc:sldMk cId="1373804668" sldId="747"/>
        </pc:sldMkLst>
      </pc:sldChg>
      <pc:sldChg chg="modNotes">
        <pc:chgData name="Guest User" userId="" providerId="Windows Live" clId="Web-{C525A172-D044-4E94-8822-F8413FC5F171}" dt="2023-07-25T18:25:22.353" v="2970"/>
        <pc:sldMkLst>
          <pc:docMk/>
          <pc:sldMk cId="370150120" sldId="751"/>
        </pc:sldMkLst>
      </pc:sldChg>
      <pc:sldChg chg="modNotes">
        <pc:chgData name="Guest User" userId="" providerId="Windows Live" clId="Web-{C525A172-D044-4E94-8822-F8413FC5F171}" dt="2023-07-25T18:03:14.936" v="682"/>
        <pc:sldMkLst>
          <pc:docMk/>
          <pc:sldMk cId="3742555596" sldId="752"/>
        </pc:sldMkLst>
      </pc:sldChg>
    </pc:docChg>
  </pc:docChgLst>
  <pc:docChgLst>
    <pc:chgData name="Guest User" providerId="Windows Live" clId="Web-{C0D12321-9418-45A4-9B0A-968370D3EADC}"/>
    <pc:docChg chg="modSld">
      <pc:chgData name="Guest User" userId="" providerId="Windows Live" clId="Web-{C0D12321-9418-45A4-9B0A-968370D3EADC}" dt="2023-07-21T18:33:01.052" v="113" actId="1076"/>
      <pc:docMkLst>
        <pc:docMk/>
      </pc:docMkLst>
      <pc:sldChg chg="delSp modSp">
        <pc:chgData name="Guest User" userId="" providerId="Windows Live" clId="Web-{C0D12321-9418-45A4-9B0A-968370D3EADC}" dt="2023-07-21T18:30:54.408" v="51"/>
        <pc:sldMkLst>
          <pc:docMk/>
          <pc:sldMk cId="1543116432" sldId="719"/>
        </pc:sldMkLst>
        <pc:spChg chg="mod">
          <ac:chgData name="Guest User" userId="" providerId="Windows Live" clId="Web-{C0D12321-9418-45A4-9B0A-968370D3EADC}" dt="2023-07-21T18:30:43.876" v="49" actId="20577"/>
          <ac:spMkLst>
            <pc:docMk/>
            <pc:sldMk cId="1543116432" sldId="719"/>
            <ac:spMk id="2" creationId="{00000000-0000-0000-0000-000000000000}"/>
          </ac:spMkLst>
        </pc:spChg>
        <pc:spChg chg="del mod">
          <ac:chgData name="Guest User" userId="" providerId="Windows Live" clId="Web-{C0D12321-9418-45A4-9B0A-968370D3EADC}" dt="2023-07-21T18:30:54.408" v="51"/>
          <ac:spMkLst>
            <pc:docMk/>
            <pc:sldMk cId="1543116432" sldId="719"/>
            <ac:spMk id="4" creationId="{FC695803-B8AD-7126-F36C-FA3C6F9BAB3C}"/>
          </ac:spMkLst>
        </pc:spChg>
      </pc:sldChg>
      <pc:sldChg chg="modSp modNotes">
        <pc:chgData name="Guest User" userId="" providerId="Windows Live" clId="Web-{C0D12321-9418-45A4-9B0A-968370D3EADC}" dt="2023-07-21T18:32:44.645" v="106" actId="20577"/>
        <pc:sldMkLst>
          <pc:docMk/>
          <pc:sldMk cId="1223664771" sldId="720"/>
        </pc:sldMkLst>
        <pc:spChg chg="mod">
          <ac:chgData name="Guest User" userId="" providerId="Windows Live" clId="Web-{C0D12321-9418-45A4-9B0A-968370D3EADC}" dt="2023-07-21T18:32:44.645" v="106" actId="20577"/>
          <ac:spMkLst>
            <pc:docMk/>
            <pc:sldMk cId="1223664771" sldId="720"/>
            <ac:spMk id="2" creationId="{00000000-0000-0000-0000-000000000000}"/>
          </ac:spMkLst>
        </pc:spChg>
      </pc:sldChg>
      <pc:sldChg chg="modSp">
        <pc:chgData name="Guest User" userId="" providerId="Windows Live" clId="Web-{C0D12321-9418-45A4-9B0A-968370D3EADC}" dt="2023-07-21T18:32:51.270" v="112" actId="20577"/>
        <pc:sldMkLst>
          <pc:docMk/>
          <pc:sldMk cId="852111593" sldId="724"/>
        </pc:sldMkLst>
        <pc:spChg chg="mod">
          <ac:chgData name="Guest User" userId="" providerId="Windows Live" clId="Web-{C0D12321-9418-45A4-9B0A-968370D3EADC}" dt="2023-07-21T18:32:51.270" v="112" actId="20577"/>
          <ac:spMkLst>
            <pc:docMk/>
            <pc:sldMk cId="852111593" sldId="724"/>
            <ac:spMk id="2" creationId="{5ECEF692-4FA9-97B5-A26B-31DC587D115F}"/>
          </ac:spMkLst>
        </pc:spChg>
      </pc:sldChg>
      <pc:sldChg chg="delSp modSp">
        <pc:chgData name="Guest User" userId="" providerId="Windows Live" clId="Web-{C0D12321-9418-45A4-9B0A-968370D3EADC}" dt="2023-07-21T18:33:01.052" v="113" actId="1076"/>
        <pc:sldMkLst>
          <pc:docMk/>
          <pc:sldMk cId="464122325" sldId="727"/>
        </pc:sldMkLst>
        <pc:spChg chg="mod">
          <ac:chgData name="Guest User" userId="" providerId="Windows Live" clId="Web-{C0D12321-9418-45A4-9B0A-968370D3EADC}" dt="2023-07-21T18:31:04.424" v="55" actId="20577"/>
          <ac:spMkLst>
            <pc:docMk/>
            <pc:sldMk cId="464122325" sldId="727"/>
            <ac:spMk id="2" creationId="{23A5B3CA-98E7-92FA-22BB-80976420CD5D}"/>
          </ac:spMkLst>
        </pc:spChg>
        <pc:spChg chg="del">
          <ac:chgData name="Guest User" userId="" providerId="Windows Live" clId="Web-{C0D12321-9418-45A4-9B0A-968370D3EADC}" dt="2023-07-21T18:30:50.986" v="50"/>
          <ac:spMkLst>
            <pc:docMk/>
            <pc:sldMk cId="464122325" sldId="727"/>
            <ac:spMk id="5" creationId="{4FBEDBA8-6C65-78F8-C133-C31091D2ED79}"/>
          </ac:spMkLst>
        </pc:spChg>
        <pc:picChg chg="mod">
          <ac:chgData name="Guest User" userId="" providerId="Windows Live" clId="Web-{C0D12321-9418-45A4-9B0A-968370D3EADC}" dt="2023-07-21T18:33:01.052" v="113" actId="1076"/>
          <ac:picMkLst>
            <pc:docMk/>
            <pc:sldMk cId="464122325" sldId="727"/>
            <ac:picMk id="6" creationId="{07ADA5A8-E75C-866E-02E3-799B785DAAB8}"/>
          </ac:picMkLst>
        </pc:picChg>
      </pc:sldChg>
    </pc:docChg>
  </pc:docChgLst>
  <pc:docChgLst>
    <pc:chgData name="Avi Walyat" userId="f886d8003a29999e" providerId="Windows Live" clId="Web-{6B229BD3-D076-4DAB-BB38-B2361C2731A1}"/>
    <pc:docChg chg="delSld modSld sldOrd delSection modSection">
      <pc:chgData name="Avi Walyat" userId="f886d8003a29999e" providerId="Windows Live" clId="Web-{6B229BD3-D076-4DAB-BB38-B2361C2731A1}" dt="2023-07-25T19:53:18.820" v="65"/>
      <pc:docMkLst>
        <pc:docMk/>
      </pc:docMkLst>
      <pc:sldChg chg="del">
        <pc:chgData name="Avi Walyat" userId="f886d8003a29999e" providerId="Windows Live" clId="Web-{6B229BD3-D076-4DAB-BB38-B2361C2731A1}" dt="2023-07-25T19:45:39.379" v="10"/>
        <pc:sldMkLst>
          <pc:docMk/>
          <pc:sldMk cId="3086678487" sldId="708"/>
        </pc:sldMkLst>
      </pc:sldChg>
      <pc:sldChg chg="del">
        <pc:chgData name="Avi Walyat" userId="f886d8003a29999e" providerId="Windows Live" clId="Web-{6B229BD3-D076-4DAB-BB38-B2361C2731A1}" dt="2023-07-25T19:45:39.379" v="9"/>
        <pc:sldMkLst>
          <pc:docMk/>
          <pc:sldMk cId="86700209" sldId="709"/>
        </pc:sldMkLst>
      </pc:sldChg>
      <pc:sldChg chg="del">
        <pc:chgData name="Avi Walyat" userId="f886d8003a29999e" providerId="Windows Live" clId="Web-{6B229BD3-D076-4DAB-BB38-B2361C2731A1}" dt="2023-07-25T19:45:39.379" v="11"/>
        <pc:sldMkLst>
          <pc:docMk/>
          <pc:sldMk cId="78549601" sldId="710"/>
        </pc:sldMkLst>
      </pc:sldChg>
      <pc:sldChg chg="del">
        <pc:chgData name="Avi Walyat" userId="f886d8003a29999e" providerId="Windows Live" clId="Web-{6B229BD3-D076-4DAB-BB38-B2361C2731A1}" dt="2023-07-25T19:45:39.395" v="16"/>
        <pc:sldMkLst>
          <pc:docMk/>
          <pc:sldMk cId="247584020" sldId="711"/>
        </pc:sldMkLst>
      </pc:sldChg>
      <pc:sldChg chg="del">
        <pc:chgData name="Avi Walyat" userId="f886d8003a29999e" providerId="Windows Live" clId="Web-{6B229BD3-D076-4DAB-BB38-B2361C2731A1}" dt="2023-07-25T19:45:39.379" v="14"/>
        <pc:sldMkLst>
          <pc:docMk/>
          <pc:sldMk cId="434739919" sldId="712"/>
        </pc:sldMkLst>
      </pc:sldChg>
      <pc:sldChg chg="del">
        <pc:chgData name="Avi Walyat" userId="f886d8003a29999e" providerId="Windows Live" clId="Web-{6B229BD3-D076-4DAB-BB38-B2361C2731A1}" dt="2023-07-25T19:45:39.379" v="13"/>
        <pc:sldMkLst>
          <pc:docMk/>
          <pc:sldMk cId="779105462" sldId="713"/>
        </pc:sldMkLst>
      </pc:sldChg>
      <pc:sldChg chg="del">
        <pc:chgData name="Avi Walyat" userId="f886d8003a29999e" providerId="Windows Live" clId="Web-{6B229BD3-D076-4DAB-BB38-B2361C2731A1}" dt="2023-07-25T19:45:39.379" v="12"/>
        <pc:sldMkLst>
          <pc:docMk/>
          <pc:sldMk cId="1825105875" sldId="714"/>
        </pc:sldMkLst>
      </pc:sldChg>
      <pc:sldChg chg="del">
        <pc:chgData name="Avi Walyat" userId="f886d8003a29999e" providerId="Windows Live" clId="Web-{6B229BD3-D076-4DAB-BB38-B2361C2731A1}" dt="2023-07-25T19:45:39.379" v="15"/>
        <pc:sldMkLst>
          <pc:docMk/>
          <pc:sldMk cId="757240041" sldId="715"/>
        </pc:sldMkLst>
      </pc:sldChg>
      <pc:sldChg chg="modSp">
        <pc:chgData name="Avi Walyat" userId="f886d8003a29999e" providerId="Windows Live" clId="Web-{6B229BD3-D076-4DAB-BB38-B2361C2731A1}" dt="2023-07-25T19:53:18.820" v="65"/>
        <pc:sldMkLst>
          <pc:docMk/>
          <pc:sldMk cId="304603884" sldId="723"/>
        </pc:sldMkLst>
        <pc:graphicFrameChg chg="mod modGraphic">
          <ac:chgData name="Avi Walyat" userId="f886d8003a29999e" providerId="Windows Live" clId="Web-{6B229BD3-D076-4DAB-BB38-B2361C2731A1}" dt="2023-07-25T19:53:18.820" v="65"/>
          <ac:graphicFrameMkLst>
            <pc:docMk/>
            <pc:sldMk cId="304603884" sldId="723"/>
            <ac:graphicFrameMk id="4" creationId="{70CECE06-61DD-F1BD-2F09-DEA23FE5E2CC}"/>
          </ac:graphicFrameMkLst>
        </pc:graphicFrameChg>
      </pc:sldChg>
      <pc:sldChg chg="del">
        <pc:chgData name="Avi Walyat" userId="f886d8003a29999e" providerId="Windows Live" clId="Web-{6B229BD3-D076-4DAB-BB38-B2361C2731A1}" dt="2023-07-25T19:45:39.379" v="8"/>
        <pc:sldMkLst>
          <pc:docMk/>
          <pc:sldMk cId="2979899565" sldId="733"/>
        </pc:sldMkLst>
      </pc:sldChg>
      <pc:sldChg chg="del">
        <pc:chgData name="Avi Walyat" userId="f886d8003a29999e" providerId="Windows Live" clId="Web-{6B229BD3-D076-4DAB-BB38-B2361C2731A1}" dt="2023-07-25T19:45:39.379" v="6"/>
        <pc:sldMkLst>
          <pc:docMk/>
          <pc:sldMk cId="4094392513" sldId="734"/>
        </pc:sldMkLst>
      </pc:sldChg>
      <pc:sldChg chg="del">
        <pc:chgData name="Avi Walyat" userId="f886d8003a29999e" providerId="Windows Live" clId="Web-{6B229BD3-D076-4DAB-BB38-B2361C2731A1}" dt="2023-07-25T19:45:39.379" v="7"/>
        <pc:sldMkLst>
          <pc:docMk/>
          <pc:sldMk cId="1328293829" sldId="735"/>
        </pc:sldMkLst>
      </pc:sldChg>
      <pc:sldChg chg="modNotes">
        <pc:chgData name="Avi Walyat" userId="f886d8003a29999e" providerId="Windows Live" clId="Web-{6B229BD3-D076-4DAB-BB38-B2361C2731A1}" dt="2023-07-25T19:43:52.766" v="5"/>
        <pc:sldMkLst>
          <pc:docMk/>
          <pc:sldMk cId="910005121" sldId="745"/>
        </pc:sldMkLst>
      </pc:sldChg>
      <pc:sldChg chg="modSp modNotes">
        <pc:chgData name="Avi Walyat" userId="f886d8003a29999e" providerId="Windows Live" clId="Web-{6B229BD3-D076-4DAB-BB38-B2361C2731A1}" dt="2023-07-25T19:52:52.319" v="41"/>
        <pc:sldMkLst>
          <pc:docMk/>
          <pc:sldMk cId="3641824930" sldId="748"/>
        </pc:sldMkLst>
        <pc:graphicFrameChg chg="mod modGraphic">
          <ac:chgData name="Avi Walyat" userId="f886d8003a29999e" providerId="Windows Live" clId="Web-{6B229BD3-D076-4DAB-BB38-B2361C2731A1}" dt="2023-07-25T19:52:52.319" v="41"/>
          <ac:graphicFrameMkLst>
            <pc:docMk/>
            <pc:sldMk cId="3641824930" sldId="748"/>
            <ac:graphicFrameMk id="8" creationId="{11898DD8-AFE7-0794-11EF-9112149E583C}"/>
          </ac:graphicFrameMkLst>
        </pc:graphicFrameChg>
        <pc:picChg chg="mod">
          <ac:chgData name="Avi Walyat" userId="f886d8003a29999e" providerId="Windows Live" clId="Web-{6B229BD3-D076-4DAB-BB38-B2361C2731A1}" dt="2023-07-25T19:52:36.787" v="29"/>
          <ac:picMkLst>
            <pc:docMk/>
            <pc:sldMk cId="3641824930" sldId="748"/>
            <ac:picMk id="3" creationId="{8E5937CD-2246-8002-CA85-212800F3D13D}"/>
          </ac:picMkLst>
        </pc:picChg>
        <pc:picChg chg="mod">
          <ac:chgData name="Avi Walyat" userId="f886d8003a29999e" providerId="Windows Live" clId="Web-{6B229BD3-D076-4DAB-BB38-B2361C2731A1}" dt="2023-07-25T19:52:28.459" v="28"/>
          <ac:picMkLst>
            <pc:docMk/>
            <pc:sldMk cId="3641824930" sldId="748"/>
            <ac:picMk id="7" creationId="{AC12DBB6-5F4F-B30D-F218-E345F3C087CB}"/>
          </ac:picMkLst>
        </pc:picChg>
      </pc:sldChg>
      <pc:sldChg chg="modNotes">
        <pc:chgData name="Avi Walyat" userId="f886d8003a29999e" providerId="Windows Live" clId="Web-{6B229BD3-D076-4DAB-BB38-B2361C2731A1}" dt="2023-07-25T19:46:36.804" v="25"/>
        <pc:sldMkLst>
          <pc:docMk/>
          <pc:sldMk cId="318534165" sldId="749"/>
        </pc:sldMkLst>
      </pc:sldChg>
      <pc:sldChg chg="ord">
        <pc:chgData name="Avi Walyat" userId="f886d8003a29999e" providerId="Windows Live" clId="Web-{6B229BD3-D076-4DAB-BB38-B2361C2731A1}" dt="2023-07-25T19:45:50.505" v="20"/>
        <pc:sldMkLst>
          <pc:docMk/>
          <pc:sldMk cId="2100223701" sldId="750"/>
        </pc:sldMkLst>
      </pc:sldChg>
      <pc:sldChg chg="ord">
        <pc:chgData name="Avi Walyat" userId="f886d8003a29999e" providerId="Windows Live" clId="Web-{6B229BD3-D076-4DAB-BB38-B2361C2731A1}" dt="2023-07-25T19:45:45.645" v="18"/>
        <pc:sldMkLst>
          <pc:docMk/>
          <pc:sldMk cId="3167976067" sldId="753"/>
        </pc:sldMkLst>
      </pc:sldChg>
    </pc:docChg>
  </pc:docChgLst>
  <pc:docChgLst>
    <pc:chgData name="Guest User" providerId="Windows Live" clId="Web-{0E16763B-CA90-4BEC-BAD3-BAAD10BAD204}"/>
    <pc:docChg chg="modSld">
      <pc:chgData name="Guest User" userId="" providerId="Windows Live" clId="Web-{0E16763B-CA90-4BEC-BAD3-BAAD10BAD204}" dt="2023-07-24T06:24:25.750" v="107"/>
      <pc:docMkLst>
        <pc:docMk/>
      </pc:docMkLst>
      <pc:sldChg chg="modSp">
        <pc:chgData name="Guest User" userId="" providerId="Windows Live" clId="Web-{0E16763B-CA90-4BEC-BAD3-BAAD10BAD204}" dt="2023-07-24T06:23:48.265" v="87"/>
        <pc:sldMkLst>
          <pc:docMk/>
          <pc:sldMk cId="304603884" sldId="723"/>
        </pc:sldMkLst>
        <pc:graphicFrameChg chg="mod modGraphic">
          <ac:chgData name="Guest User" userId="" providerId="Windows Live" clId="Web-{0E16763B-CA90-4BEC-BAD3-BAAD10BAD204}" dt="2023-07-24T06:23:48.265" v="87"/>
          <ac:graphicFrameMkLst>
            <pc:docMk/>
            <pc:sldMk cId="304603884" sldId="723"/>
            <ac:graphicFrameMk id="4" creationId="{70CECE06-61DD-F1BD-2F09-DEA23FE5E2CC}"/>
          </ac:graphicFrameMkLst>
        </pc:graphicFrameChg>
      </pc:sldChg>
      <pc:sldChg chg="modSp">
        <pc:chgData name="Guest User" userId="" providerId="Windows Live" clId="Web-{0E16763B-CA90-4BEC-BAD3-BAAD10BAD204}" dt="2023-07-24T06:24:25.750" v="107"/>
        <pc:sldMkLst>
          <pc:docMk/>
          <pc:sldMk cId="3641824930" sldId="748"/>
        </pc:sldMkLst>
        <pc:graphicFrameChg chg="mod modGraphic">
          <ac:chgData name="Guest User" userId="" providerId="Windows Live" clId="Web-{0E16763B-CA90-4BEC-BAD3-BAAD10BAD204}" dt="2023-07-24T06:24:25.750" v="107"/>
          <ac:graphicFrameMkLst>
            <pc:docMk/>
            <pc:sldMk cId="3641824930" sldId="748"/>
            <ac:graphicFrameMk id="8" creationId="{11898DD8-AFE7-0794-11EF-9112149E583C}"/>
          </ac:graphicFrameMkLst>
        </pc:graphicFrameChg>
      </pc:sldChg>
    </pc:docChg>
  </pc:docChgLst>
  <pc:docChgLst>
    <pc:chgData name="Guest User" providerId="Windows Live" clId="Web-{55319047-BC50-4610-87A4-28AE02BC33A4}"/>
    <pc:docChg chg="modSld">
      <pc:chgData name="Guest User" userId="" providerId="Windows Live" clId="Web-{55319047-BC50-4610-87A4-28AE02BC33A4}" dt="2023-07-24T05:45:46.798" v="96"/>
      <pc:docMkLst>
        <pc:docMk/>
      </pc:docMkLst>
      <pc:sldChg chg="modSp">
        <pc:chgData name="Guest User" userId="" providerId="Windows Live" clId="Web-{55319047-BC50-4610-87A4-28AE02BC33A4}" dt="2023-07-24T05:45:42.126" v="90"/>
        <pc:sldMkLst>
          <pc:docMk/>
          <pc:sldMk cId="304603884" sldId="723"/>
        </pc:sldMkLst>
        <pc:graphicFrameChg chg="mod modGraphic">
          <ac:chgData name="Guest User" userId="" providerId="Windows Live" clId="Web-{55319047-BC50-4610-87A4-28AE02BC33A4}" dt="2023-07-24T05:45:42.126" v="90"/>
          <ac:graphicFrameMkLst>
            <pc:docMk/>
            <pc:sldMk cId="304603884" sldId="723"/>
            <ac:graphicFrameMk id="4" creationId="{70CECE06-61DD-F1BD-2F09-DEA23FE5E2CC}"/>
          </ac:graphicFrameMkLst>
        </pc:graphicFrameChg>
      </pc:sldChg>
      <pc:sldChg chg="addSp delSp modSp">
        <pc:chgData name="Guest User" userId="" providerId="Windows Live" clId="Web-{55319047-BC50-4610-87A4-28AE02BC33A4}" dt="2023-07-24T05:45:46.798" v="96"/>
        <pc:sldMkLst>
          <pc:docMk/>
          <pc:sldMk cId="3641824930" sldId="748"/>
        </pc:sldMkLst>
        <pc:graphicFrameChg chg="mod modGraphic">
          <ac:chgData name="Guest User" userId="" providerId="Windows Live" clId="Web-{55319047-BC50-4610-87A4-28AE02BC33A4}" dt="2023-07-24T05:45:46.798" v="96"/>
          <ac:graphicFrameMkLst>
            <pc:docMk/>
            <pc:sldMk cId="3641824930" sldId="748"/>
            <ac:graphicFrameMk id="8" creationId="{11898DD8-AFE7-0794-11EF-9112149E583C}"/>
          </ac:graphicFrameMkLst>
        </pc:graphicFrameChg>
        <pc:picChg chg="add mod">
          <ac:chgData name="Guest User" userId="" providerId="Windows Live" clId="Web-{55319047-BC50-4610-87A4-28AE02BC33A4}" dt="2023-07-24T04:41:51.762" v="8" actId="14100"/>
          <ac:picMkLst>
            <pc:docMk/>
            <pc:sldMk cId="3641824930" sldId="748"/>
            <ac:picMk id="2" creationId="{1A1C36CF-8BA6-DFE4-EA87-C8298EAB6761}"/>
          </ac:picMkLst>
        </pc:picChg>
        <pc:picChg chg="del">
          <ac:chgData name="Guest User" userId="" providerId="Windows Live" clId="Web-{55319047-BC50-4610-87A4-28AE02BC33A4}" dt="2023-07-24T04:41:10.355" v="1"/>
          <ac:picMkLst>
            <pc:docMk/>
            <pc:sldMk cId="3641824930" sldId="748"/>
            <ac:picMk id="3" creationId="{31AE68C1-D16D-80F8-97F4-753D33F89DAF}"/>
          </ac:picMkLst>
        </pc:picChg>
        <pc:picChg chg="add mod">
          <ac:chgData name="Guest User" userId="" providerId="Windows Live" clId="Web-{55319047-BC50-4610-87A4-28AE02BC33A4}" dt="2023-07-24T04:42:31.451" v="12" actId="1076"/>
          <ac:picMkLst>
            <pc:docMk/>
            <pc:sldMk cId="3641824930" sldId="748"/>
            <ac:picMk id="4" creationId="{9A810E4B-00FC-B0D6-BFF8-C7DE1CED246C}"/>
          </ac:picMkLst>
        </pc:picChg>
        <pc:picChg chg="del">
          <ac:chgData name="Guest User" userId="" providerId="Windows Live" clId="Web-{55319047-BC50-4610-87A4-28AE02BC33A4}" dt="2023-07-24T04:41:08.573" v="0"/>
          <ac:picMkLst>
            <pc:docMk/>
            <pc:sldMk cId="3641824930" sldId="748"/>
            <ac:picMk id="7" creationId="{EABC1103-92B2-B7C9-4CB7-ABE9C205BE61}"/>
          </ac:picMkLst>
        </pc:picChg>
      </pc:sldChg>
    </pc:docChg>
  </pc:docChgLst>
  <pc:docChgLst>
    <pc:chgData name="Guest User" providerId="Windows Live" clId="Web-{6A17250D-8BA0-4773-A7E3-20BFFF82A3F5}"/>
    <pc:docChg chg="addSld modSld sldOrd modSection">
      <pc:chgData name="Guest User" userId="" providerId="Windows Live" clId="Web-{6A17250D-8BA0-4773-A7E3-20BFFF82A3F5}" dt="2023-07-24T01:04:52.203" v="92" actId="14100"/>
      <pc:docMkLst>
        <pc:docMk/>
      </pc:docMkLst>
      <pc:sldChg chg="ord">
        <pc:chgData name="Guest User" userId="" providerId="Windows Live" clId="Web-{6A17250D-8BA0-4773-A7E3-20BFFF82A3F5}" dt="2023-07-24T00:59:12.927" v="45"/>
        <pc:sldMkLst>
          <pc:docMk/>
          <pc:sldMk cId="926257308" sldId="721"/>
        </pc:sldMkLst>
      </pc:sldChg>
      <pc:sldChg chg="addSp delSp modSp new">
        <pc:chgData name="Guest User" userId="" providerId="Windows Live" clId="Web-{6A17250D-8BA0-4773-A7E3-20BFFF82A3F5}" dt="2023-07-24T00:58:39.067" v="43"/>
        <pc:sldMkLst>
          <pc:docMk/>
          <pc:sldMk cId="2874960408" sldId="743"/>
        </pc:sldMkLst>
        <pc:spChg chg="del">
          <ac:chgData name="Guest User" userId="" providerId="Windows Live" clId="Web-{6A17250D-8BA0-4773-A7E3-20BFFF82A3F5}" dt="2023-07-23T23:49:17.275" v="1"/>
          <ac:spMkLst>
            <pc:docMk/>
            <pc:sldMk cId="2874960408" sldId="743"/>
            <ac:spMk id="2" creationId="{D4B5E146-2897-3002-17D9-70B68C39879A}"/>
          </ac:spMkLst>
        </pc:spChg>
        <pc:spChg chg="del">
          <ac:chgData name="Guest User" userId="" providerId="Windows Live" clId="Web-{6A17250D-8BA0-4773-A7E3-20BFFF82A3F5}" dt="2023-07-23T23:49:20.338" v="2"/>
          <ac:spMkLst>
            <pc:docMk/>
            <pc:sldMk cId="2874960408" sldId="743"/>
            <ac:spMk id="3" creationId="{CE7C6D77-8A4D-C872-CD45-7021FFD907F7}"/>
          </ac:spMkLst>
        </pc:spChg>
        <pc:spChg chg="add mod">
          <ac:chgData name="Guest User" userId="" providerId="Windows Live" clId="Web-{6A17250D-8BA0-4773-A7E3-20BFFF82A3F5}" dt="2023-07-23T23:52:25.047" v="40" actId="1076"/>
          <ac:spMkLst>
            <pc:docMk/>
            <pc:sldMk cId="2874960408" sldId="743"/>
            <ac:spMk id="4" creationId="{E114D21D-240E-BF96-4EEC-AAC519EBF7B0}"/>
          </ac:spMkLst>
        </pc:spChg>
        <pc:picChg chg="add del mod">
          <ac:chgData name="Guest User" userId="" providerId="Windows Live" clId="Web-{6A17250D-8BA0-4773-A7E3-20BFFF82A3F5}" dt="2023-07-24T00:58:39.067" v="43"/>
          <ac:picMkLst>
            <pc:docMk/>
            <pc:sldMk cId="2874960408" sldId="743"/>
            <ac:picMk id="2" creationId="{3B963C6A-3922-B64B-F69E-5C25D1772422}"/>
          </ac:picMkLst>
        </pc:picChg>
        <pc:picChg chg="add del mod">
          <ac:chgData name="Guest User" userId="" providerId="Windows Live" clId="Web-{6A17250D-8BA0-4773-A7E3-20BFFF82A3F5}" dt="2023-07-23T23:50:40.981" v="31"/>
          <ac:picMkLst>
            <pc:docMk/>
            <pc:sldMk cId="2874960408" sldId="743"/>
            <ac:picMk id="5" creationId="{03639307-39D7-F018-8280-D7ECCD634955}"/>
          </ac:picMkLst>
        </pc:picChg>
        <pc:picChg chg="add del mod">
          <ac:chgData name="Guest User" userId="" providerId="Windows Live" clId="Web-{6A17250D-8BA0-4773-A7E3-20BFFF82A3F5}" dt="2023-07-24T00:58:28.910" v="41"/>
          <ac:picMkLst>
            <pc:docMk/>
            <pc:sldMk cId="2874960408" sldId="743"/>
            <ac:picMk id="6" creationId="{66D25EF0-96A2-C90D-8FA1-D92E6B5C3D24}"/>
          </ac:picMkLst>
        </pc:picChg>
      </pc:sldChg>
      <pc:sldChg chg="addSp delSp modSp new ord">
        <pc:chgData name="Guest User" userId="" providerId="Windows Live" clId="Web-{6A17250D-8BA0-4773-A7E3-20BFFF82A3F5}" dt="2023-07-24T01:04:52.203" v="92" actId="14100"/>
        <pc:sldMkLst>
          <pc:docMk/>
          <pc:sldMk cId="1378644421" sldId="745"/>
        </pc:sldMkLst>
        <pc:spChg chg="mod">
          <ac:chgData name="Guest User" userId="" providerId="Windows Live" clId="Web-{6A17250D-8BA0-4773-A7E3-20BFFF82A3F5}" dt="2023-07-24T01:02:48.449" v="83" actId="1076"/>
          <ac:spMkLst>
            <pc:docMk/>
            <pc:sldMk cId="1378644421" sldId="745"/>
            <ac:spMk id="2" creationId="{5A6E15C2-81C8-40FD-E31E-3D72D98516A6}"/>
          </ac:spMkLst>
        </pc:spChg>
        <pc:spChg chg="del">
          <ac:chgData name="Guest User" userId="" providerId="Windows Live" clId="Web-{6A17250D-8BA0-4773-A7E3-20BFFF82A3F5}" dt="2023-07-24T00:59:28.115" v="61"/>
          <ac:spMkLst>
            <pc:docMk/>
            <pc:sldMk cId="1378644421" sldId="745"/>
            <ac:spMk id="3" creationId="{465E517A-472C-04C0-BE80-A7A76E0E5B12}"/>
          </ac:spMkLst>
        </pc:spChg>
        <pc:picChg chg="add del mod">
          <ac:chgData name="Guest User" userId="" providerId="Windows Live" clId="Web-{6A17250D-8BA0-4773-A7E3-20BFFF82A3F5}" dt="2023-07-24T01:04:03.092" v="86"/>
          <ac:picMkLst>
            <pc:docMk/>
            <pc:sldMk cId="1378644421" sldId="745"/>
            <ac:picMk id="4" creationId="{28903EF1-0C57-7B97-0581-2DD8FCF6CAE4}"/>
          </ac:picMkLst>
        </pc:picChg>
        <pc:picChg chg="add mod">
          <ac:chgData name="Guest User" userId="" providerId="Windows Live" clId="Web-{6A17250D-8BA0-4773-A7E3-20BFFF82A3F5}" dt="2023-07-24T01:04:52.203" v="92" actId="14100"/>
          <ac:picMkLst>
            <pc:docMk/>
            <pc:sldMk cId="1378644421" sldId="745"/>
            <ac:picMk id="5" creationId="{9125AE70-D8C4-8CAB-6EB9-D10EF52D98CA}"/>
          </ac:picMkLst>
        </pc:picChg>
      </pc:sldChg>
    </pc:docChg>
  </pc:docChgLst>
  <pc:docChgLst>
    <pc:chgData name="Guest User" providerId="Windows Live" clId="Web-{86AEB32B-4674-486A-A5E4-7FCFFA806A10}"/>
    <pc:docChg chg="modSld">
      <pc:chgData name="Guest User" userId="" providerId="Windows Live" clId="Web-{86AEB32B-4674-486A-A5E4-7FCFFA806A10}" dt="2023-07-24T01:15:04.678" v="9"/>
      <pc:docMkLst>
        <pc:docMk/>
      </pc:docMkLst>
      <pc:sldChg chg="modSp">
        <pc:chgData name="Guest User" userId="" providerId="Windows Live" clId="Web-{86AEB32B-4674-486A-A5E4-7FCFFA806A10}" dt="2023-07-24T01:15:04.678" v="9"/>
        <pc:sldMkLst>
          <pc:docMk/>
          <pc:sldMk cId="4208195388" sldId="736"/>
        </pc:sldMkLst>
        <pc:picChg chg="mod">
          <ac:chgData name="Guest User" userId="" providerId="Windows Live" clId="Web-{86AEB32B-4674-486A-A5E4-7FCFFA806A10}" dt="2023-07-24T01:15:04.678" v="9"/>
          <ac:picMkLst>
            <pc:docMk/>
            <pc:sldMk cId="4208195388" sldId="736"/>
            <ac:picMk id="3" creationId="{E990DBBE-9A1F-8576-ABC5-EF4A68A0F586}"/>
          </ac:picMkLst>
        </pc:picChg>
      </pc:sldChg>
      <pc:sldChg chg="addSp modSp">
        <pc:chgData name="Guest User" userId="" providerId="Windows Live" clId="Web-{86AEB32B-4674-486A-A5E4-7FCFFA806A10}" dt="2023-07-24T01:14:29.786" v="4" actId="14100"/>
        <pc:sldMkLst>
          <pc:docMk/>
          <pc:sldMk cId="2874960408" sldId="743"/>
        </pc:sldMkLst>
        <pc:picChg chg="add mod">
          <ac:chgData name="Guest User" userId="" providerId="Windows Live" clId="Web-{86AEB32B-4674-486A-A5E4-7FCFFA806A10}" dt="2023-07-24T01:14:29.786" v="4" actId="14100"/>
          <ac:picMkLst>
            <pc:docMk/>
            <pc:sldMk cId="2874960408" sldId="743"/>
            <ac:picMk id="2" creationId="{91B36046-A63A-598C-6953-A8DA55D10E35}"/>
          </ac:picMkLst>
        </pc:picChg>
      </pc:sldChg>
      <pc:sldChg chg="modSp">
        <pc:chgData name="Guest User" userId="" providerId="Windows Live" clId="Web-{86AEB32B-4674-486A-A5E4-7FCFFA806A10}" dt="2023-07-24T01:14:45.193" v="5"/>
        <pc:sldMkLst>
          <pc:docMk/>
          <pc:sldMk cId="1429875407" sldId="744"/>
        </pc:sldMkLst>
        <pc:picChg chg="mod">
          <ac:chgData name="Guest User" userId="" providerId="Windows Live" clId="Web-{86AEB32B-4674-486A-A5E4-7FCFFA806A10}" dt="2023-07-24T01:14:45.193" v="5"/>
          <ac:picMkLst>
            <pc:docMk/>
            <pc:sldMk cId="1429875407" sldId="744"/>
            <ac:picMk id="5" creationId="{88EE751F-CEED-6146-2273-9BC3A2F92DDA}"/>
          </ac:picMkLst>
        </pc:picChg>
      </pc:sldChg>
      <pc:sldChg chg="delSp">
        <pc:chgData name="Guest User" userId="" providerId="Windows Live" clId="Web-{86AEB32B-4674-486A-A5E4-7FCFFA806A10}" dt="2023-07-24T01:14:12.379" v="0"/>
        <pc:sldMkLst>
          <pc:docMk/>
          <pc:sldMk cId="1378644421" sldId="745"/>
        </pc:sldMkLst>
        <pc:picChg chg="del">
          <ac:chgData name="Guest User" userId="" providerId="Windows Live" clId="Web-{86AEB32B-4674-486A-A5E4-7FCFFA806A10}" dt="2023-07-24T01:14:12.379" v="0"/>
          <ac:picMkLst>
            <pc:docMk/>
            <pc:sldMk cId="1378644421" sldId="745"/>
            <ac:picMk id="5" creationId="{9125AE70-D8C4-8CAB-6EB9-D10EF52D98CA}"/>
          </ac:picMkLst>
        </pc:picChg>
      </pc:sldChg>
    </pc:docChg>
  </pc:docChgLst>
  <pc:docChgLst>
    <pc:chgData name="Guest User" providerId="Windows Live" clId="Web-{3D182459-5590-494A-8D2E-95AE6C5E3FD1}"/>
    <pc:docChg chg="modSld">
      <pc:chgData name="Guest User" userId="" providerId="Windows Live" clId="Web-{3D182459-5590-494A-8D2E-95AE6C5E3FD1}" dt="2023-07-21T13:56:01.943" v="0" actId="1076"/>
      <pc:docMkLst>
        <pc:docMk/>
      </pc:docMkLst>
      <pc:sldChg chg="modSp">
        <pc:chgData name="Guest User" userId="" providerId="Windows Live" clId="Web-{3D182459-5590-494A-8D2E-95AE6C5E3FD1}" dt="2023-07-21T13:56:01.943" v="0" actId="1076"/>
        <pc:sldMkLst>
          <pc:docMk/>
          <pc:sldMk cId="464122325" sldId="727"/>
        </pc:sldMkLst>
        <pc:spChg chg="mod">
          <ac:chgData name="Guest User" userId="" providerId="Windows Live" clId="Web-{3D182459-5590-494A-8D2E-95AE6C5E3FD1}" dt="2023-07-21T13:56:01.943" v="0" actId="1076"/>
          <ac:spMkLst>
            <pc:docMk/>
            <pc:sldMk cId="464122325" sldId="727"/>
            <ac:spMk id="5" creationId="{4FBEDBA8-6C65-78F8-C133-C31091D2ED79}"/>
          </ac:spMkLst>
        </pc:spChg>
      </pc:sldChg>
    </pc:docChg>
  </pc:docChgLst>
  <pc:docChgLst>
    <pc:chgData name="Guest User" providerId="Windows Live" clId="Web-{E35A8E4C-6EE3-4B71-8623-E4E3AF6DD15C}"/>
    <pc:docChg chg="addSld modSld sldOrd modSection">
      <pc:chgData name="Guest User" userId="" providerId="Windows Live" clId="Web-{E35A8E4C-6EE3-4B71-8623-E4E3AF6DD15C}" dt="2023-07-23T02:03:56.662" v="443"/>
      <pc:docMkLst>
        <pc:docMk/>
      </pc:docMkLst>
      <pc:sldChg chg="addSp delSp modSp">
        <pc:chgData name="Guest User" userId="" providerId="Windows Live" clId="Web-{E35A8E4C-6EE3-4B71-8623-E4E3AF6DD15C}" dt="2023-07-23T02:03:56.662" v="443"/>
        <pc:sldMkLst>
          <pc:docMk/>
          <pc:sldMk cId="926257308" sldId="721"/>
        </pc:sldMkLst>
        <pc:spChg chg="del">
          <ac:chgData name="Guest User" userId="" providerId="Windows Live" clId="Web-{E35A8E4C-6EE3-4B71-8623-E4E3AF6DD15C}" dt="2023-07-23T02:03:46.412" v="442"/>
          <ac:spMkLst>
            <pc:docMk/>
            <pc:sldMk cId="926257308" sldId="721"/>
            <ac:spMk id="2" creationId="{00000000-0000-0000-0000-000000000000}"/>
          </ac:spMkLst>
        </pc:spChg>
        <pc:spChg chg="del">
          <ac:chgData name="Guest User" userId="" providerId="Windows Live" clId="Web-{E35A8E4C-6EE3-4B71-8623-E4E3AF6DD15C}" dt="2023-07-23T02:03:40.287" v="441"/>
          <ac:spMkLst>
            <pc:docMk/>
            <pc:sldMk cId="926257308" sldId="721"/>
            <ac:spMk id="3" creationId="{00000000-0000-0000-0000-000000000000}"/>
          </ac:spMkLst>
        </pc:spChg>
        <pc:spChg chg="del">
          <ac:chgData name="Guest User" userId="" providerId="Windows Live" clId="Web-{E35A8E4C-6EE3-4B71-8623-E4E3AF6DD15C}" dt="2023-07-23T02:03:31.240" v="438"/>
          <ac:spMkLst>
            <pc:docMk/>
            <pc:sldMk cId="926257308" sldId="721"/>
            <ac:spMk id="4" creationId="{FC695803-B8AD-7126-F36C-FA3C6F9BAB3C}"/>
          </ac:spMkLst>
        </pc:spChg>
        <pc:spChg chg="del mod">
          <ac:chgData name="Guest User" userId="" providerId="Windows Live" clId="Web-{E35A8E4C-6EE3-4B71-8623-E4E3AF6DD15C}" dt="2023-07-23T02:03:35.865" v="440"/>
          <ac:spMkLst>
            <pc:docMk/>
            <pc:sldMk cId="926257308" sldId="721"/>
            <ac:spMk id="5" creationId="{0529518E-2372-1F1E-BCAE-A2E9C8B7E58E}"/>
          </ac:spMkLst>
        </pc:spChg>
        <pc:spChg chg="add">
          <ac:chgData name="Guest User" userId="" providerId="Windows Live" clId="Web-{E35A8E4C-6EE3-4B71-8623-E4E3AF6DD15C}" dt="2023-07-23T02:03:56.662" v="443"/>
          <ac:spMkLst>
            <pc:docMk/>
            <pc:sldMk cId="926257308" sldId="721"/>
            <ac:spMk id="6" creationId="{7EF28BF3-B0C8-D2D8-01AC-9A7BFB4ED212}"/>
          </ac:spMkLst>
        </pc:spChg>
      </pc:sldChg>
      <pc:sldChg chg="addSp delSp modSp">
        <pc:chgData name="Guest User" userId="" providerId="Windows Live" clId="Web-{E35A8E4C-6EE3-4B71-8623-E4E3AF6DD15C}" dt="2023-07-23T01:57:54.363" v="386" actId="14100"/>
        <pc:sldMkLst>
          <pc:docMk/>
          <pc:sldMk cId="1228771129" sldId="725"/>
        </pc:sldMkLst>
        <pc:spChg chg="del">
          <ac:chgData name="Guest User" userId="" providerId="Windows Live" clId="Web-{E35A8E4C-6EE3-4B71-8623-E4E3AF6DD15C}" dt="2023-07-23T00:48:33.377" v="0"/>
          <ac:spMkLst>
            <pc:docMk/>
            <pc:sldMk cId="1228771129" sldId="725"/>
            <ac:spMk id="2" creationId="{A4CB709C-7530-286A-61F8-43711DE7FF4C}"/>
          </ac:spMkLst>
        </pc:spChg>
        <pc:spChg chg="del">
          <ac:chgData name="Guest User" userId="" providerId="Windows Live" clId="Web-{E35A8E4C-6EE3-4B71-8623-E4E3AF6DD15C}" dt="2023-07-23T00:48:36.065" v="1"/>
          <ac:spMkLst>
            <pc:docMk/>
            <pc:sldMk cId="1228771129" sldId="725"/>
            <ac:spMk id="3" creationId="{B76F03DA-3E46-19D1-E50B-F1B0B7670EF7}"/>
          </ac:spMkLst>
        </pc:spChg>
        <pc:spChg chg="del">
          <ac:chgData name="Guest User" userId="" providerId="Windows Live" clId="Web-{E35A8E4C-6EE3-4B71-8623-E4E3AF6DD15C}" dt="2023-07-23T00:48:40.471" v="2"/>
          <ac:spMkLst>
            <pc:docMk/>
            <pc:sldMk cId="1228771129" sldId="725"/>
            <ac:spMk id="4" creationId="{06B9EE3C-5DB8-F436-2699-533532B63D90}"/>
          </ac:spMkLst>
        </pc:spChg>
        <pc:spChg chg="del mod">
          <ac:chgData name="Guest User" userId="" providerId="Windows Live" clId="Web-{E35A8E4C-6EE3-4B71-8623-E4E3AF6DD15C}" dt="2023-07-23T00:57:07.933" v="40"/>
          <ac:spMkLst>
            <pc:docMk/>
            <pc:sldMk cId="1228771129" sldId="725"/>
            <ac:spMk id="5" creationId="{185F6A0B-893C-7B13-79FD-20235929A344}"/>
          </ac:spMkLst>
        </pc:spChg>
        <pc:spChg chg="add del">
          <ac:chgData name="Guest User" userId="" providerId="Windows Live" clId="Web-{E35A8E4C-6EE3-4B71-8623-E4E3AF6DD15C}" dt="2023-07-23T00:57:53.825" v="42"/>
          <ac:spMkLst>
            <pc:docMk/>
            <pc:sldMk cId="1228771129" sldId="725"/>
            <ac:spMk id="14" creationId="{0F50DDDF-8F27-E0B2-9DBE-6D5CF4EA6C48}"/>
          </ac:spMkLst>
        </pc:spChg>
        <pc:spChg chg="add mod">
          <ac:chgData name="Guest User" userId="" providerId="Windows Live" clId="Web-{E35A8E4C-6EE3-4B71-8623-E4E3AF6DD15C}" dt="2023-07-23T01:32:55.343" v="148" actId="14100"/>
          <ac:spMkLst>
            <pc:docMk/>
            <pc:sldMk cId="1228771129" sldId="725"/>
            <ac:spMk id="15" creationId="{53B0C813-B341-5422-5151-61CD30A317D7}"/>
          </ac:spMkLst>
        </pc:spChg>
        <pc:spChg chg="add del">
          <ac:chgData name="Guest User" userId="" providerId="Windows Live" clId="Web-{E35A8E4C-6EE3-4B71-8623-E4E3AF6DD15C}" dt="2023-07-23T01:38:51.156" v="171"/>
          <ac:spMkLst>
            <pc:docMk/>
            <pc:sldMk cId="1228771129" sldId="725"/>
            <ac:spMk id="20" creationId="{DC80DBA8-F4CB-F941-9D13-0369008151D7}"/>
          </ac:spMkLst>
        </pc:spChg>
        <pc:spChg chg="add mod">
          <ac:chgData name="Guest User" userId="" providerId="Windows Live" clId="Web-{E35A8E4C-6EE3-4B71-8623-E4E3AF6DD15C}" dt="2023-07-23T01:57:06.720" v="381" actId="1076"/>
          <ac:spMkLst>
            <pc:docMk/>
            <pc:sldMk cId="1228771129" sldId="725"/>
            <ac:spMk id="21" creationId="{2783B7D8-1DD4-0A1A-98D5-D14E1477336E}"/>
          </ac:spMkLst>
        </pc:spChg>
        <pc:picChg chg="add del mod">
          <ac:chgData name="Guest User" userId="" providerId="Windows Live" clId="Web-{E35A8E4C-6EE3-4B71-8623-E4E3AF6DD15C}" dt="2023-07-23T01:52:22.944" v="352"/>
          <ac:picMkLst>
            <pc:docMk/>
            <pc:sldMk cId="1228771129" sldId="725"/>
            <ac:picMk id="6" creationId="{8FFA2CD3-B91E-8727-23C6-2892D935D02A}"/>
          </ac:picMkLst>
        </pc:picChg>
        <pc:picChg chg="add del mod">
          <ac:chgData name="Guest User" userId="" providerId="Windows Live" clId="Web-{E35A8E4C-6EE3-4B71-8623-E4E3AF6DD15C}" dt="2023-07-23T01:21:12.700" v="120"/>
          <ac:picMkLst>
            <pc:docMk/>
            <pc:sldMk cId="1228771129" sldId="725"/>
            <ac:picMk id="7" creationId="{BE16298C-E6CB-6225-9B43-ADA6B8C9A7EC}"/>
          </ac:picMkLst>
        </pc:picChg>
        <pc:picChg chg="add del mod">
          <ac:chgData name="Guest User" userId="" providerId="Windows Live" clId="Web-{E35A8E4C-6EE3-4B71-8623-E4E3AF6DD15C}" dt="2023-07-23T01:21:11.575" v="119"/>
          <ac:picMkLst>
            <pc:docMk/>
            <pc:sldMk cId="1228771129" sldId="725"/>
            <ac:picMk id="8" creationId="{F7A6C6DB-E464-7BFD-A472-A23EDC87D29E}"/>
          </ac:picMkLst>
        </pc:picChg>
        <pc:picChg chg="add del mod">
          <ac:chgData name="Guest User" userId="" providerId="Windows Live" clId="Web-{E35A8E4C-6EE3-4B71-8623-E4E3AF6DD15C}" dt="2023-07-23T01:21:10.215" v="118"/>
          <ac:picMkLst>
            <pc:docMk/>
            <pc:sldMk cId="1228771129" sldId="725"/>
            <ac:picMk id="9" creationId="{B59B6368-614E-6848-E275-34CFC343C44A}"/>
          </ac:picMkLst>
        </pc:picChg>
        <pc:picChg chg="add del mod">
          <ac:chgData name="Guest User" userId="" providerId="Windows Live" clId="Web-{E35A8E4C-6EE3-4B71-8623-E4E3AF6DD15C}" dt="2023-07-23T01:21:09.012" v="117"/>
          <ac:picMkLst>
            <pc:docMk/>
            <pc:sldMk cId="1228771129" sldId="725"/>
            <ac:picMk id="10" creationId="{E055A23A-51ED-0BD9-048C-84E768E509C9}"/>
          </ac:picMkLst>
        </pc:picChg>
        <pc:picChg chg="add del mod">
          <ac:chgData name="Guest User" userId="" providerId="Windows Live" clId="Web-{E35A8E4C-6EE3-4B71-8623-E4E3AF6DD15C}" dt="2023-07-23T01:21:14.184" v="121"/>
          <ac:picMkLst>
            <pc:docMk/>
            <pc:sldMk cId="1228771129" sldId="725"/>
            <ac:picMk id="11" creationId="{F4A37EEF-51BA-4B26-585B-4776AC2CAB55}"/>
          </ac:picMkLst>
        </pc:picChg>
        <pc:picChg chg="add del mod">
          <ac:chgData name="Guest User" userId="" providerId="Windows Live" clId="Web-{E35A8E4C-6EE3-4B71-8623-E4E3AF6DD15C}" dt="2023-07-23T01:21:07.121" v="116"/>
          <ac:picMkLst>
            <pc:docMk/>
            <pc:sldMk cId="1228771129" sldId="725"/>
            <ac:picMk id="12" creationId="{D99ADD23-0F66-6594-16F8-EEAB5FEA5DC9}"/>
          </ac:picMkLst>
        </pc:picChg>
        <pc:picChg chg="add del mod">
          <ac:chgData name="Guest User" userId="" providerId="Windows Live" clId="Web-{E35A8E4C-6EE3-4B71-8623-E4E3AF6DD15C}" dt="2023-07-23T01:21:04.965" v="115"/>
          <ac:picMkLst>
            <pc:docMk/>
            <pc:sldMk cId="1228771129" sldId="725"/>
            <ac:picMk id="13" creationId="{8163050A-DD2D-1538-8203-ECB8BECB76FE}"/>
          </ac:picMkLst>
        </pc:picChg>
        <pc:picChg chg="add mod">
          <ac:chgData name="Guest User" userId="" providerId="Windows Live" clId="Web-{E35A8E4C-6EE3-4B71-8623-E4E3AF6DD15C}" dt="2023-07-23T01:57:35.190" v="384" actId="14100"/>
          <ac:picMkLst>
            <pc:docMk/>
            <pc:sldMk cId="1228771129" sldId="725"/>
            <ac:picMk id="16" creationId="{A3C43E86-78F1-D7A2-9299-9282626B8CD7}"/>
          </ac:picMkLst>
        </pc:picChg>
        <pc:picChg chg="add del mod">
          <ac:chgData name="Guest User" userId="" providerId="Windows Live" clId="Web-{E35A8E4C-6EE3-4B71-8623-E4E3AF6DD15C}" dt="2023-07-23T01:33:08.156" v="150"/>
          <ac:picMkLst>
            <pc:docMk/>
            <pc:sldMk cId="1228771129" sldId="725"/>
            <ac:picMk id="17" creationId="{ED3D7CFE-5F98-9486-1365-A3012DC1B207}"/>
          </ac:picMkLst>
        </pc:picChg>
        <pc:picChg chg="add mod">
          <ac:chgData name="Guest User" userId="" providerId="Windows Live" clId="Web-{E35A8E4C-6EE3-4B71-8623-E4E3AF6DD15C}" dt="2023-07-23T01:57:54.363" v="386" actId="14100"/>
          <ac:picMkLst>
            <pc:docMk/>
            <pc:sldMk cId="1228771129" sldId="725"/>
            <ac:picMk id="18" creationId="{1B6D317B-A5AF-FA79-F57E-472AB78919DA}"/>
          </ac:picMkLst>
        </pc:picChg>
        <pc:picChg chg="add mod">
          <ac:chgData name="Guest User" userId="" providerId="Windows Live" clId="Web-{E35A8E4C-6EE3-4B71-8623-E4E3AF6DD15C}" dt="2023-07-23T01:57:46.206" v="385" actId="14100"/>
          <ac:picMkLst>
            <pc:docMk/>
            <pc:sldMk cId="1228771129" sldId="725"/>
            <ac:picMk id="19" creationId="{26E1DE25-5954-9DD7-8BD3-09DD9BD94AF2}"/>
          </ac:picMkLst>
        </pc:picChg>
        <pc:picChg chg="add mod">
          <ac:chgData name="Guest User" userId="" providerId="Windows Live" clId="Web-{E35A8E4C-6EE3-4B71-8623-E4E3AF6DD15C}" dt="2023-07-23T01:56:25.109" v="375" actId="14100"/>
          <ac:picMkLst>
            <pc:docMk/>
            <pc:sldMk cId="1228771129" sldId="725"/>
            <ac:picMk id="22" creationId="{0629E272-E7BE-A941-DDFF-A8D45D5F169B}"/>
          </ac:picMkLst>
        </pc:picChg>
      </pc:sldChg>
      <pc:sldChg chg="addSp delSp modSp add ord replId">
        <pc:chgData name="Guest User" userId="" providerId="Windows Live" clId="Web-{E35A8E4C-6EE3-4B71-8623-E4E3AF6DD15C}" dt="2023-07-23T02:03:08.316" v="437" actId="20577"/>
        <pc:sldMkLst>
          <pc:docMk/>
          <pc:sldMk cId="1056353863" sldId="729"/>
        </pc:sldMkLst>
        <pc:spChg chg="mod">
          <ac:chgData name="Guest User" userId="" providerId="Windows Live" clId="Web-{E35A8E4C-6EE3-4B71-8623-E4E3AF6DD15C}" dt="2023-07-23T02:03:08.316" v="437" actId="20577"/>
          <ac:spMkLst>
            <pc:docMk/>
            <pc:sldMk cId="1056353863" sldId="729"/>
            <ac:spMk id="21" creationId="{2783B7D8-1DD4-0A1A-98D5-D14E1477336E}"/>
          </ac:spMkLst>
        </pc:spChg>
        <pc:picChg chg="add mod">
          <ac:chgData name="Guest User" userId="" providerId="Windows Live" clId="Web-{E35A8E4C-6EE3-4B71-8623-E4E3AF6DD15C}" dt="2023-07-23T02:00:03.419" v="396" actId="14100"/>
          <ac:picMkLst>
            <pc:docMk/>
            <pc:sldMk cId="1056353863" sldId="729"/>
            <ac:picMk id="2" creationId="{ADCB3753-2F25-83FD-7D22-491AB3598F97}"/>
          </ac:picMkLst>
        </pc:picChg>
        <pc:picChg chg="add mod">
          <ac:chgData name="Guest User" userId="" providerId="Windows Live" clId="Web-{E35A8E4C-6EE3-4B71-8623-E4E3AF6DD15C}" dt="2023-07-23T01:59:34.257" v="393" actId="14100"/>
          <ac:picMkLst>
            <pc:docMk/>
            <pc:sldMk cId="1056353863" sldId="729"/>
            <ac:picMk id="3" creationId="{09143871-474B-80D5-C80B-95CE9E33A341}"/>
          </ac:picMkLst>
        </pc:picChg>
        <pc:picChg chg="add mod">
          <ac:chgData name="Guest User" userId="" providerId="Windows Live" clId="Web-{E35A8E4C-6EE3-4B71-8623-E4E3AF6DD15C}" dt="2023-07-23T01:59:53.211" v="395" actId="14100"/>
          <ac:picMkLst>
            <pc:docMk/>
            <pc:sldMk cId="1056353863" sldId="729"/>
            <ac:picMk id="4" creationId="{F3617491-B684-5C12-017B-97E17EBBA36B}"/>
          </ac:picMkLst>
        </pc:picChg>
        <pc:picChg chg="add del mod">
          <ac:chgData name="Guest User" userId="" providerId="Windows Live" clId="Web-{E35A8E4C-6EE3-4B71-8623-E4E3AF6DD15C}" dt="2023-07-23T01:50:33.612" v="345"/>
          <ac:picMkLst>
            <pc:docMk/>
            <pc:sldMk cId="1056353863" sldId="729"/>
            <ac:picMk id="5" creationId="{9CBEF4AE-7951-A550-66DF-33F666D6B5DB}"/>
          </ac:picMkLst>
        </pc:picChg>
        <pc:picChg chg="del">
          <ac:chgData name="Guest User" userId="" providerId="Windows Live" clId="Web-{E35A8E4C-6EE3-4B71-8623-E4E3AF6DD15C}" dt="2023-07-23T01:50:16.736" v="337"/>
          <ac:picMkLst>
            <pc:docMk/>
            <pc:sldMk cId="1056353863" sldId="729"/>
            <ac:picMk id="6" creationId="{8FFA2CD3-B91E-8727-23C6-2892D935D02A}"/>
          </ac:picMkLst>
        </pc:picChg>
        <pc:picChg chg="add del mod">
          <ac:chgData name="Guest User" userId="" providerId="Windows Live" clId="Web-{E35A8E4C-6EE3-4B71-8623-E4E3AF6DD15C}" dt="2023-07-23T01:51:29.254" v="351"/>
          <ac:picMkLst>
            <pc:docMk/>
            <pc:sldMk cId="1056353863" sldId="729"/>
            <ac:picMk id="7" creationId="{F4D8FD4D-E13E-C06D-8683-8F91DDAB18F4}"/>
          </ac:picMkLst>
        </pc:picChg>
        <pc:picChg chg="add mod">
          <ac:chgData name="Guest User" userId="" providerId="Windows Live" clId="Web-{E35A8E4C-6EE3-4B71-8623-E4E3AF6DD15C}" dt="2023-07-23T01:59:45.398" v="394" actId="14100"/>
          <ac:picMkLst>
            <pc:docMk/>
            <pc:sldMk cId="1056353863" sldId="729"/>
            <ac:picMk id="8" creationId="{6CB2D58F-9D9F-74BA-A78C-188D11F244DE}"/>
          </ac:picMkLst>
        </pc:picChg>
        <pc:picChg chg="del">
          <ac:chgData name="Guest User" userId="" providerId="Windows Live" clId="Web-{E35A8E4C-6EE3-4B71-8623-E4E3AF6DD15C}" dt="2023-07-23T01:50:28.408" v="344"/>
          <ac:picMkLst>
            <pc:docMk/>
            <pc:sldMk cId="1056353863" sldId="729"/>
            <ac:picMk id="16" creationId="{A3C43E86-78F1-D7A2-9299-9282626B8CD7}"/>
          </ac:picMkLst>
        </pc:picChg>
        <pc:picChg chg="del">
          <ac:chgData name="Guest User" userId="" providerId="Windows Live" clId="Web-{E35A8E4C-6EE3-4B71-8623-E4E3AF6DD15C}" dt="2023-07-23T01:50:18.986" v="339"/>
          <ac:picMkLst>
            <pc:docMk/>
            <pc:sldMk cId="1056353863" sldId="729"/>
            <ac:picMk id="18" creationId="{1B6D317B-A5AF-FA79-F57E-472AB78919DA}"/>
          </ac:picMkLst>
        </pc:picChg>
        <pc:picChg chg="del">
          <ac:chgData name="Guest User" userId="" providerId="Windows Live" clId="Web-{E35A8E4C-6EE3-4B71-8623-E4E3AF6DD15C}" dt="2023-07-23T01:50:17.502" v="338"/>
          <ac:picMkLst>
            <pc:docMk/>
            <pc:sldMk cId="1056353863" sldId="729"/>
            <ac:picMk id="19" creationId="{26E1DE25-5954-9DD7-8BD3-09DD9BD94AF2}"/>
          </ac:picMkLst>
        </pc:picChg>
      </pc:sldChg>
    </pc:docChg>
  </pc:docChgLst>
  <pc:docChgLst>
    <pc:chgData name="Daniel Liévano Rioja" userId="be254775ebea4491" providerId="LiveId" clId="{4004B446-E229-499D-AFAC-8972000A41CF}"/>
    <pc:docChg chg="custSel addSld delSld modSld sldOrd addSection modSection">
      <pc:chgData name="Daniel Liévano Rioja" userId="be254775ebea4491" providerId="LiveId" clId="{4004B446-E229-499D-AFAC-8972000A41CF}" dt="2023-07-19T22:14:51.440" v="324" actId="20577"/>
      <pc:docMkLst>
        <pc:docMk/>
      </pc:docMkLst>
      <pc:sldChg chg="add del setBg">
        <pc:chgData name="Daniel Liévano Rioja" userId="be254775ebea4491" providerId="LiveId" clId="{4004B446-E229-499D-AFAC-8972000A41CF}" dt="2023-07-19T22:12:55.605" v="12" actId="47"/>
        <pc:sldMkLst>
          <pc:docMk/>
          <pc:sldMk cId="548464762" sldId="716"/>
        </pc:sldMkLst>
      </pc:sldChg>
      <pc:sldChg chg="add del setBg">
        <pc:chgData name="Daniel Liévano Rioja" userId="be254775ebea4491" providerId="LiveId" clId="{4004B446-E229-499D-AFAC-8972000A41CF}" dt="2023-07-19T22:12:54.961" v="11" actId="47"/>
        <pc:sldMkLst>
          <pc:docMk/>
          <pc:sldMk cId="3602876328" sldId="717"/>
        </pc:sldMkLst>
      </pc:sldChg>
      <pc:sldChg chg="modSp add mod ord">
        <pc:chgData name="Daniel Liévano Rioja" userId="be254775ebea4491" providerId="LiveId" clId="{4004B446-E229-499D-AFAC-8972000A41CF}" dt="2023-07-19T22:13:24.411" v="53" actId="20577"/>
        <pc:sldMkLst>
          <pc:docMk/>
          <pc:sldMk cId="821298544" sldId="718"/>
        </pc:sldMkLst>
        <pc:spChg chg="mod">
          <ac:chgData name="Daniel Liévano Rioja" userId="be254775ebea4491" providerId="LiveId" clId="{4004B446-E229-499D-AFAC-8972000A41CF}" dt="2023-07-19T22:13:24.411" v="53" actId="20577"/>
          <ac:spMkLst>
            <pc:docMk/>
            <pc:sldMk cId="821298544" sldId="718"/>
            <ac:spMk id="11" creationId="{00000000-0000-0000-0000-000000000000}"/>
          </ac:spMkLst>
        </pc:spChg>
        <pc:spChg chg="mod">
          <ac:chgData name="Daniel Liévano Rioja" userId="be254775ebea4491" providerId="LiveId" clId="{4004B446-E229-499D-AFAC-8972000A41CF}" dt="2023-07-19T22:13:09.171" v="43" actId="20577"/>
          <ac:spMkLst>
            <pc:docMk/>
            <pc:sldMk cId="821298544" sldId="718"/>
            <ac:spMk id="13" creationId="{00000000-0000-0000-0000-000000000000}"/>
          </ac:spMkLst>
        </pc:spChg>
      </pc:sldChg>
      <pc:sldChg chg="add del setBg">
        <pc:chgData name="Daniel Liévano Rioja" userId="be254775ebea4491" providerId="LiveId" clId="{4004B446-E229-499D-AFAC-8972000A41CF}" dt="2023-07-19T22:12:48.513" v="7"/>
        <pc:sldMkLst>
          <pc:docMk/>
          <pc:sldMk cId="3871687571" sldId="718"/>
        </pc:sldMkLst>
      </pc:sldChg>
      <pc:sldChg chg="addSp modSp add mod">
        <pc:chgData name="Daniel Liévano Rioja" userId="be254775ebea4491" providerId="LiveId" clId="{4004B446-E229-499D-AFAC-8972000A41CF}" dt="2023-07-19T22:13:49.088" v="75" actId="20577"/>
        <pc:sldMkLst>
          <pc:docMk/>
          <pc:sldMk cId="1543116432" sldId="719"/>
        </pc:sldMkLst>
        <pc:spChg chg="add mod">
          <ac:chgData name="Daniel Liévano Rioja" userId="be254775ebea4491" providerId="LiveId" clId="{4004B446-E229-499D-AFAC-8972000A41CF}" dt="2023-07-19T22:13:49.088" v="75" actId="20577"/>
          <ac:spMkLst>
            <pc:docMk/>
            <pc:sldMk cId="1543116432" sldId="719"/>
            <ac:spMk id="4" creationId="{FC695803-B8AD-7126-F36C-FA3C6F9BAB3C}"/>
          </ac:spMkLst>
        </pc:spChg>
      </pc:sldChg>
      <pc:sldChg chg="modSp add mod">
        <pc:chgData name="Daniel Liévano Rioja" userId="be254775ebea4491" providerId="LiveId" clId="{4004B446-E229-499D-AFAC-8972000A41CF}" dt="2023-07-19T22:14:08.256" v="175" actId="20577"/>
        <pc:sldMkLst>
          <pc:docMk/>
          <pc:sldMk cId="1223664771" sldId="720"/>
        </pc:sldMkLst>
        <pc:spChg chg="mod">
          <ac:chgData name="Daniel Liévano Rioja" userId="be254775ebea4491" providerId="LiveId" clId="{4004B446-E229-499D-AFAC-8972000A41CF}" dt="2023-07-19T22:14:08.256" v="175" actId="20577"/>
          <ac:spMkLst>
            <pc:docMk/>
            <pc:sldMk cId="1223664771" sldId="720"/>
            <ac:spMk id="4" creationId="{FC695803-B8AD-7126-F36C-FA3C6F9BAB3C}"/>
          </ac:spMkLst>
        </pc:spChg>
      </pc:sldChg>
      <pc:sldChg chg="modSp add mod">
        <pc:chgData name="Daniel Liévano Rioja" userId="be254775ebea4491" providerId="LiveId" clId="{4004B446-E229-499D-AFAC-8972000A41CF}" dt="2023-07-19T22:14:36.085" v="272" actId="20577"/>
        <pc:sldMkLst>
          <pc:docMk/>
          <pc:sldMk cId="926257308" sldId="721"/>
        </pc:sldMkLst>
        <pc:spChg chg="mod">
          <ac:chgData name="Daniel Liévano Rioja" userId="be254775ebea4491" providerId="LiveId" clId="{4004B446-E229-499D-AFAC-8972000A41CF}" dt="2023-07-19T22:14:36.085" v="272" actId="20577"/>
          <ac:spMkLst>
            <pc:docMk/>
            <pc:sldMk cId="926257308" sldId="721"/>
            <ac:spMk id="4" creationId="{FC695803-B8AD-7126-F36C-FA3C6F9BAB3C}"/>
          </ac:spMkLst>
        </pc:spChg>
      </pc:sldChg>
      <pc:sldChg chg="modSp add mod">
        <pc:chgData name="Daniel Liévano Rioja" userId="be254775ebea4491" providerId="LiveId" clId="{4004B446-E229-499D-AFAC-8972000A41CF}" dt="2023-07-19T22:14:44.918" v="312" actId="20577"/>
        <pc:sldMkLst>
          <pc:docMk/>
          <pc:sldMk cId="297697748" sldId="722"/>
        </pc:sldMkLst>
        <pc:spChg chg="mod">
          <ac:chgData name="Daniel Liévano Rioja" userId="be254775ebea4491" providerId="LiveId" clId="{4004B446-E229-499D-AFAC-8972000A41CF}" dt="2023-07-19T22:14:44.918" v="312" actId="20577"/>
          <ac:spMkLst>
            <pc:docMk/>
            <pc:sldMk cId="297697748" sldId="722"/>
            <ac:spMk id="4" creationId="{FC695803-B8AD-7126-F36C-FA3C6F9BAB3C}"/>
          </ac:spMkLst>
        </pc:spChg>
      </pc:sldChg>
      <pc:sldChg chg="modSp add mod">
        <pc:chgData name="Daniel Liévano Rioja" userId="be254775ebea4491" providerId="LiveId" clId="{4004B446-E229-499D-AFAC-8972000A41CF}" dt="2023-07-19T22:14:51.440" v="324" actId="20577"/>
        <pc:sldMkLst>
          <pc:docMk/>
          <pc:sldMk cId="304603884" sldId="723"/>
        </pc:sldMkLst>
        <pc:spChg chg="mod">
          <ac:chgData name="Daniel Liévano Rioja" userId="be254775ebea4491" providerId="LiveId" clId="{4004B446-E229-499D-AFAC-8972000A41CF}" dt="2023-07-19T22:14:51.440" v="324" actId="20577"/>
          <ac:spMkLst>
            <pc:docMk/>
            <pc:sldMk cId="304603884" sldId="723"/>
            <ac:spMk id="4" creationId="{FC695803-B8AD-7126-F36C-FA3C6F9BAB3C}"/>
          </ac:spMkLst>
        </pc:spChg>
      </pc:sldChg>
    </pc:docChg>
  </pc:docChgLst>
  <pc:docChgLst>
    <pc:chgData name="Guest User" providerId="Windows Live" clId="Web-{3C228DFD-DE11-49C3-A003-2992D4981635}"/>
    <pc:docChg chg="modSld">
      <pc:chgData name="Guest User" userId="" providerId="Windows Live" clId="Web-{3C228DFD-DE11-49C3-A003-2992D4981635}" dt="2023-07-24T14:27:56.385" v="51" actId="20577"/>
      <pc:docMkLst>
        <pc:docMk/>
      </pc:docMkLst>
      <pc:sldChg chg="modSp">
        <pc:chgData name="Guest User" userId="" providerId="Windows Live" clId="Web-{3C228DFD-DE11-49C3-A003-2992D4981635}" dt="2023-07-24T13:41:34.095" v="2" actId="20577"/>
        <pc:sldMkLst>
          <pc:docMk/>
          <pc:sldMk cId="821298544" sldId="718"/>
        </pc:sldMkLst>
        <pc:spChg chg="mod">
          <ac:chgData name="Guest User" userId="" providerId="Windows Live" clId="Web-{3C228DFD-DE11-49C3-A003-2992D4981635}" dt="2023-07-24T13:41:34.095" v="2" actId="20577"/>
          <ac:spMkLst>
            <pc:docMk/>
            <pc:sldMk cId="821298544" sldId="718"/>
            <ac:spMk id="15" creationId="{00000000-0000-0000-0000-000000000000}"/>
          </ac:spMkLst>
        </pc:spChg>
      </pc:sldChg>
      <pc:sldChg chg="addSp delSp modSp">
        <pc:chgData name="Guest User" userId="" providerId="Windows Live" clId="Web-{3C228DFD-DE11-49C3-A003-2992D4981635}" dt="2023-07-24T14:27:56.385" v="51" actId="20577"/>
        <pc:sldMkLst>
          <pc:docMk/>
          <pc:sldMk cId="1465693757" sldId="728"/>
        </pc:sldMkLst>
        <pc:spChg chg="mod">
          <ac:chgData name="Guest User" userId="" providerId="Windows Live" clId="Web-{3C228DFD-DE11-49C3-A003-2992D4981635}" dt="2023-07-24T14:27:56.385" v="51" actId="20577"/>
          <ac:spMkLst>
            <pc:docMk/>
            <pc:sldMk cId="1465693757" sldId="728"/>
            <ac:spMk id="26" creationId="{C4A060CE-72B5-E290-B3DD-F249E61D259E}"/>
          </ac:spMkLst>
        </pc:spChg>
        <pc:picChg chg="add del mod ord">
          <ac:chgData name="Guest User" userId="" providerId="Windows Live" clId="Web-{3C228DFD-DE11-49C3-A003-2992D4981635}" dt="2023-07-24T14:27:48.963" v="50"/>
          <ac:picMkLst>
            <pc:docMk/>
            <pc:sldMk cId="1465693757" sldId="728"/>
            <ac:picMk id="2" creationId="{24689216-E309-E590-6E3D-FC0EBF55F35C}"/>
          </ac:picMkLst>
        </pc:picChg>
      </pc:sldChg>
      <pc:sldChg chg="modSp">
        <pc:chgData name="Guest User" userId="" providerId="Windows Live" clId="Web-{3C228DFD-DE11-49C3-A003-2992D4981635}" dt="2023-07-24T14:22:54.749" v="41" actId="1076"/>
        <pc:sldMkLst>
          <pc:docMk/>
          <pc:sldMk cId="3779790422" sldId="732"/>
        </pc:sldMkLst>
        <pc:spChg chg="mod">
          <ac:chgData name="Guest User" userId="" providerId="Windows Live" clId="Web-{3C228DFD-DE11-49C3-A003-2992D4981635}" dt="2023-07-24T14:22:54.718" v="39" actId="1076"/>
          <ac:spMkLst>
            <pc:docMk/>
            <pc:sldMk cId="3779790422" sldId="732"/>
            <ac:spMk id="18" creationId="{2371EAD7-5ED9-6D0A-01E8-5F6DDC16F8F6}"/>
          </ac:spMkLst>
        </pc:spChg>
        <pc:spChg chg="mod">
          <ac:chgData name="Guest User" userId="" providerId="Windows Live" clId="Web-{3C228DFD-DE11-49C3-A003-2992D4981635}" dt="2023-07-24T14:22:54.734" v="40" actId="1076"/>
          <ac:spMkLst>
            <pc:docMk/>
            <pc:sldMk cId="3779790422" sldId="732"/>
            <ac:spMk id="27" creationId="{88155B27-6E75-5A75-0676-FF4279A9CC65}"/>
          </ac:spMkLst>
        </pc:spChg>
        <pc:picChg chg="mod">
          <ac:chgData name="Guest User" userId="" providerId="Windows Live" clId="Web-{3C228DFD-DE11-49C3-A003-2992D4981635}" dt="2023-07-24T14:22:54.749" v="41" actId="1076"/>
          <ac:picMkLst>
            <pc:docMk/>
            <pc:sldMk cId="3779790422" sldId="732"/>
            <ac:picMk id="31" creationId="{6348FCA3-20ED-B6A0-5536-38D865019DB6}"/>
          </ac:picMkLst>
        </pc:picChg>
      </pc:sldChg>
      <pc:sldChg chg="addSp delSp modSp">
        <pc:chgData name="Guest User" userId="" providerId="Windows Live" clId="Web-{3C228DFD-DE11-49C3-A003-2992D4981635}" dt="2023-07-24T14:22:00.294" v="20"/>
        <pc:sldMkLst>
          <pc:docMk/>
          <pc:sldMk cId="3859489969" sldId="746"/>
        </pc:sldMkLst>
        <pc:spChg chg="mod">
          <ac:chgData name="Guest User" userId="" providerId="Windows Live" clId="Web-{3C228DFD-DE11-49C3-A003-2992D4981635}" dt="2023-07-24T14:21:43.481" v="17" actId="14100"/>
          <ac:spMkLst>
            <pc:docMk/>
            <pc:sldMk cId="3859489969" sldId="746"/>
            <ac:spMk id="2" creationId="{4945F7C1-9E8E-D15D-A52B-775E4394E38D}"/>
          </ac:spMkLst>
        </pc:spChg>
        <pc:graphicFrameChg chg="mod modGraphic">
          <ac:chgData name="Guest User" userId="" providerId="Windows Live" clId="Web-{3C228DFD-DE11-49C3-A003-2992D4981635}" dt="2023-07-24T14:22:00.294" v="20"/>
          <ac:graphicFrameMkLst>
            <pc:docMk/>
            <pc:sldMk cId="3859489969" sldId="746"/>
            <ac:graphicFrameMk id="8" creationId="{11898DD8-AFE7-0794-11EF-9112149E583C}"/>
          </ac:graphicFrameMkLst>
        </pc:graphicFrameChg>
        <pc:picChg chg="del">
          <ac:chgData name="Guest User" userId="" providerId="Windows Live" clId="Web-{3C228DFD-DE11-49C3-A003-2992D4981635}" dt="2023-07-24T14:15:32.109" v="8"/>
          <ac:picMkLst>
            <pc:docMk/>
            <pc:sldMk cId="3859489969" sldId="746"/>
            <ac:picMk id="3" creationId="{68ECD756-A54B-0492-990F-168D40342557}"/>
          </ac:picMkLst>
        </pc:picChg>
        <pc:picChg chg="add mod">
          <ac:chgData name="Guest User" userId="" providerId="Windows Live" clId="Web-{3C228DFD-DE11-49C3-A003-2992D4981635}" dt="2023-07-24T14:15:35.734" v="9" actId="1076"/>
          <ac:picMkLst>
            <pc:docMk/>
            <pc:sldMk cId="3859489969" sldId="746"/>
            <ac:picMk id="4" creationId="{202CC7C3-4801-B4B8-3BF5-33C6DB6A3EDD}"/>
          </ac:picMkLst>
        </pc:picChg>
        <pc:picChg chg="mod">
          <ac:chgData name="Guest User" userId="" providerId="Windows Live" clId="Web-{3C228DFD-DE11-49C3-A003-2992D4981635}" dt="2023-07-24T14:17:09.394" v="13" actId="1076"/>
          <ac:picMkLst>
            <pc:docMk/>
            <pc:sldMk cId="3859489969" sldId="746"/>
            <ac:picMk id="7" creationId="{6DCDA7CD-2875-1D2A-76D8-D46FF70385E0}"/>
          </ac:picMkLst>
        </pc:picChg>
        <pc:picChg chg="mod">
          <ac:chgData name="Guest User" userId="" providerId="Windows Live" clId="Web-{3C228DFD-DE11-49C3-A003-2992D4981635}" dt="2023-07-24T14:20:11.759" v="16" actId="1076"/>
          <ac:picMkLst>
            <pc:docMk/>
            <pc:sldMk cId="3859489969" sldId="746"/>
            <ac:picMk id="10" creationId="{B12CAB25-0570-3571-D203-08C9E5D8BAA4}"/>
          </ac:picMkLst>
        </pc:picChg>
      </pc:sldChg>
    </pc:docChg>
  </pc:docChgLst>
  <pc:docChgLst>
    <pc:chgData name="Guest User" providerId="Windows Live" clId="Web-{26485190-877E-495E-93FE-D1BD96468071}"/>
    <pc:docChg chg="addSld modSld modSection">
      <pc:chgData name="Guest User" userId="" providerId="Windows Live" clId="Web-{26485190-877E-495E-93FE-D1BD96468071}" dt="2023-07-20T18:29:47.963" v="204" actId="20577"/>
      <pc:docMkLst>
        <pc:docMk/>
      </pc:docMkLst>
      <pc:sldChg chg="modSp">
        <pc:chgData name="Guest User" userId="" providerId="Windows Live" clId="Web-{26485190-877E-495E-93FE-D1BD96468071}" dt="2023-07-20T18:10:18.389" v="201" actId="20577"/>
        <pc:sldMkLst>
          <pc:docMk/>
          <pc:sldMk cId="821298544" sldId="718"/>
        </pc:sldMkLst>
        <pc:spChg chg="mod">
          <ac:chgData name="Guest User" userId="" providerId="Windows Live" clId="Web-{26485190-877E-495E-93FE-D1BD96468071}" dt="2023-07-20T18:09:41.370" v="170" actId="20577"/>
          <ac:spMkLst>
            <pc:docMk/>
            <pc:sldMk cId="821298544" sldId="718"/>
            <ac:spMk id="11" creationId="{00000000-0000-0000-0000-000000000000}"/>
          </ac:spMkLst>
        </pc:spChg>
        <pc:spChg chg="mod">
          <ac:chgData name="Guest User" userId="" providerId="Windows Live" clId="Web-{26485190-877E-495E-93FE-D1BD96468071}" dt="2023-07-20T18:04:27.627" v="78" actId="20577"/>
          <ac:spMkLst>
            <pc:docMk/>
            <pc:sldMk cId="821298544" sldId="718"/>
            <ac:spMk id="12" creationId="{00000000-0000-0000-0000-000000000000}"/>
          </ac:spMkLst>
        </pc:spChg>
        <pc:spChg chg="mod">
          <ac:chgData name="Guest User" userId="" providerId="Windows Live" clId="Web-{26485190-877E-495E-93FE-D1BD96468071}" dt="2023-07-20T18:10:18.389" v="201" actId="20577"/>
          <ac:spMkLst>
            <pc:docMk/>
            <pc:sldMk cId="821298544" sldId="718"/>
            <ac:spMk id="15" creationId="{00000000-0000-0000-0000-000000000000}"/>
          </ac:spMkLst>
        </pc:spChg>
      </pc:sldChg>
      <pc:sldChg chg="modSp">
        <pc:chgData name="Guest User" userId="" providerId="Windows Live" clId="Web-{26485190-877E-495E-93FE-D1BD96468071}" dt="2023-07-20T18:29:47.963" v="204" actId="20577"/>
        <pc:sldMkLst>
          <pc:docMk/>
          <pc:sldMk cId="1543116432" sldId="719"/>
        </pc:sldMkLst>
        <pc:spChg chg="mod">
          <ac:chgData name="Guest User" userId="" providerId="Windows Live" clId="Web-{26485190-877E-495E-93FE-D1BD96468071}" dt="2023-07-20T18:29:47.963" v="204" actId="20577"/>
          <ac:spMkLst>
            <pc:docMk/>
            <pc:sldMk cId="1543116432" sldId="719"/>
            <ac:spMk id="2" creationId="{00000000-0000-0000-0000-000000000000}"/>
          </ac:spMkLst>
        </pc:spChg>
        <pc:spChg chg="mod">
          <ac:chgData name="Guest User" userId="" providerId="Windows Live" clId="Web-{26485190-877E-495E-93FE-D1BD96468071}" dt="2023-07-20T18:08:23.895" v="127" actId="20577"/>
          <ac:spMkLst>
            <pc:docMk/>
            <pc:sldMk cId="1543116432" sldId="719"/>
            <ac:spMk id="4" creationId="{FC695803-B8AD-7126-F36C-FA3C6F9BAB3C}"/>
          </ac:spMkLst>
        </pc:spChg>
      </pc:sldChg>
      <pc:sldChg chg="addSp modSp new">
        <pc:chgData name="Guest User" userId="" providerId="Windows Live" clId="Web-{26485190-877E-495E-93FE-D1BD96468071}" dt="2023-07-20T18:02:52.682" v="24" actId="20577"/>
        <pc:sldMkLst>
          <pc:docMk/>
          <pc:sldMk cId="852111593" sldId="724"/>
        </pc:sldMkLst>
        <pc:spChg chg="add mod">
          <ac:chgData name="Guest User" userId="" providerId="Windows Live" clId="Web-{26485190-877E-495E-93FE-D1BD96468071}" dt="2023-07-20T18:02:52.682" v="24" actId="20577"/>
          <ac:spMkLst>
            <pc:docMk/>
            <pc:sldMk cId="852111593" sldId="724"/>
            <ac:spMk id="5" creationId="{9174397C-04EC-B384-363B-CCFF6F716C02}"/>
          </ac:spMkLst>
        </pc:spChg>
      </pc:sldChg>
      <pc:sldChg chg="addSp modSp new">
        <pc:chgData name="Guest User" userId="" providerId="Windows Live" clId="Web-{26485190-877E-495E-93FE-D1BD96468071}" dt="2023-07-20T18:03:18.138" v="54" actId="20577"/>
        <pc:sldMkLst>
          <pc:docMk/>
          <pc:sldMk cId="1228771129" sldId="725"/>
        </pc:sldMkLst>
        <pc:spChg chg="add mod">
          <ac:chgData name="Guest User" userId="" providerId="Windows Live" clId="Web-{26485190-877E-495E-93FE-D1BD96468071}" dt="2023-07-20T18:03:18.138" v="54" actId="20577"/>
          <ac:spMkLst>
            <pc:docMk/>
            <pc:sldMk cId="1228771129" sldId="725"/>
            <ac:spMk id="5" creationId="{185F6A0B-893C-7B13-79FD-20235929A344}"/>
          </ac:spMkLst>
        </pc:spChg>
      </pc:sldChg>
      <pc:sldChg chg="addSp modSp new">
        <pc:chgData name="Guest User" userId="" providerId="Windows Live" clId="Web-{26485190-877E-495E-93FE-D1BD96468071}" dt="2023-07-20T18:07:47.596" v="95" actId="20577"/>
        <pc:sldMkLst>
          <pc:docMk/>
          <pc:sldMk cId="3069783898" sldId="726"/>
        </pc:sldMkLst>
        <pc:spChg chg="add mod">
          <ac:chgData name="Guest User" userId="" providerId="Windows Live" clId="Web-{26485190-877E-495E-93FE-D1BD96468071}" dt="2023-07-20T18:07:47.596" v="95" actId="20577"/>
          <ac:spMkLst>
            <pc:docMk/>
            <pc:sldMk cId="3069783898" sldId="726"/>
            <ac:spMk id="5" creationId="{B508719F-DD7F-32C7-2AEF-ED194390EB8C}"/>
          </ac:spMkLst>
        </pc:spChg>
      </pc:sldChg>
      <pc:sldChg chg="addSp modSp new">
        <pc:chgData name="Guest User" userId="" providerId="Windows Live" clId="Web-{26485190-877E-495E-93FE-D1BD96468071}" dt="2023-07-20T18:08:19.114" v="112" actId="20577"/>
        <pc:sldMkLst>
          <pc:docMk/>
          <pc:sldMk cId="464122325" sldId="727"/>
        </pc:sldMkLst>
        <pc:spChg chg="add mod">
          <ac:chgData name="Guest User" userId="" providerId="Windows Live" clId="Web-{26485190-877E-495E-93FE-D1BD96468071}" dt="2023-07-20T18:08:19.114" v="112" actId="20577"/>
          <ac:spMkLst>
            <pc:docMk/>
            <pc:sldMk cId="464122325" sldId="727"/>
            <ac:spMk id="5" creationId="{4FBEDBA8-6C65-78F8-C133-C31091D2ED79}"/>
          </ac:spMkLst>
        </pc:spChg>
      </pc:sldChg>
    </pc:docChg>
  </pc:docChgLst>
  <pc:docChgLst>
    <pc:chgData name="Avi Walyat" userId="f886d8003a29999e" providerId="Windows Live" clId="Web-{573E3F26-F10B-407B-BB27-72A36EEDDD7C}"/>
    <pc:docChg chg="modSld">
      <pc:chgData name="Avi Walyat" userId="f886d8003a29999e" providerId="Windows Live" clId="Web-{573E3F26-F10B-407B-BB27-72A36EEDDD7C}" dt="2023-07-24T06:19:17.867" v="167" actId="20577"/>
      <pc:docMkLst>
        <pc:docMk/>
      </pc:docMkLst>
      <pc:sldChg chg="modSp">
        <pc:chgData name="Avi Walyat" userId="f886d8003a29999e" providerId="Windows Live" clId="Web-{573E3F26-F10B-407B-BB27-72A36EEDDD7C}" dt="2023-07-24T05:39:49.425" v="37"/>
        <pc:sldMkLst>
          <pc:docMk/>
          <pc:sldMk cId="304603884" sldId="723"/>
        </pc:sldMkLst>
        <pc:graphicFrameChg chg="mod modGraphic">
          <ac:chgData name="Avi Walyat" userId="f886d8003a29999e" providerId="Windows Live" clId="Web-{573E3F26-F10B-407B-BB27-72A36EEDDD7C}" dt="2023-07-24T05:39:49.425" v="37"/>
          <ac:graphicFrameMkLst>
            <pc:docMk/>
            <pc:sldMk cId="304603884" sldId="723"/>
            <ac:graphicFrameMk id="4" creationId="{70CECE06-61DD-F1BD-2F09-DEA23FE5E2CC}"/>
          </ac:graphicFrameMkLst>
        </pc:graphicFrameChg>
      </pc:sldChg>
      <pc:sldChg chg="modSp">
        <pc:chgData name="Avi Walyat" userId="f886d8003a29999e" providerId="Windows Live" clId="Web-{573E3F26-F10B-407B-BB27-72A36EEDDD7C}" dt="2023-07-24T04:22:34.840" v="0" actId="20577"/>
        <pc:sldMkLst>
          <pc:docMk/>
          <pc:sldMk cId="1056353863" sldId="729"/>
        </pc:sldMkLst>
        <pc:spChg chg="mod">
          <ac:chgData name="Avi Walyat" userId="f886d8003a29999e" providerId="Windows Live" clId="Web-{573E3F26-F10B-407B-BB27-72A36EEDDD7C}" dt="2023-07-24T04:22:34.840" v="0" actId="20577"/>
          <ac:spMkLst>
            <pc:docMk/>
            <pc:sldMk cId="1056353863" sldId="729"/>
            <ac:spMk id="35" creationId="{B7DC6479-9596-DE51-C40E-855379D9F7A8}"/>
          </ac:spMkLst>
        </pc:spChg>
      </pc:sldChg>
      <pc:sldChg chg="addSp delSp modSp">
        <pc:chgData name="Avi Walyat" userId="f886d8003a29999e" providerId="Windows Live" clId="Web-{573E3F26-F10B-407B-BB27-72A36EEDDD7C}" dt="2023-07-24T05:07:46.293" v="23"/>
        <pc:sldMkLst>
          <pc:docMk/>
          <pc:sldMk cId="3779790422" sldId="732"/>
        </pc:sldMkLst>
        <pc:spChg chg="mod">
          <ac:chgData name="Avi Walyat" userId="f886d8003a29999e" providerId="Windows Live" clId="Web-{573E3F26-F10B-407B-BB27-72A36EEDDD7C}" dt="2023-07-24T04:23:16.591" v="3" actId="20577"/>
          <ac:spMkLst>
            <pc:docMk/>
            <pc:sldMk cId="3779790422" sldId="732"/>
            <ac:spMk id="17" creationId="{DE5B60A1-BACD-1044-3768-411DE3D89735}"/>
          </ac:spMkLst>
        </pc:spChg>
        <pc:picChg chg="add del mod">
          <ac:chgData name="Avi Walyat" userId="f886d8003a29999e" providerId="Windows Live" clId="Web-{573E3F26-F10B-407B-BB27-72A36EEDDD7C}" dt="2023-07-24T05:07:46.293" v="23"/>
          <ac:picMkLst>
            <pc:docMk/>
            <pc:sldMk cId="3779790422" sldId="732"/>
            <ac:picMk id="3" creationId="{31AFB0C8-79CB-8B29-00A8-4172C1EE5AEE}"/>
          </ac:picMkLst>
        </pc:picChg>
      </pc:sldChg>
      <pc:sldChg chg="modSp">
        <pc:chgData name="Avi Walyat" userId="f886d8003a29999e" providerId="Windows Live" clId="Web-{573E3F26-F10B-407B-BB27-72A36EEDDD7C}" dt="2023-07-24T04:52:40.667" v="15" actId="20577"/>
        <pc:sldMkLst>
          <pc:docMk/>
          <pc:sldMk cId="944650562" sldId="739"/>
        </pc:sldMkLst>
        <pc:spChg chg="mod">
          <ac:chgData name="Avi Walyat" userId="f886d8003a29999e" providerId="Windows Live" clId="Web-{573E3F26-F10B-407B-BB27-72A36EEDDD7C}" dt="2023-07-24T04:52:40.667" v="15" actId="20577"/>
          <ac:spMkLst>
            <pc:docMk/>
            <pc:sldMk cId="944650562" sldId="739"/>
            <ac:spMk id="10" creationId="{2F542935-3FE0-1064-3126-DF6395BD7771}"/>
          </ac:spMkLst>
        </pc:spChg>
      </pc:sldChg>
      <pc:sldChg chg="modSp">
        <pc:chgData name="Avi Walyat" userId="f886d8003a29999e" providerId="Windows Live" clId="Web-{573E3F26-F10B-407B-BB27-72A36EEDDD7C}" dt="2023-07-24T04:56:31.845" v="17"/>
        <pc:sldMkLst>
          <pc:docMk/>
          <pc:sldMk cId="171648257" sldId="740"/>
        </pc:sldMkLst>
        <pc:picChg chg="mod">
          <ac:chgData name="Avi Walyat" userId="f886d8003a29999e" providerId="Windows Live" clId="Web-{573E3F26-F10B-407B-BB27-72A36EEDDD7C}" dt="2023-07-24T04:56:24.126" v="16"/>
          <ac:picMkLst>
            <pc:docMk/>
            <pc:sldMk cId="171648257" sldId="740"/>
            <ac:picMk id="3" creationId="{0AD702EA-7B68-165E-5AE3-56BFF6BB28D2}"/>
          </ac:picMkLst>
        </pc:picChg>
        <pc:picChg chg="mod">
          <ac:chgData name="Avi Walyat" userId="f886d8003a29999e" providerId="Windows Live" clId="Web-{573E3F26-F10B-407B-BB27-72A36EEDDD7C}" dt="2023-07-24T04:56:31.845" v="17"/>
          <ac:picMkLst>
            <pc:docMk/>
            <pc:sldMk cId="171648257" sldId="740"/>
            <ac:picMk id="5" creationId="{3AF84477-38EC-2E1D-6CAA-91DB2FCB00BA}"/>
          </ac:picMkLst>
        </pc:picChg>
      </pc:sldChg>
      <pc:sldChg chg="modSp">
        <pc:chgData name="Avi Walyat" userId="f886d8003a29999e" providerId="Windows Live" clId="Web-{573E3F26-F10B-407B-BB27-72A36EEDDD7C}" dt="2023-07-24T04:42:51.653" v="13"/>
        <pc:sldMkLst>
          <pc:docMk/>
          <pc:sldMk cId="910005121" sldId="745"/>
        </pc:sldMkLst>
        <pc:graphicFrameChg chg="mod modGraphic">
          <ac:chgData name="Avi Walyat" userId="f886d8003a29999e" providerId="Windows Live" clId="Web-{573E3F26-F10B-407B-BB27-72A36EEDDD7C}" dt="2023-07-24T04:42:51.653" v="13"/>
          <ac:graphicFrameMkLst>
            <pc:docMk/>
            <pc:sldMk cId="910005121" sldId="745"/>
            <ac:graphicFrameMk id="8" creationId="{11898DD8-AFE7-0794-11EF-9112149E583C}"/>
          </ac:graphicFrameMkLst>
        </pc:graphicFrameChg>
        <pc:picChg chg="mod">
          <ac:chgData name="Avi Walyat" userId="f886d8003a29999e" providerId="Windows Live" clId="Web-{573E3F26-F10B-407B-BB27-72A36EEDDD7C}" dt="2023-07-24T04:42:23.824" v="5"/>
          <ac:picMkLst>
            <pc:docMk/>
            <pc:sldMk cId="910005121" sldId="745"/>
            <ac:picMk id="4" creationId="{065692BF-D4F5-045D-66B3-D20002F83DB9}"/>
          </ac:picMkLst>
        </pc:picChg>
        <pc:picChg chg="mod">
          <ac:chgData name="Avi Walyat" userId="f886d8003a29999e" providerId="Windows Live" clId="Web-{573E3F26-F10B-407B-BB27-72A36EEDDD7C}" dt="2023-07-24T04:40:19.305" v="4"/>
          <ac:picMkLst>
            <pc:docMk/>
            <pc:sldMk cId="910005121" sldId="745"/>
            <ac:picMk id="9" creationId="{6C9F2A5C-F1B6-81AC-E016-3AFA9F3FD63E}"/>
          </ac:picMkLst>
        </pc:picChg>
      </pc:sldChg>
      <pc:sldChg chg="modSp">
        <pc:chgData name="Avi Walyat" userId="f886d8003a29999e" providerId="Windows Live" clId="Web-{573E3F26-F10B-407B-BB27-72A36EEDDD7C}" dt="2023-07-24T06:19:17.867" v="167" actId="20577"/>
        <pc:sldMkLst>
          <pc:docMk/>
          <pc:sldMk cId="2100223701" sldId="750"/>
        </pc:sldMkLst>
        <pc:spChg chg="mod">
          <ac:chgData name="Avi Walyat" userId="f886d8003a29999e" providerId="Windows Live" clId="Web-{573E3F26-F10B-407B-BB27-72A36EEDDD7C}" dt="2023-07-24T06:19:17.867" v="167" actId="20577"/>
          <ac:spMkLst>
            <pc:docMk/>
            <pc:sldMk cId="2100223701" sldId="750"/>
            <ac:spMk id="3" creationId="{00000000-0000-0000-0000-000000000000}"/>
          </ac:spMkLst>
        </pc:spChg>
      </pc:sldChg>
      <pc:sldChg chg="modSp">
        <pc:chgData name="Avi Walyat" userId="f886d8003a29999e" providerId="Windows Live" clId="Web-{573E3F26-F10B-407B-BB27-72A36EEDDD7C}" dt="2023-07-24T06:05:08.861" v="159" actId="20577"/>
        <pc:sldMkLst>
          <pc:docMk/>
          <pc:sldMk cId="370150120" sldId="751"/>
        </pc:sldMkLst>
        <pc:spChg chg="mod">
          <ac:chgData name="Avi Walyat" userId="f886d8003a29999e" providerId="Windows Live" clId="Web-{573E3F26-F10B-407B-BB27-72A36EEDDD7C}" dt="2023-07-24T05:57:45.131" v="40" actId="20577"/>
          <ac:spMkLst>
            <pc:docMk/>
            <pc:sldMk cId="370150120" sldId="751"/>
            <ac:spMk id="2" creationId="{00000000-0000-0000-0000-000000000000}"/>
          </ac:spMkLst>
        </pc:spChg>
        <pc:spChg chg="mod">
          <ac:chgData name="Avi Walyat" userId="f886d8003a29999e" providerId="Windows Live" clId="Web-{573E3F26-F10B-407B-BB27-72A36EEDDD7C}" dt="2023-07-24T06:05:08.861" v="159" actId="20577"/>
          <ac:spMkLst>
            <pc:docMk/>
            <pc:sldMk cId="370150120" sldId="751"/>
            <ac:spMk id="3" creationId="{00000000-0000-0000-0000-000000000000}"/>
          </ac:spMkLst>
        </pc:spChg>
      </pc:sldChg>
    </pc:docChg>
  </pc:docChgLst>
  <pc:docChgLst>
    <pc:chgData name="Guest User" providerId="Windows Live" clId="Web-{151CFD82-8721-479A-9D29-4E38623C7C75}"/>
    <pc:docChg chg="addSld modSld sldOrd modSection">
      <pc:chgData name="Guest User" userId="" providerId="Windows Live" clId="Web-{151CFD82-8721-479A-9D29-4E38623C7C75}" dt="2023-07-23T22:01:37.598" v="105" actId="20577"/>
      <pc:docMkLst>
        <pc:docMk/>
      </pc:docMkLst>
      <pc:sldChg chg="modSp">
        <pc:chgData name="Guest User" userId="" providerId="Windows Live" clId="Web-{151CFD82-8721-479A-9D29-4E38623C7C75}" dt="2023-07-23T22:01:37.598" v="105" actId="20577"/>
        <pc:sldMkLst>
          <pc:docMk/>
          <pc:sldMk cId="926257308" sldId="721"/>
        </pc:sldMkLst>
        <pc:spChg chg="mod">
          <ac:chgData name="Guest User" userId="" providerId="Windows Live" clId="Web-{151CFD82-8721-479A-9D29-4E38623C7C75}" dt="2023-07-23T22:01:37.598" v="105" actId="20577"/>
          <ac:spMkLst>
            <pc:docMk/>
            <pc:sldMk cId="926257308" sldId="721"/>
            <ac:spMk id="6" creationId="{7EF28BF3-B0C8-D2D8-01AC-9A7BFB4ED212}"/>
          </ac:spMkLst>
        </pc:spChg>
      </pc:sldChg>
      <pc:sldChg chg="addSp delSp modSp new ord">
        <pc:chgData name="Guest User" userId="" providerId="Windows Live" clId="Web-{151CFD82-8721-479A-9D29-4E38623C7C75}" dt="2023-07-23T20:35:01.989" v="104" actId="1076"/>
        <pc:sldMkLst>
          <pc:docMk/>
          <pc:sldMk cId="735379107" sldId="735"/>
        </pc:sldMkLst>
        <pc:spChg chg="del">
          <ac:chgData name="Guest User" userId="" providerId="Windows Live" clId="Web-{151CFD82-8721-479A-9D29-4E38623C7C75}" dt="2023-07-23T20:21:47.023" v="28"/>
          <ac:spMkLst>
            <pc:docMk/>
            <pc:sldMk cId="735379107" sldId="735"/>
            <ac:spMk id="2" creationId="{8EF4D319-86C4-E53E-F7D9-0357B3768A36}"/>
          </ac:spMkLst>
        </pc:spChg>
        <pc:spChg chg="del">
          <ac:chgData name="Guest User" userId="" providerId="Windows Live" clId="Web-{151CFD82-8721-479A-9D29-4E38623C7C75}" dt="2023-07-23T20:21:48.336" v="29"/>
          <ac:spMkLst>
            <pc:docMk/>
            <pc:sldMk cId="735379107" sldId="735"/>
            <ac:spMk id="3" creationId="{A6AA820E-EDFA-5ACA-024B-06A4CE6981BE}"/>
          </ac:spMkLst>
        </pc:spChg>
        <pc:spChg chg="add mod">
          <ac:chgData name="Guest User" userId="" providerId="Windows Live" clId="Web-{151CFD82-8721-479A-9D29-4E38623C7C75}" dt="2023-07-23T20:31:20.262" v="82" actId="1076"/>
          <ac:spMkLst>
            <pc:docMk/>
            <pc:sldMk cId="735379107" sldId="735"/>
            <ac:spMk id="4" creationId="{071E9717-4530-2A46-5E6B-E59C8C689C9C}"/>
          </ac:spMkLst>
        </pc:spChg>
        <pc:picChg chg="add del mod">
          <ac:chgData name="Guest User" userId="" providerId="Windows Live" clId="Web-{151CFD82-8721-479A-9D29-4E38623C7C75}" dt="2023-07-23T20:24:02.559" v="66"/>
          <ac:picMkLst>
            <pc:docMk/>
            <pc:sldMk cId="735379107" sldId="735"/>
            <ac:picMk id="5" creationId="{CEE80DA6-558A-4098-E6F8-0846CADABF50}"/>
          </ac:picMkLst>
        </pc:picChg>
        <pc:picChg chg="add del mod">
          <ac:chgData name="Guest User" userId="" providerId="Windows Live" clId="Web-{151CFD82-8721-479A-9D29-4E38623C7C75}" dt="2023-07-23T20:24:01.169" v="65"/>
          <ac:picMkLst>
            <pc:docMk/>
            <pc:sldMk cId="735379107" sldId="735"/>
            <ac:picMk id="6" creationId="{ADE54940-D2E7-0237-0D9A-8893652FEEE9}"/>
          </ac:picMkLst>
        </pc:picChg>
        <pc:picChg chg="add del mod">
          <ac:chgData name="Guest User" userId="" providerId="Windows Live" clId="Web-{151CFD82-8721-479A-9D29-4E38623C7C75}" dt="2023-07-23T20:23:59.794" v="64"/>
          <ac:picMkLst>
            <pc:docMk/>
            <pc:sldMk cId="735379107" sldId="735"/>
            <ac:picMk id="7" creationId="{7EE9FEDE-1007-180F-B016-CC9D281AB4DB}"/>
          </ac:picMkLst>
        </pc:picChg>
        <pc:picChg chg="add del mod">
          <ac:chgData name="Guest User" userId="" providerId="Windows Live" clId="Web-{151CFD82-8721-479A-9D29-4E38623C7C75}" dt="2023-07-23T20:24:04.044" v="67"/>
          <ac:picMkLst>
            <pc:docMk/>
            <pc:sldMk cId="735379107" sldId="735"/>
            <ac:picMk id="8" creationId="{FACA0EAB-7C33-1719-7D6F-F14891AC2B01}"/>
          </ac:picMkLst>
        </pc:picChg>
        <pc:picChg chg="add mod">
          <ac:chgData name="Guest User" userId="" providerId="Windows Live" clId="Web-{151CFD82-8721-479A-9D29-4E38623C7C75}" dt="2023-07-23T20:34:09.018" v="99" actId="14100"/>
          <ac:picMkLst>
            <pc:docMk/>
            <pc:sldMk cId="735379107" sldId="735"/>
            <ac:picMk id="9" creationId="{DA7D342D-BE63-2833-A4FC-7F7A11782724}"/>
          </ac:picMkLst>
        </pc:picChg>
        <pc:picChg chg="add mod">
          <ac:chgData name="Guest User" userId="" providerId="Windows Live" clId="Web-{151CFD82-8721-479A-9D29-4E38623C7C75}" dt="2023-07-23T20:32:59.859" v="93" actId="1076"/>
          <ac:picMkLst>
            <pc:docMk/>
            <pc:sldMk cId="735379107" sldId="735"/>
            <ac:picMk id="10" creationId="{61137993-AB4B-B407-0CD0-2B1689208F98}"/>
          </ac:picMkLst>
        </pc:picChg>
        <pc:picChg chg="add del mod">
          <ac:chgData name="Guest User" userId="" providerId="Windows Live" clId="Web-{151CFD82-8721-479A-9D29-4E38623C7C75}" dt="2023-07-23T20:24:48.577" v="73"/>
          <ac:picMkLst>
            <pc:docMk/>
            <pc:sldMk cId="735379107" sldId="735"/>
            <ac:picMk id="11" creationId="{FA5EB463-633C-8AE0-8876-A4A2EC64E8CE}"/>
          </ac:picMkLst>
        </pc:picChg>
        <pc:picChg chg="add mod">
          <ac:chgData name="Guest User" userId="" providerId="Windows Live" clId="Web-{151CFD82-8721-479A-9D29-4E38623C7C75}" dt="2023-07-23T20:35:01.989" v="104" actId="1076"/>
          <ac:picMkLst>
            <pc:docMk/>
            <pc:sldMk cId="735379107" sldId="735"/>
            <ac:picMk id="12" creationId="{AE766084-7801-7189-83D6-5CE2D47F2C0A}"/>
          </ac:picMkLst>
        </pc:picChg>
        <pc:picChg chg="add mod">
          <ac:chgData name="Guest User" userId="" providerId="Windows Live" clId="Web-{151CFD82-8721-479A-9D29-4E38623C7C75}" dt="2023-07-23T20:33:20.782" v="94" actId="1076"/>
          <ac:picMkLst>
            <pc:docMk/>
            <pc:sldMk cId="735379107" sldId="735"/>
            <ac:picMk id="13" creationId="{4961CEA7-CBA2-DEE2-02C0-B6E9FB5CA9F3}"/>
          </ac:picMkLst>
        </pc:picChg>
      </pc:sldChg>
    </pc:docChg>
  </pc:docChgLst>
  <pc:docChgLst>
    <pc:chgData name="Guest User" providerId="Windows Live" clId="Web-{E38805D2-9869-442F-AC6B-0084AAB02998}"/>
    <pc:docChg chg="addSld delSld modSld sldOrd modSection">
      <pc:chgData name="Guest User" userId="" providerId="Windows Live" clId="Web-{E38805D2-9869-442F-AC6B-0084AAB02998}" dt="2023-07-24T06:00:17.782" v="1658"/>
      <pc:docMkLst>
        <pc:docMk/>
      </pc:docMkLst>
      <pc:sldChg chg="addSp delSp modSp">
        <pc:chgData name="Guest User" userId="" providerId="Windows Live" clId="Web-{E38805D2-9869-442F-AC6B-0084AAB02998}" dt="2023-07-24T02:21:20.953" v="588" actId="20577"/>
        <pc:sldMkLst>
          <pc:docMk/>
          <pc:sldMk cId="1543116432" sldId="719"/>
        </pc:sldMkLst>
        <pc:spChg chg="mod">
          <ac:chgData name="Guest User" userId="" providerId="Windows Live" clId="Web-{E38805D2-9869-442F-AC6B-0084AAB02998}" dt="2023-07-24T02:21:20.953" v="588" actId="20577"/>
          <ac:spMkLst>
            <pc:docMk/>
            <pc:sldMk cId="1543116432" sldId="719"/>
            <ac:spMk id="2" creationId="{00000000-0000-0000-0000-000000000000}"/>
          </ac:spMkLst>
        </pc:spChg>
        <pc:spChg chg="mod">
          <ac:chgData name="Guest User" userId="" providerId="Windows Live" clId="Web-{E38805D2-9869-442F-AC6B-0084AAB02998}" dt="2023-07-23T20:28:50.263" v="36" actId="20577"/>
          <ac:spMkLst>
            <pc:docMk/>
            <pc:sldMk cId="1543116432" sldId="719"/>
            <ac:spMk id="3" creationId="{00000000-0000-0000-0000-000000000000}"/>
          </ac:spMkLst>
        </pc:spChg>
        <pc:spChg chg="del">
          <ac:chgData name="Guest User" userId="" providerId="Windows Live" clId="Web-{E38805D2-9869-442F-AC6B-0084AAB02998}" dt="2023-07-23T19:13:17.311" v="1"/>
          <ac:spMkLst>
            <pc:docMk/>
            <pc:sldMk cId="1543116432" sldId="719"/>
            <ac:spMk id="5" creationId="{B03DC645-D865-479B-4BD8-3B9A2E7B3725}"/>
          </ac:spMkLst>
        </pc:spChg>
        <pc:picChg chg="add mod">
          <ac:chgData name="Guest User" userId="" providerId="Windows Live" clId="Web-{E38805D2-9869-442F-AC6B-0084AAB02998}" dt="2023-07-23T20:43:43.292" v="117"/>
          <ac:picMkLst>
            <pc:docMk/>
            <pc:sldMk cId="1543116432" sldId="719"/>
            <ac:picMk id="4" creationId="{29DAD8AD-6ECD-65AB-C2FF-C5E9C6316DA8}"/>
          </ac:picMkLst>
        </pc:picChg>
        <pc:picChg chg="add del mod">
          <ac:chgData name="Guest User" userId="" providerId="Windows Live" clId="Web-{E38805D2-9869-442F-AC6B-0084AAB02998}" dt="2023-07-23T21:09:47.703" v="426"/>
          <ac:picMkLst>
            <pc:docMk/>
            <pc:sldMk cId="1543116432" sldId="719"/>
            <ac:picMk id="5" creationId="{4EAFBABE-3150-B323-EE07-12B4AD0346C6}"/>
          </ac:picMkLst>
        </pc:picChg>
        <pc:picChg chg="add del mod">
          <ac:chgData name="Guest User" userId="" providerId="Windows Live" clId="Web-{E38805D2-9869-442F-AC6B-0084AAB02998}" dt="2023-07-23T20:44:11.730" v="119"/>
          <ac:picMkLst>
            <pc:docMk/>
            <pc:sldMk cId="1543116432" sldId="719"/>
            <ac:picMk id="6" creationId="{2C50C099-9041-C793-7887-7F968F2BC5D5}"/>
          </ac:picMkLst>
        </pc:picChg>
        <pc:picChg chg="add del mod">
          <ac:chgData name="Guest User" userId="" providerId="Windows Live" clId="Web-{E38805D2-9869-442F-AC6B-0084AAB02998}" dt="2023-07-23T19:32:00.444" v="8"/>
          <ac:picMkLst>
            <pc:docMk/>
            <pc:sldMk cId="1543116432" sldId="719"/>
            <ac:picMk id="6" creationId="{D2BE8383-06C8-761C-B44B-88F76A862BF7}"/>
          </ac:picMkLst>
        </pc:picChg>
        <pc:picChg chg="add del mod">
          <ac:chgData name="Guest User" userId="" providerId="Windows Live" clId="Web-{E38805D2-9869-442F-AC6B-0084AAB02998}" dt="2023-07-23T20:27:47.886" v="16"/>
          <ac:picMkLst>
            <pc:docMk/>
            <pc:sldMk cId="1543116432" sldId="719"/>
            <ac:picMk id="7" creationId="{A6ACDDCF-B600-817B-816B-DA24E2365F98}"/>
          </ac:picMkLst>
        </pc:picChg>
        <pc:picChg chg="add mod">
          <ac:chgData name="Guest User" userId="" providerId="Windows Live" clId="Web-{E38805D2-9869-442F-AC6B-0084AAB02998}" dt="2023-07-23T21:10:22.204" v="430" actId="1076"/>
          <ac:picMkLst>
            <pc:docMk/>
            <pc:sldMk cId="1543116432" sldId="719"/>
            <ac:picMk id="8" creationId="{94DF6432-F899-98FC-5A32-F799B0F20CDE}"/>
          </ac:picMkLst>
        </pc:picChg>
      </pc:sldChg>
      <pc:sldChg chg="addSp delSp modSp modNotes">
        <pc:chgData name="Guest User" userId="" providerId="Windows Live" clId="Web-{E38805D2-9869-442F-AC6B-0084AAB02998}" dt="2023-07-24T05:44:03.825" v="1609"/>
        <pc:sldMkLst>
          <pc:docMk/>
          <pc:sldMk cId="304603884" sldId="723"/>
        </pc:sldMkLst>
        <pc:spChg chg="mod">
          <ac:chgData name="Guest User" userId="" providerId="Windows Live" clId="Web-{E38805D2-9869-442F-AC6B-0084AAB02998}" dt="2023-07-24T02:16:21.786" v="553" actId="20577"/>
          <ac:spMkLst>
            <pc:docMk/>
            <pc:sldMk cId="304603884" sldId="723"/>
            <ac:spMk id="2" creationId="{00000000-0000-0000-0000-000000000000}"/>
          </ac:spMkLst>
        </pc:spChg>
        <pc:spChg chg="del">
          <ac:chgData name="Guest User" userId="" providerId="Windows Live" clId="Web-{E38805D2-9869-442F-AC6B-0084AAB02998}" dt="2023-07-24T02:41:52.013" v="611"/>
          <ac:spMkLst>
            <pc:docMk/>
            <pc:sldMk cId="304603884" sldId="723"/>
            <ac:spMk id="3" creationId="{00000000-0000-0000-0000-000000000000}"/>
          </ac:spMkLst>
        </pc:spChg>
        <pc:spChg chg="add mod">
          <ac:chgData name="Guest User" userId="" providerId="Windows Live" clId="Web-{E38805D2-9869-442F-AC6B-0084AAB02998}" dt="2023-07-24T05:34:36.080" v="1601" actId="1076"/>
          <ac:spMkLst>
            <pc:docMk/>
            <pc:sldMk cId="304603884" sldId="723"/>
            <ac:spMk id="3" creationId="{CDF57D17-2EAF-7A85-5780-6345724E61A2}"/>
          </ac:spMkLst>
        </pc:spChg>
        <pc:spChg chg="del mod">
          <ac:chgData name="Guest User" userId="" providerId="Windows Live" clId="Web-{E38805D2-9869-442F-AC6B-0084AAB02998}" dt="2023-07-23T22:56:15.415" v="524"/>
          <ac:spMkLst>
            <pc:docMk/>
            <pc:sldMk cId="304603884" sldId="723"/>
            <ac:spMk id="4" creationId="{FC695803-B8AD-7126-F36C-FA3C6F9BAB3C}"/>
          </ac:spMkLst>
        </pc:spChg>
        <pc:spChg chg="del mod">
          <ac:chgData name="Guest User" userId="" providerId="Windows Live" clId="Web-{E38805D2-9869-442F-AC6B-0084AAB02998}" dt="2023-07-24T02:15:50.910" v="544"/>
          <ac:spMkLst>
            <pc:docMk/>
            <pc:sldMk cId="304603884" sldId="723"/>
            <ac:spMk id="6" creationId="{F0072FC2-3FA8-EF5A-7554-B9816905F99E}"/>
          </ac:spMkLst>
        </pc:spChg>
        <pc:graphicFrameChg chg="add mod ord modGraphic">
          <ac:chgData name="Guest User" userId="" providerId="Windows Live" clId="Web-{E38805D2-9869-442F-AC6B-0084AAB02998}" dt="2023-07-24T05:44:03.825" v="1609"/>
          <ac:graphicFrameMkLst>
            <pc:docMk/>
            <pc:sldMk cId="304603884" sldId="723"/>
            <ac:graphicFrameMk id="4" creationId="{70CECE06-61DD-F1BD-2F09-DEA23FE5E2CC}"/>
          </ac:graphicFrameMkLst>
        </pc:graphicFrameChg>
      </pc:sldChg>
      <pc:sldChg chg="modSp">
        <pc:chgData name="Guest User" userId="" providerId="Windows Live" clId="Web-{E38805D2-9869-442F-AC6B-0084AAB02998}" dt="2023-07-23T21:11:17.659" v="444" actId="20577"/>
        <pc:sldMkLst>
          <pc:docMk/>
          <pc:sldMk cId="852111593" sldId="724"/>
        </pc:sldMkLst>
        <pc:spChg chg="mod">
          <ac:chgData name="Guest User" userId="" providerId="Windows Live" clId="Web-{E38805D2-9869-442F-AC6B-0084AAB02998}" dt="2023-07-23T21:11:17.659" v="444" actId="20577"/>
          <ac:spMkLst>
            <pc:docMk/>
            <pc:sldMk cId="852111593" sldId="724"/>
            <ac:spMk id="2" creationId="{5ECEF692-4FA9-97B5-A26B-31DC587D115F}"/>
          </ac:spMkLst>
        </pc:spChg>
      </pc:sldChg>
      <pc:sldChg chg="del ord">
        <pc:chgData name="Guest User" userId="" providerId="Windows Live" clId="Web-{E38805D2-9869-442F-AC6B-0084AAB02998}" dt="2023-07-23T21:08:55.326" v="423"/>
        <pc:sldMkLst>
          <pc:docMk/>
          <pc:sldMk cId="1228771129" sldId="725"/>
        </pc:sldMkLst>
      </pc:sldChg>
      <pc:sldChg chg="modSp modNotes">
        <pc:chgData name="Guest User" userId="" providerId="Windows Live" clId="Web-{E38805D2-9869-442F-AC6B-0084AAB02998}" dt="2023-07-24T02:21:33.875" v="593" actId="20577"/>
        <pc:sldMkLst>
          <pc:docMk/>
          <pc:sldMk cId="1056353863" sldId="729"/>
        </pc:sldMkLst>
        <pc:spChg chg="mod">
          <ac:chgData name="Guest User" userId="" providerId="Windows Live" clId="Web-{E38805D2-9869-442F-AC6B-0084AAB02998}" dt="2023-07-24T02:21:33.875" v="593" actId="20577"/>
          <ac:spMkLst>
            <pc:docMk/>
            <pc:sldMk cId="1056353863" sldId="729"/>
            <ac:spMk id="20" creationId="{B42E85C5-5231-B385-EA1A-ABEB1891CF1E}"/>
          </ac:spMkLst>
        </pc:spChg>
      </pc:sldChg>
      <pc:sldChg chg="modSp">
        <pc:chgData name="Guest User" userId="" providerId="Windows Live" clId="Web-{E38805D2-9869-442F-AC6B-0084AAB02998}" dt="2023-07-23T21:16:50.872" v="452" actId="20577"/>
        <pc:sldMkLst>
          <pc:docMk/>
          <pc:sldMk cId="3779790422" sldId="732"/>
        </pc:sldMkLst>
        <pc:spChg chg="mod">
          <ac:chgData name="Guest User" userId="" providerId="Windows Live" clId="Web-{E38805D2-9869-442F-AC6B-0084AAB02998}" dt="2023-07-23T21:11:24.753" v="449" actId="20577"/>
          <ac:spMkLst>
            <pc:docMk/>
            <pc:sldMk cId="3779790422" sldId="732"/>
            <ac:spMk id="2" creationId="{5ECEF692-4FA9-97B5-A26B-31DC587D115F}"/>
          </ac:spMkLst>
        </pc:spChg>
        <pc:spChg chg="mod">
          <ac:chgData name="Guest User" userId="" providerId="Windows Live" clId="Web-{E38805D2-9869-442F-AC6B-0084AAB02998}" dt="2023-07-23T19:02:03.423" v="0" actId="1076"/>
          <ac:spMkLst>
            <pc:docMk/>
            <pc:sldMk cId="3779790422" sldId="732"/>
            <ac:spMk id="17" creationId="{DE5B60A1-BACD-1044-3768-411DE3D89735}"/>
          </ac:spMkLst>
        </pc:spChg>
        <pc:spChg chg="mod">
          <ac:chgData name="Guest User" userId="" providerId="Windows Live" clId="Web-{E38805D2-9869-442F-AC6B-0084AAB02998}" dt="2023-07-23T21:16:50.872" v="452" actId="20577"/>
          <ac:spMkLst>
            <pc:docMk/>
            <pc:sldMk cId="3779790422" sldId="732"/>
            <ac:spMk id="18" creationId="{2371EAD7-5ED9-6D0A-01E8-5F6DDC16F8F6}"/>
          </ac:spMkLst>
        </pc:spChg>
      </pc:sldChg>
      <pc:sldChg chg="addSp delSp modSp add replId">
        <pc:chgData name="Guest User" userId="" providerId="Windows Live" clId="Web-{E38805D2-9869-442F-AC6B-0084AAB02998}" dt="2023-07-24T02:22:19.611" v="610" actId="20577"/>
        <pc:sldMkLst>
          <pc:docMk/>
          <pc:sldMk cId="4208195388" sldId="736"/>
        </pc:sldMkLst>
        <pc:spChg chg="add del mod">
          <ac:chgData name="Guest User" userId="" providerId="Windows Live" clId="Web-{E38805D2-9869-442F-AC6B-0084AAB02998}" dt="2023-07-24T02:22:19.611" v="610" actId="20577"/>
          <ac:spMkLst>
            <pc:docMk/>
            <pc:sldMk cId="4208195388" sldId="736"/>
            <ac:spMk id="4" creationId="{D656661A-EDF3-AA24-7A2B-C4848A6C3742}"/>
          </ac:spMkLst>
        </pc:spChg>
        <pc:spChg chg="add del mod">
          <ac:chgData name="Guest User" userId="" providerId="Windows Live" clId="Web-{E38805D2-9869-442F-AC6B-0084AAB02998}" dt="2023-07-24T02:22:11.017" v="602"/>
          <ac:spMkLst>
            <pc:docMk/>
            <pc:sldMk cId="4208195388" sldId="736"/>
            <ac:spMk id="15" creationId="{53B0C813-B341-5422-5151-61CD30A317D7}"/>
          </ac:spMkLst>
        </pc:spChg>
        <pc:spChg chg="mod">
          <ac:chgData name="Guest User" userId="" providerId="Windows Live" clId="Web-{E38805D2-9869-442F-AC6B-0084AAB02998}" dt="2023-07-23T21:09:22.733" v="425" actId="20577"/>
          <ac:spMkLst>
            <pc:docMk/>
            <pc:sldMk cId="4208195388" sldId="736"/>
            <ac:spMk id="21" creationId="{2783B7D8-1DD4-0A1A-98D5-D14E1477336E}"/>
          </ac:spMkLst>
        </pc:spChg>
        <pc:picChg chg="add del mod">
          <ac:chgData name="Guest User" userId="" providerId="Windows Live" clId="Web-{E38805D2-9869-442F-AC6B-0084AAB02998}" dt="2023-07-23T20:57:10.317" v="124"/>
          <ac:picMkLst>
            <pc:docMk/>
            <pc:sldMk cId="4208195388" sldId="736"/>
            <ac:picMk id="2" creationId="{1C4FEBF6-9348-CFE1-11E9-0186FDAE6276}"/>
          </ac:picMkLst>
        </pc:picChg>
        <pc:picChg chg="add mod">
          <ac:chgData name="Guest User" userId="" providerId="Windows Live" clId="Web-{E38805D2-9869-442F-AC6B-0084AAB02998}" dt="2023-07-23T20:59:22.353" v="143" actId="1076"/>
          <ac:picMkLst>
            <pc:docMk/>
            <pc:sldMk cId="4208195388" sldId="736"/>
            <ac:picMk id="3" creationId="{E990DBBE-9A1F-8576-ABC5-EF4A68A0F586}"/>
          </ac:picMkLst>
        </pc:picChg>
        <pc:picChg chg="add mod">
          <ac:chgData name="Guest User" userId="" providerId="Windows Live" clId="Web-{E38805D2-9869-442F-AC6B-0084AAB02998}" dt="2023-07-23T20:59:28.165" v="144" actId="1076"/>
          <ac:picMkLst>
            <pc:docMk/>
            <pc:sldMk cId="4208195388" sldId="736"/>
            <ac:picMk id="4" creationId="{48C2E34E-A9D0-6E1F-14D8-6C017987BE70}"/>
          </ac:picMkLst>
        </pc:picChg>
        <pc:picChg chg="add mod">
          <ac:chgData name="Guest User" userId="" providerId="Windows Live" clId="Web-{E38805D2-9869-442F-AC6B-0084AAB02998}" dt="2023-07-23T20:59:35.462" v="145" actId="1076"/>
          <ac:picMkLst>
            <pc:docMk/>
            <pc:sldMk cId="4208195388" sldId="736"/>
            <ac:picMk id="5" creationId="{8459D8D9-2EDF-3416-849A-5622CF5B87E6}"/>
          </ac:picMkLst>
        </pc:picChg>
        <pc:picChg chg="add mod">
          <ac:chgData name="Guest User" userId="" providerId="Windows Live" clId="Web-{E38805D2-9869-442F-AC6B-0084AAB02998}" dt="2023-07-23T20:59:55.119" v="147" actId="1076"/>
          <ac:picMkLst>
            <pc:docMk/>
            <pc:sldMk cId="4208195388" sldId="736"/>
            <ac:picMk id="6" creationId="{39054555-4C25-EDEE-9D5D-AE954CC0C459}"/>
          </ac:picMkLst>
        </pc:picChg>
        <pc:picChg chg="del">
          <ac:chgData name="Guest User" userId="" providerId="Windows Live" clId="Web-{E38805D2-9869-442F-AC6B-0084AAB02998}" dt="2023-07-23T20:56:16.081" v="121"/>
          <ac:picMkLst>
            <pc:docMk/>
            <pc:sldMk cId="4208195388" sldId="736"/>
            <ac:picMk id="16" creationId="{A3C43E86-78F1-D7A2-9299-9282626B8CD7}"/>
          </ac:picMkLst>
        </pc:picChg>
        <pc:picChg chg="del">
          <ac:chgData name="Guest User" userId="" providerId="Windows Live" clId="Web-{E38805D2-9869-442F-AC6B-0084AAB02998}" dt="2023-07-23T20:57:55.912" v="129"/>
          <ac:picMkLst>
            <pc:docMk/>
            <pc:sldMk cId="4208195388" sldId="736"/>
            <ac:picMk id="18" creationId="{1B6D317B-A5AF-FA79-F57E-472AB78919DA}"/>
          </ac:picMkLst>
        </pc:picChg>
        <pc:picChg chg="del">
          <ac:chgData name="Guest User" userId="" providerId="Windows Live" clId="Web-{E38805D2-9869-442F-AC6B-0084AAB02998}" dt="2023-07-23T20:57:35.146" v="127"/>
          <ac:picMkLst>
            <pc:docMk/>
            <pc:sldMk cId="4208195388" sldId="736"/>
            <ac:picMk id="19" creationId="{26E1DE25-5954-9DD7-8BD3-09DD9BD94AF2}"/>
          </ac:picMkLst>
        </pc:picChg>
        <pc:picChg chg="del">
          <ac:chgData name="Guest User" userId="" providerId="Windows Live" clId="Web-{E38805D2-9869-442F-AC6B-0084AAB02998}" dt="2023-07-23T20:58:39.101" v="134"/>
          <ac:picMkLst>
            <pc:docMk/>
            <pc:sldMk cId="4208195388" sldId="736"/>
            <ac:picMk id="22" creationId="{0629E272-E7BE-A941-DDFF-A8D45D5F169B}"/>
          </ac:picMkLst>
        </pc:picChg>
      </pc:sldChg>
      <pc:sldChg chg="modSp modNotes">
        <pc:chgData name="Guest User" userId="" providerId="Windows Live" clId="Web-{E38805D2-9869-442F-AC6B-0084AAB02998}" dt="2023-07-24T02:21:36.469" v="594" actId="20577"/>
        <pc:sldMkLst>
          <pc:docMk/>
          <pc:sldMk cId="1846636255" sldId="737"/>
        </pc:sldMkLst>
        <pc:spChg chg="mod">
          <ac:chgData name="Guest User" userId="" providerId="Windows Live" clId="Web-{E38805D2-9869-442F-AC6B-0084AAB02998}" dt="2023-07-24T02:21:36.469" v="594" actId="20577"/>
          <ac:spMkLst>
            <pc:docMk/>
            <pc:sldMk cId="1846636255" sldId="737"/>
            <ac:spMk id="20" creationId="{B42E85C5-5231-B385-EA1A-ABEB1891CF1E}"/>
          </ac:spMkLst>
        </pc:spChg>
      </pc:sldChg>
      <pc:sldChg chg="modSp modNotes">
        <pc:chgData name="Guest User" userId="" providerId="Windows Live" clId="Web-{E38805D2-9869-442F-AC6B-0084AAB02998}" dt="2023-07-24T02:21:39.954" v="595" actId="20577"/>
        <pc:sldMkLst>
          <pc:docMk/>
          <pc:sldMk cId="4063091450" sldId="738"/>
        </pc:sldMkLst>
        <pc:spChg chg="mod">
          <ac:chgData name="Guest User" userId="" providerId="Windows Live" clId="Web-{E38805D2-9869-442F-AC6B-0084AAB02998}" dt="2023-07-24T02:21:39.954" v="595" actId="20577"/>
          <ac:spMkLst>
            <pc:docMk/>
            <pc:sldMk cId="4063091450" sldId="738"/>
            <ac:spMk id="20" creationId="{B42E85C5-5231-B385-EA1A-ABEB1891CF1E}"/>
          </ac:spMkLst>
        </pc:spChg>
      </pc:sldChg>
      <pc:sldChg chg="modSp modNotes">
        <pc:chgData name="Guest User" userId="" providerId="Windows Live" clId="Web-{E38805D2-9869-442F-AC6B-0084AAB02998}" dt="2023-07-24T02:21:44.048" v="596" actId="20577"/>
        <pc:sldMkLst>
          <pc:docMk/>
          <pc:sldMk cId="944650562" sldId="739"/>
        </pc:sldMkLst>
        <pc:spChg chg="mod">
          <ac:chgData name="Guest User" userId="" providerId="Windows Live" clId="Web-{E38805D2-9869-442F-AC6B-0084AAB02998}" dt="2023-07-24T02:21:44.048" v="596" actId="20577"/>
          <ac:spMkLst>
            <pc:docMk/>
            <pc:sldMk cId="944650562" sldId="739"/>
            <ac:spMk id="20" creationId="{B42E85C5-5231-B385-EA1A-ABEB1891CF1E}"/>
          </ac:spMkLst>
        </pc:spChg>
      </pc:sldChg>
      <pc:sldChg chg="modSp modNotes">
        <pc:chgData name="Guest User" userId="" providerId="Windows Live" clId="Web-{E38805D2-9869-442F-AC6B-0084AAB02998}" dt="2023-07-24T02:21:47.782" v="597" actId="20577"/>
        <pc:sldMkLst>
          <pc:docMk/>
          <pc:sldMk cId="171648257" sldId="740"/>
        </pc:sldMkLst>
        <pc:spChg chg="mod">
          <ac:chgData name="Guest User" userId="" providerId="Windows Live" clId="Web-{E38805D2-9869-442F-AC6B-0084AAB02998}" dt="2023-07-24T02:21:47.782" v="597" actId="20577"/>
          <ac:spMkLst>
            <pc:docMk/>
            <pc:sldMk cId="171648257" sldId="740"/>
            <ac:spMk id="20" creationId="{B42E85C5-5231-B385-EA1A-ABEB1891CF1E}"/>
          </ac:spMkLst>
        </pc:spChg>
      </pc:sldChg>
      <pc:sldChg chg="addSp modSp add del replId">
        <pc:chgData name="Guest User" userId="" providerId="Windows Live" clId="Web-{E38805D2-9869-442F-AC6B-0084AAB02998}" dt="2023-07-23T22:54:17.239" v="497"/>
        <pc:sldMkLst>
          <pc:docMk/>
          <pc:sldMk cId="3538672789" sldId="741"/>
        </pc:sldMkLst>
        <pc:spChg chg="add">
          <ac:chgData name="Guest User" userId="" providerId="Windows Live" clId="Web-{E38805D2-9869-442F-AC6B-0084AAB02998}" dt="2023-07-23T22:53:53.395" v="494"/>
          <ac:spMkLst>
            <pc:docMk/>
            <pc:sldMk cId="3538672789" sldId="741"/>
            <ac:spMk id="2" creationId="{CE5D2596-2BE7-3D18-72E8-11B52762D154}"/>
          </ac:spMkLst>
        </pc:spChg>
        <pc:spChg chg="mod">
          <ac:chgData name="Guest User" userId="" providerId="Windows Live" clId="Web-{E38805D2-9869-442F-AC6B-0084AAB02998}" dt="2023-07-23T22:53:41.410" v="493" actId="20577"/>
          <ac:spMkLst>
            <pc:docMk/>
            <pc:sldMk cId="3538672789" sldId="741"/>
            <ac:spMk id="6" creationId="{7EF28BF3-B0C8-D2D8-01AC-9A7BFB4ED212}"/>
          </ac:spMkLst>
        </pc:spChg>
      </pc:sldChg>
      <pc:sldChg chg="addSp modSp add del ord replId">
        <pc:chgData name="Guest User" userId="" providerId="Windows Live" clId="Web-{E38805D2-9869-442F-AC6B-0084AAB02998}" dt="2023-07-24T02:06:51.116" v="530"/>
        <pc:sldMkLst>
          <pc:docMk/>
          <pc:sldMk cId="1842977889" sldId="742"/>
        </pc:sldMkLst>
        <pc:spChg chg="mod">
          <ac:chgData name="Guest User" userId="" providerId="Windows Live" clId="Web-{E38805D2-9869-442F-AC6B-0084AAB02998}" dt="2023-07-23T22:55:06.085" v="503" actId="20577"/>
          <ac:spMkLst>
            <pc:docMk/>
            <pc:sldMk cId="1842977889" sldId="742"/>
            <ac:spMk id="2" creationId="{00000000-0000-0000-0000-000000000000}"/>
          </ac:spMkLst>
        </pc:spChg>
        <pc:spChg chg="add">
          <ac:chgData name="Guest User" userId="" providerId="Windows Live" clId="Web-{E38805D2-9869-442F-AC6B-0084AAB02998}" dt="2023-07-23T22:54:34.568" v="502"/>
          <ac:spMkLst>
            <pc:docMk/>
            <pc:sldMk cId="1842977889" sldId="742"/>
            <ac:spMk id="5" creationId="{3050DCA6-83A1-A8F5-CB31-A69FAB0F3DDC}"/>
          </ac:spMkLst>
        </pc:spChg>
      </pc:sldChg>
      <pc:sldChg chg="addSp delSp modSp modNotes">
        <pc:chgData name="Guest User" userId="" providerId="Windows Live" clId="Web-{E38805D2-9869-442F-AC6B-0084AAB02998}" dt="2023-07-24T06:00:17.782" v="1658"/>
        <pc:sldMkLst>
          <pc:docMk/>
          <pc:sldMk cId="1373804668" sldId="747"/>
        </pc:sldMkLst>
        <pc:spChg chg="add mod">
          <ac:chgData name="Guest User" userId="" providerId="Windows Live" clId="Web-{E38805D2-9869-442F-AC6B-0084AAB02998}" dt="2023-07-24T05:19:04.343" v="1489" actId="1076"/>
          <ac:spMkLst>
            <pc:docMk/>
            <pc:sldMk cId="1373804668" sldId="747"/>
            <ac:spMk id="5" creationId="{8350788A-2F8E-954E-4D8C-FD1413A29ACC}"/>
          </ac:spMkLst>
        </pc:spChg>
        <pc:spChg chg="add del">
          <ac:chgData name="Guest User" userId="" providerId="Windows Live" clId="Web-{E38805D2-9869-442F-AC6B-0084AAB02998}" dt="2023-07-24T05:18:01.620" v="1456"/>
          <ac:spMkLst>
            <pc:docMk/>
            <pc:sldMk cId="1373804668" sldId="747"/>
            <ac:spMk id="7" creationId="{99784195-86CD-FFAB-BD8A-F10E1F7FC9C2}"/>
          </ac:spMkLst>
        </pc:spChg>
        <pc:spChg chg="add mod">
          <ac:chgData name="Guest User" userId="" providerId="Windows Live" clId="Web-{E38805D2-9869-442F-AC6B-0084AAB02998}" dt="2023-07-24T05:28:58.819" v="1584" actId="1076"/>
          <ac:spMkLst>
            <pc:docMk/>
            <pc:sldMk cId="1373804668" sldId="747"/>
            <ac:spMk id="10" creationId="{BE97B211-3D77-F75E-E970-DC5B398B78C8}"/>
          </ac:spMkLst>
        </pc:spChg>
        <pc:graphicFrameChg chg="mod modGraphic">
          <ac:chgData name="Guest User" userId="" providerId="Windows Live" clId="Web-{E38805D2-9869-442F-AC6B-0084AAB02998}" dt="2023-07-24T05:29:22.569" v="1594"/>
          <ac:graphicFrameMkLst>
            <pc:docMk/>
            <pc:sldMk cId="1373804668" sldId="747"/>
            <ac:graphicFrameMk id="8" creationId="{11898DD8-AFE7-0794-11EF-9112149E583C}"/>
          </ac:graphicFrameMkLst>
        </pc:graphicFrameChg>
        <pc:picChg chg="add del mod">
          <ac:chgData name="Guest User" userId="" providerId="Windows Live" clId="Web-{E38805D2-9869-442F-AC6B-0084AAB02998}" dt="2023-07-24T05:27:56.988" v="1574"/>
          <ac:picMkLst>
            <pc:docMk/>
            <pc:sldMk cId="1373804668" sldId="747"/>
            <ac:picMk id="2" creationId="{B5469F27-0DC1-7F8B-BBC6-5D74F53DF9F9}"/>
          </ac:picMkLst>
        </pc:picChg>
        <pc:picChg chg="add del mod">
          <ac:chgData name="Guest User" userId="" providerId="Windows Live" clId="Web-{E38805D2-9869-442F-AC6B-0084AAB02998}" dt="2023-07-24T05:27:39.207" v="1569"/>
          <ac:picMkLst>
            <pc:docMk/>
            <pc:sldMk cId="1373804668" sldId="747"/>
            <ac:picMk id="3" creationId="{1CB63B94-CFA3-8E98-FCDF-BE9B10CD927F}"/>
          </ac:picMkLst>
        </pc:picChg>
        <pc:picChg chg="del">
          <ac:chgData name="Guest User" userId="" providerId="Windows Live" clId="Web-{E38805D2-9869-442F-AC6B-0084AAB02998}" dt="2023-07-24T04:43:57.211" v="1414"/>
          <ac:picMkLst>
            <pc:docMk/>
            <pc:sldMk cId="1373804668" sldId="747"/>
            <ac:picMk id="4" creationId="{7732DF4D-DA06-EA87-17EB-68ACF231704B}"/>
          </ac:picMkLst>
        </pc:picChg>
        <pc:picChg chg="del">
          <ac:chgData name="Guest User" userId="" providerId="Windows Live" clId="Web-{E38805D2-9869-442F-AC6B-0084AAB02998}" dt="2023-07-24T04:43:27.429" v="1411"/>
          <ac:picMkLst>
            <pc:docMk/>
            <pc:sldMk cId="1373804668" sldId="747"/>
            <ac:picMk id="9" creationId="{8BD15AAF-71BC-DD4A-0CC7-80309ED8314B}"/>
          </ac:picMkLst>
        </pc:picChg>
        <pc:picChg chg="add mod">
          <ac:chgData name="Guest User" userId="" providerId="Windows Live" clId="Web-{E38805D2-9869-442F-AC6B-0084AAB02998}" dt="2023-07-24T05:27:55.223" v="1573" actId="1076"/>
          <ac:picMkLst>
            <pc:docMk/>
            <pc:sldMk cId="1373804668" sldId="747"/>
            <ac:picMk id="11" creationId="{DE7B0A17-C599-E327-B2B9-9E65FEC8E43E}"/>
          </ac:picMkLst>
        </pc:picChg>
        <pc:picChg chg="add del mod">
          <ac:chgData name="Guest User" userId="" providerId="Windows Live" clId="Web-{E38805D2-9869-442F-AC6B-0084AAB02998}" dt="2023-07-24T05:28:11.755" v="1576"/>
          <ac:picMkLst>
            <pc:docMk/>
            <pc:sldMk cId="1373804668" sldId="747"/>
            <ac:picMk id="12" creationId="{084D57B9-5CF0-871C-C655-4FF71ACA429A}"/>
          </ac:picMkLst>
        </pc:picChg>
        <pc:picChg chg="add mod">
          <ac:chgData name="Guest User" userId="" providerId="Windows Live" clId="Web-{E38805D2-9869-442F-AC6B-0084AAB02998}" dt="2023-07-24T05:28:48.506" v="1582" actId="1076"/>
          <ac:picMkLst>
            <pc:docMk/>
            <pc:sldMk cId="1373804668" sldId="747"/>
            <ac:picMk id="13" creationId="{33A0D483-90F5-FFE1-CDD9-824FD8FC55B1}"/>
          </ac:picMkLst>
        </pc:picChg>
      </pc:sldChg>
      <pc:sldChg chg="modSp">
        <pc:chgData name="Guest User" userId="" providerId="Windows Live" clId="Web-{E38805D2-9869-442F-AC6B-0084AAB02998}" dt="2023-07-24T03:21:08.973" v="978"/>
        <pc:sldMkLst>
          <pc:docMk/>
          <pc:sldMk cId="318534165" sldId="749"/>
        </pc:sldMkLst>
        <pc:graphicFrameChg chg="mod modGraphic">
          <ac:chgData name="Guest User" userId="" providerId="Windows Live" clId="Web-{E38805D2-9869-442F-AC6B-0084AAB02998}" dt="2023-07-24T03:21:08.973" v="978"/>
          <ac:graphicFrameMkLst>
            <pc:docMk/>
            <pc:sldMk cId="318534165" sldId="749"/>
            <ac:graphicFrameMk id="8" creationId="{11898DD8-AFE7-0794-11EF-9112149E583C}"/>
          </ac:graphicFrameMkLst>
        </pc:graphicFrameChg>
      </pc:sldChg>
      <pc:sldChg chg="addSp delSp modSp add replId">
        <pc:chgData name="Guest User" userId="" providerId="Windows Live" clId="Web-{E38805D2-9869-442F-AC6B-0084AAB02998}" dt="2023-07-24T02:11:59.752" v="542" actId="20577"/>
        <pc:sldMkLst>
          <pc:docMk/>
          <pc:sldMk cId="2100223701" sldId="750"/>
        </pc:sldMkLst>
        <pc:spChg chg="del">
          <ac:chgData name="Guest User" userId="" providerId="Windows Live" clId="Web-{E38805D2-9869-442F-AC6B-0084AAB02998}" dt="2023-07-24T02:11:45.252" v="533"/>
          <ac:spMkLst>
            <pc:docMk/>
            <pc:sldMk cId="2100223701" sldId="750"/>
            <ac:spMk id="2" creationId="{00000000-0000-0000-0000-000000000000}"/>
          </ac:spMkLst>
        </pc:spChg>
        <pc:spChg chg="mod">
          <ac:chgData name="Guest User" userId="" providerId="Windows Live" clId="Web-{E38805D2-9869-442F-AC6B-0084AAB02998}" dt="2023-07-24T02:11:59.752" v="542" actId="20577"/>
          <ac:spMkLst>
            <pc:docMk/>
            <pc:sldMk cId="2100223701" sldId="750"/>
            <ac:spMk id="3" creationId="{00000000-0000-0000-0000-000000000000}"/>
          </ac:spMkLst>
        </pc:spChg>
        <pc:spChg chg="add del mod">
          <ac:chgData name="Guest User" userId="" providerId="Windows Live" clId="Web-{E38805D2-9869-442F-AC6B-0084AAB02998}" dt="2023-07-24T02:11:49.971" v="534"/>
          <ac:spMkLst>
            <pc:docMk/>
            <pc:sldMk cId="2100223701" sldId="750"/>
            <ac:spMk id="5" creationId="{9066B105-B0FF-48C0-984A-F09D7ED599EA}"/>
          </ac:spMkLst>
        </pc:spChg>
        <pc:spChg chg="del">
          <ac:chgData name="Guest User" userId="" providerId="Windows Live" clId="Web-{E38805D2-9869-442F-AC6B-0084AAB02998}" dt="2023-07-24T02:11:41.846" v="532"/>
          <ac:spMkLst>
            <pc:docMk/>
            <pc:sldMk cId="2100223701" sldId="750"/>
            <ac:spMk id="6" creationId="{F0072FC2-3FA8-EF5A-7554-B9816905F99E}"/>
          </ac:spMkLst>
        </pc:spChg>
      </pc:sldChg>
      <pc:sldChg chg="addSp delSp modSp add replId">
        <pc:chgData name="Guest User" userId="" providerId="Windows Live" clId="Web-{E38805D2-9869-442F-AC6B-0084AAB02998}" dt="2023-07-24T04:26:40.451" v="1382" actId="20577"/>
        <pc:sldMkLst>
          <pc:docMk/>
          <pc:sldMk cId="370150120" sldId="751"/>
        </pc:sldMkLst>
        <pc:spChg chg="mod">
          <ac:chgData name="Guest User" userId="" providerId="Windows Live" clId="Web-{E38805D2-9869-442F-AC6B-0084AAB02998}" dt="2023-07-24T04:26:40.451" v="1382" actId="20577"/>
          <ac:spMkLst>
            <pc:docMk/>
            <pc:sldMk cId="370150120" sldId="751"/>
            <ac:spMk id="3" creationId="{00000000-0000-0000-0000-000000000000}"/>
          </ac:spMkLst>
        </pc:spChg>
        <pc:spChg chg="del">
          <ac:chgData name="Guest User" userId="" providerId="Windows Live" clId="Web-{E38805D2-9869-442F-AC6B-0084AAB02998}" dt="2023-07-24T02:20:31.889" v="580"/>
          <ac:spMkLst>
            <pc:docMk/>
            <pc:sldMk cId="370150120" sldId="751"/>
            <ac:spMk id="6" creationId="{F0072FC2-3FA8-EF5A-7554-B9816905F99E}"/>
          </ac:spMkLst>
        </pc:spChg>
        <pc:picChg chg="add mod">
          <ac:chgData name="Guest User" userId="" providerId="Windows Live" clId="Web-{E38805D2-9869-442F-AC6B-0084AAB02998}" dt="2023-07-24T03:45:49.403" v="1235" actId="1076"/>
          <ac:picMkLst>
            <pc:docMk/>
            <pc:sldMk cId="370150120" sldId="751"/>
            <ac:picMk id="5" creationId="{EF81D53B-8832-E572-E388-EC3144919441}"/>
          </ac:picMkLst>
        </pc:picChg>
      </pc:sldChg>
      <pc:sldChg chg="addSp delSp modSp add replId">
        <pc:chgData name="Guest User" userId="" providerId="Windows Live" clId="Web-{E38805D2-9869-442F-AC6B-0084AAB02998}" dt="2023-07-24T02:17:41.148" v="579" actId="1076"/>
        <pc:sldMkLst>
          <pc:docMk/>
          <pc:sldMk cId="3742555596" sldId="752"/>
        </pc:sldMkLst>
        <pc:spChg chg="mod">
          <ac:chgData name="Guest User" userId="" providerId="Windows Live" clId="Web-{E38805D2-9869-442F-AC6B-0084AAB02998}" dt="2023-07-24T02:16:31.911" v="574" actId="20577"/>
          <ac:spMkLst>
            <pc:docMk/>
            <pc:sldMk cId="3742555596" sldId="752"/>
            <ac:spMk id="2" creationId="{00000000-0000-0000-0000-000000000000}"/>
          </ac:spMkLst>
        </pc:spChg>
        <pc:spChg chg="del">
          <ac:chgData name="Guest User" userId="" providerId="Windows Live" clId="Web-{E38805D2-9869-442F-AC6B-0084AAB02998}" dt="2023-07-24T02:17:24.866" v="575"/>
          <ac:spMkLst>
            <pc:docMk/>
            <pc:sldMk cId="3742555596" sldId="752"/>
            <ac:spMk id="3" creationId="{00000000-0000-0000-0000-000000000000}"/>
          </ac:spMkLst>
        </pc:spChg>
        <pc:picChg chg="add mod ord">
          <ac:chgData name="Guest User" userId="" providerId="Windows Live" clId="Web-{E38805D2-9869-442F-AC6B-0084AAB02998}" dt="2023-07-24T02:17:41.148" v="579" actId="1076"/>
          <ac:picMkLst>
            <pc:docMk/>
            <pc:sldMk cId="3742555596" sldId="752"/>
            <ac:picMk id="4" creationId="{E9E4F211-E9E6-0EE1-DF7A-864BE2E97EF8}"/>
          </ac:picMkLst>
        </pc:picChg>
      </pc:sldChg>
      <pc:sldChg chg="new del">
        <pc:chgData name="Guest User" userId="" providerId="Windows Live" clId="Web-{E38805D2-9869-442F-AC6B-0084AAB02998}" dt="2023-07-24T05:28:28.318" v="1578"/>
        <pc:sldMkLst>
          <pc:docMk/>
          <pc:sldMk cId="479606319" sldId="753"/>
        </pc:sldMkLst>
      </pc:sldChg>
    </pc:docChg>
  </pc:docChgLst>
  <pc:docChgLst>
    <pc:chgData name="Guest User" providerId="Windows Live" clId="Web-{81257078-96B9-407A-B826-8BE75CC082CB}"/>
    <pc:docChg chg="modSld">
      <pc:chgData name="Guest User" userId="" providerId="Windows Live" clId="Web-{81257078-96B9-407A-B826-8BE75CC082CB}" dt="2023-07-24T14:21:22.658" v="151" actId="1076"/>
      <pc:docMkLst>
        <pc:docMk/>
      </pc:docMkLst>
      <pc:sldChg chg="modSp">
        <pc:chgData name="Guest User" userId="" providerId="Windows Live" clId="Web-{81257078-96B9-407A-B826-8BE75CC082CB}" dt="2023-07-24T13:21:43.164" v="137"/>
        <pc:sldMkLst>
          <pc:docMk/>
          <pc:sldMk cId="304603884" sldId="723"/>
        </pc:sldMkLst>
        <pc:graphicFrameChg chg="mod modGraphic">
          <ac:chgData name="Guest User" userId="" providerId="Windows Live" clId="Web-{81257078-96B9-407A-B826-8BE75CC082CB}" dt="2023-07-24T13:21:43.164" v="137"/>
          <ac:graphicFrameMkLst>
            <pc:docMk/>
            <pc:sldMk cId="304603884" sldId="723"/>
            <ac:graphicFrameMk id="4" creationId="{70CECE06-61DD-F1BD-2F09-DEA23FE5E2CC}"/>
          </ac:graphicFrameMkLst>
        </pc:graphicFrameChg>
      </pc:sldChg>
      <pc:sldChg chg="modSp">
        <pc:chgData name="Guest User" userId="" providerId="Windows Live" clId="Web-{81257078-96B9-407A-B826-8BE75CC082CB}" dt="2023-07-24T13:07:01.139" v="127" actId="20577"/>
        <pc:sldMkLst>
          <pc:docMk/>
          <pc:sldMk cId="1429875407" sldId="744"/>
        </pc:sldMkLst>
        <pc:spChg chg="mod">
          <ac:chgData name="Guest User" userId="" providerId="Windows Live" clId="Web-{81257078-96B9-407A-B826-8BE75CC082CB}" dt="2023-07-24T13:07:01.139" v="127" actId="20577"/>
          <ac:spMkLst>
            <pc:docMk/>
            <pc:sldMk cId="1429875407" sldId="744"/>
            <ac:spMk id="6" creationId="{B0C93E53-2173-53BD-C8CC-2D6CC6777F83}"/>
          </ac:spMkLst>
        </pc:spChg>
      </pc:sldChg>
      <pc:sldChg chg="addSp delSp modSp">
        <pc:chgData name="Guest User" userId="" providerId="Windows Live" clId="Web-{81257078-96B9-407A-B826-8BE75CC082CB}" dt="2023-07-24T14:21:22.658" v="151" actId="1076"/>
        <pc:sldMkLst>
          <pc:docMk/>
          <pc:sldMk cId="318534165" sldId="749"/>
        </pc:sldMkLst>
        <pc:graphicFrameChg chg="mod modGraphic">
          <ac:chgData name="Guest User" userId="" providerId="Windows Live" clId="Web-{81257078-96B9-407A-B826-8BE75CC082CB}" dt="2023-07-24T13:21:34.211" v="133"/>
          <ac:graphicFrameMkLst>
            <pc:docMk/>
            <pc:sldMk cId="318534165" sldId="749"/>
            <ac:graphicFrameMk id="8" creationId="{11898DD8-AFE7-0794-11EF-9112149E583C}"/>
          </ac:graphicFrameMkLst>
        </pc:graphicFrameChg>
        <pc:picChg chg="add mod">
          <ac:chgData name="Guest User" userId="" providerId="Windows Live" clId="Web-{81257078-96B9-407A-B826-8BE75CC082CB}" dt="2023-07-24T06:27:59.783" v="82" actId="1076"/>
          <ac:picMkLst>
            <pc:docMk/>
            <pc:sldMk cId="318534165" sldId="749"/>
            <ac:picMk id="3" creationId="{69BC19CB-9FB9-96DD-F411-29DD1BF85EE7}"/>
          </ac:picMkLst>
        </pc:picChg>
        <pc:picChg chg="add mod">
          <ac:chgData name="Guest User" userId="" providerId="Windows Live" clId="Web-{81257078-96B9-407A-B826-8BE75CC082CB}" dt="2023-07-24T14:21:22.658" v="151" actId="1076"/>
          <ac:picMkLst>
            <pc:docMk/>
            <pc:sldMk cId="318534165" sldId="749"/>
            <ac:picMk id="4" creationId="{542A8244-4B6C-DD9C-F2B0-2E7A3BAC243D}"/>
          </ac:picMkLst>
        </pc:picChg>
        <pc:picChg chg="del">
          <ac:chgData name="Guest User" userId="" providerId="Windows Live" clId="Web-{81257078-96B9-407A-B826-8BE75CC082CB}" dt="2023-07-24T06:28:54.551" v="83"/>
          <ac:picMkLst>
            <pc:docMk/>
            <pc:sldMk cId="318534165" sldId="749"/>
            <ac:picMk id="4" creationId="{9064F40A-B39F-0187-4A19-301C31F021B9}"/>
          </ac:picMkLst>
        </pc:picChg>
        <pc:picChg chg="add del mod">
          <ac:chgData name="Guest User" userId="" providerId="Windows Live" clId="Web-{81257078-96B9-407A-B826-8BE75CC082CB}" dt="2023-07-24T14:20:35.984" v="138"/>
          <ac:picMkLst>
            <pc:docMk/>
            <pc:sldMk cId="318534165" sldId="749"/>
            <ac:picMk id="5" creationId="{A9AC4C99-0E07-C49A-186D-35435E20A756}"/>
          </ac:picMkLst>
        </pc:picChg>
        <pc:picChg chg="del">
          <ac:chgData name="Guest User" userId="" providerId="Windows Live" clId="Web-{81257078-96B9-407A-B826-8BE75CC082CB}" dt="2023-07-24T06:27:39.626" v="76"/>
          <ac:picMkLst>
            <pc:docMk/>
            <pc:sldMk cId="318534165" sldId="749"/>
            <ac:picMk id="9" creationId="{EBDFDA43-1E6F-CBE3-4887-E12F8727ADF1}"/>
          </ac:picMkLst>
        </pc:picChg>
      </pc:sldChg>
    </pc:docChg>
  </pc:docChgLst>
  <pc:docChgLst>
    <pc:chgData name="Guest User" providerId="Windows Live" clId="Web-{8BE66449-DE0F-4657-B1F1-8120A49107BD}"/>
    <pc:docChg chg="addSld delSld modSld modSection">
      <pc:chgData name="Guest User" userId="" providerId="Windows Live" clId="Web-{8BE66449-DE0F-4657-B1F1-8120A49107BD}" dt="2023-07-24T06:24:05.150" v="21" actId="1076"/>
      <pc:docMkLst>
        <pc:docMk/>
      </pc:docMkLst>
      <pc:sldChg chg="addSp delSp modSp">
        <pc:chgData name="Guest User" userId="" providerId="Windows Live" clId="Web-{8BE66449-DE0F-4657-B1F1-8120A49107BD}" dt="2023-07-24T06:24:05.150" v="21" actId="1076"/>
        <pc:sldMkLst>
          <pc:docMk/>
          <pc:sldMk cId="3859489969" sldId="746"/>
        </pc:sldMkLst>
        <pc:spChg chg="mod">
          <ac:chgData name="Guest User" userId="" providerId="Windows Live" clId="Web-{8BE66449-DE0F-4657-B1F1-8120A49107BD}" dt="2023-07-24T06:21:12.922" v="19" actId="1076"/>
          <ac:spMkLst>
            <pc:docMk/>
            <pc:sldMk cId="3859489969" sldId="746"/>
            <ac:spMk id="2" creationId="{4945F7C1-9E8E-D15D-A52B-775E4394E38D}"/>
          </ac:spMkLst>
        </pc:spChg>
        <pc:spChg chg="add del mod">
          <ac:chgData name="Guest User" userId="" providerId="Windows Live" clId="Web-{8BE66449-DE0F-4657-B1F1-8120A49107BD}" dt="2023-07-24T06:19:57.966" v="7"/>
          <ac:spMkLst>
            <pc:docMk/>
            <pc:sldMk cId="3859489969" sldId="746"/>
            <ac:spMk id="4" creationId="{7F27CEA9-6112-3001-8B68-B5DEDB952905}"/>
          </ac:spMkLst>
        </pc:spChg>
        <pc:spChg chg="add mod">
          <ac:chgData name="Guest User" userId="" providerId="Windows Live" clId="Web-{8BE66449-DE0F-4657-B1F1-8120A49107BD}" dt="2023-07-24T06:20:59.234" v="17" actId="1076"/>
          <ac:spMkLst>
            <pc:docMk/>
            <pc:sldMk cId="3859489969" sldId="746"/>
            <ac:spMk id="9" creationId="{D177BBF6-3B7D-9492-0EFD-BE69F539839E}"/>
          </ac:spMkLst>
        </pc:spChg>
        <pc:graphicFrameChg chg="mod modGraphic">
          <ac:chgData name="Guest User" userId="" providerId="Windows Live" clId="Web-{8BE66449-DE0F-4657-B1F1-8120A49107BD}" dt="2023-07-24T06:24:05.150" v="21" actId="1076"/>
          <ac:graphicFrameMkLst>
            <pc:docMk/>
            <pc:sldMk cId="3859489969" sldId="746"/>
            <ac:graphicFrameMk id="8" creationId="{11898DD8-AFE7-0794-11EF-9112149E583C}"/>
          </ac:graphicFrameMkLst>
        </pc:graphicFrameChg>
        <pc:picChg chg="mod">
          <ac:chgData name="Guest User" userId="" providerId="Windows Live" clId="Web-{8BE66449-DE0F-4657-B1F1-8120A49107BD}" dt="2023-07-24T06:20:31.889" v="12" actId="1076"/>
          <ac:picMkLst>
            <pc:docMk/>
            <pc:sldMk cId="3859489969" sldId="746"/>
            <ac:picMk id="3" creationId="{68ECD756-A54B-0492-990F-168D40342557}"/>
          </ac:picMkLst>
        </pc:picChg>
        <pc:picChg chg="mod">
          <ac:chgData name="Guest User" userId="" providerId="Windows Live" clId="Web-{8BE66449-DE0F-4657-B1F1-8120A49107BD}" dt="2023-07-24T06:21:12.985" v="20" actId="1076"/>
          <ac:picMkLst>
            <pc:docMk/>
            <pc:sldMk cId="3859489969" sldId="746"/>
            <ac:picMk id="7" creationId="{6DCDA7CD-2875-1D2A-76D8-D46FF70385E0}"/>
          </ac:picMkLst>
        </pc:picChg>
      </pc:sldChg>
      <pc:sldChg chg="new del">
        <pc:chgData name="Guest User" userId="" providerId="Windows Live" clId="Web-{8BE66449-DE0F-4657-B1F1-8120A49107BD}" dt="2023-07-24T06:18:58.417" v="3"/>
        <pc:sldMkLst>
          <pc:docMk/>
          <pc:sldMk cId="820891826" sldId="753"/>
        </pc:sldMkLst>
      </pc:sldChg>
    </pc:docChg>
  </pc:docChgLst>
  <pc:docChgLst>
    <pc:chgData name="Guest User" providerId="Windows Live" clId="Web-{726ACA53-60EA-44E4-A0C1-8D033191D10F}"/>
    <pc:docChg chg="modSld">
      <pc:chgData name="Guest User" userId="" providerId="Windows Live" clId="Web-{726ACA53-60EA-44E4-A0C1-8D033191D10F}" dt="2023-07-24T06:38:51.749" v="74"/>
      <pc:docMkLst>
        <pc:docMk/>
      </pc:docMkLst>
      <pc:sldChg chg="delSp">
        <pc:chgData name="Guest User" userId="" providerId="Windows Live" clId="Web-{726ACA53-60EA-44E4-A0C1-8D033191D10F}" dt="2023-07-24T06:35:02.078" v="43"/>
        <pc:sldMkLst>
          <pc:docMk/>
          <pc:sldMk cId="3859489969" sldId="746"/>
        </pc:sldMkLst>
        <pc:spChg chg="del">
          <ac:chgData name="Guest User" userId="" providerId="Windows Live" clId="Web-{726ACA53-60EA-44E4-A0C1-8D033191D10F}" dt="2023-07-24T06:35:02.078" v="43"/>
          <ac:spMkLst>
            <pc:docMk/>
            <pc:sldMk cId="3859489969" sldId="746"/>
            <ac:spMk id="9" creationId="{D177BBF6-3B7D-9492-0EFD-BE69F539839E}"/>
          </ac:spMkLst>
        </pc:spChg>
      </pc:sldChg>
      <pc:sldChg chg="addSp delSp modSp modNotes">
        <pc:chgData name="Guest User" userId="" providerId="Windows Live" clId="Web-{726ACA53-60EA-44E4-A0C1-8D033191D10F}" dt="2023-07-24T06:38:51.749" v="74"/>
        <pc:sldMkLst>
          <pc:docMk/>
          <pc:sldMk cId="1373804668" sldId="747"/>
        </pc:sldMkLst>
        <pc:spChg chg="del mod">
          <ac:chgData name="Guest User" userId="" providerId="Windows Live" clId="Web-{726ACA53-60EA-44E4-A0C1-8D033191D10F}" dt="2023-07-24T06:35:06.985" v="45"/>
          <ac:spMkLst>
            <pc:docMk/>
            <pc:sldMk cId="1373804668" sldId="747"/>
            <ac:spMk id="5" creationId="{8350788A-2F8E-954E-4D8C-FD1413A29ACC}"/>
          </ac:spMkLst>
        </pc:spChg>
        <pc:spChg chg="mod">
          <ac:chgData name="Guest User" userId="" providerId="Windows Live" clId="Web-{726ACA53-60EA-44E4-A0C1-8D033191D10F}" dt="2023-07-24T06:35:28.611" v="50" actId="1076"/>
          <ac:spMkLst>
            <pc:docMk/>
            <pc:sldMk cId="1373804668" sldId="747"/>
            <ac:spMk id="10" creationId="{BE97B211-3D77-F75E-E970-DC5B398B78C8}"/>
          </ac:spMkLst>
        </pc:spChg>
        <pc:graphicFrameChg chg="mod modGraphic">
          <ac:chgData name="Guest User" userId="" providerId="Windows Live" clId="Web-{726ACA53-60EA-44E4-A0C1-8D033191D10F}" dt="2023-07-24T06:38:51.749" v="74"/>
          <ac:graphicFrameMkLst>
            <pc:docMk/>
            <pc:sldMk cId="1373804668" sldId="747"/>
            <ac:graphicFrameMk id="8" creationId="{11898DD8-AFE7-0794-11EF-9112149E583C}"/>
          </ac:graphicFrameMkLst>
        </pc:graphicFrameChg>
        <pc:picChg chg="add mod">
          <ac:chgData name="Guest User" userId="" providerId="Windows Live" clId="Web-{726ACA53-60EA-44E4-A0C1-8D033191D10F}" dt="2023-07-24T06:35:18.063" v="48" actId="14100"/>
          <ac:picMkLst>
            <pc:docMk/>
            <pc:sldMk cId="1373804668" sldId="747"/>
            <ac:picMk id="2" creationId="{797222DB-A9C6-A9B7-5E5C-6BF66F08FE60}"/>
          </ac:picMkLst>
        </pc:picChg>
        <pc:picChg chg="add mod">
          <ac:chgData name="Guest User" userId="" providerId="Windows Live" clId="Web-{726ACA53-60EA-44E4-A0C1-8D033191D10F}" dt="2023-07-24T06:35:13.079" v="47" actId="1076"/>
          <ac:picMkLst>
            <pc:docMk/>
            <pc:sldMk cId="1373804668" sldId="747"/>
            <ac:picMk id="3" creationId="{244BD2C0-52F7-62C2-FDA5-9E809D557608}"/>
          </ac:picMkLst>
        </pc:picChg>
        <pc:picChg chg="del">
          <ac:chgData name="Guest User" userId="" providerId="Windows Live" clId="Web-{726ACA53-60EA-44E4-A0C1-8D033191D10F}" dt="2023-07-24T06:33:11.449" v="0"/>
          <ac:picMkLst>
            <pc:docMk/>
            <pc:sldMk cId="1373804668" sldId="747"/>
            <ac:picMk id="11" creationId="{DE7B0A17-C599-E327-B2B9-9E65FEC8E43E}"/>
          </ac:picMkLst>
        </pc:picChg>
        <pc:picChg chg="del">
          <ac:chgData name="Guest User" userId="" providerId="Windows Live" clId="Web-{726ACA53-60EA-44E4-A0C1-8D033191D10F}" dt="2023-07-24T06:33:11.824" v="1"/>
          <ac:picMkLst>
            <pc:docMk/>
            <pc:sldMk cId="1373804668" sldId="747"/>
            <ac:picMk id="13" creationId="{33A0D483-90F5-FFE1-CDD9-824FD8FC55B1}"/>
          </ac:picMkLst>
        </pc:picChg>
      </pc:sldChg>
    </pc:docChg>
  </pc:docChgLst>
  <pc:docChgLst>
    <pc:chgData name="Guest User" providerId="Windows Live" clId="Web-{00AEEA75-F401-4E20-95E5-E34F07C39C6B}"/>
    <pc:docChg chg="modSld">
      <pc:chgData name="Guest User" userId="" providerId="Windows Live" clId="Web-{00AEEA75-F401-4E20-95E5-E34F07C39C6B}" dt="2023-07-24T14:52:26.026" v="142"/>
      <pc:docMkLst>
        <pc:docMk/>
      </pc:docMkLst>
      <pc:sldChg chg="addSp delSp modSp modNotes">
        <pc:chgData name="Guest User" userId="" providerId="Windows Live" clId="Web-{00AEEA75-F401-4E20-95E5-E34F07C39C6B}" dt="2023-07-24T14:52:26.026" v="142"/>
        <pc:sldMkLst>
          <pc:docMk/>
          <pc:sldMk cId="1373804668" sldId="747"/>
        </pc:sldMkLst>
        <pc:spChg chg="mod">
          <ac:chgData name="Guest User" userId="" providerId="Windows Live" clId="Web-{00AEEA75-F401-4E20-95E5-E34F07C39C6B}" dt="2023-07-24T14:19:33.211" v="131" actId="1076"/>
          <ac:spMkLst>
            <pc:docMk/>
            <pc:sldMk cId="1373804668" sldId="747"/>
            <ac:spMk id="10" creationId="{BE97B211-3D77-F75E-E970-DC5B398B78C8}"/>
          </ac:spMkLst>
        </pc:spChg>
        <pc:graphicFrameChg chg="mod modGraphic">
          <ac:chgData name="Guest User" userId="" providerId="Windows Live" clId="Web-{00AEEA75-F401-4E20-95E5-E34F07C39C6B}" dt="2023-07-24T14:19:50.087" v="134" actId="1076"/>
          <ac:graphicFrameMkLst>
            <pc:docMk/>
            <pc:sldMk cId="1373804668" sldId="747"/>
            <ac:graphicFrameMk id="8" creationId="{11898DD8-AFE7-0794-11EF-9112149E583C}"/>
          </ac:graphicFrameMkLst>
        </pc:graphicFrameChg>
        <pc:picChg chg="del">
          <ac:chgData name="Guest User" userId="" providerId="Windows Live" clId="Web-{00AEEA75-F401-4E20-95E5-E34F07C39C6B}" dt="2023-07-24T13:47:57.790" v="53"/>
          <ac:picMkLst>
            <pc:docMk/>
            <pc:sldMk cId="1373804668" sldId="747"/>
            <ac:picMk id="2" creationId="{797222DB-A9C6-A9B7-5E5C-6BF66F08FE60}"/>
          </ac:picMkLst>
        </pc:picChg>
        <pc:picChg chg="del">
          <ac:chgData name="Guest User" userId="" providerId="Windows Live" clId="Web-{00AEEA75-F401-4E20-95E5-E34F07C39C6B}" dt="2023-07-24T13:47:56.102" v="52"/>
          <ac:picMkLst>
            <pc:docMk/>
            <pc:sldMk cId="1373804668" sldId="747"/>
            <ac:picMk id="3" creationId="{244BD2C0-52F7-62C2-FDA5-9E809D557608}"/>
          </ac:picMkLst>
        </pc:picChg>
        <pc:picChg chg="add mod">
          <ac:chgData name="Guest User" userId="" providerId="Windows Live" clId="Web-{00AEEA75-F401-4E20-95E5-E34F07C39C6B}" dt="2023-07-24T14:52:23.354" v="141"/>
          <ac:picMkLst>
            <pc:docMk/>
            <pc:sldMk cId="1373804668" sldId="747"/>
            <ac:picMk id="4" creationId="{105E738D-AE18-C6AE-8F1E-7C775107684E}"/>
          </ac:picMkLst>
        </pc:picChg>
        <pc:picChg chg="add mod">
          <ac:chgData name="Guest User" userId="" providerId="Windows Live" clId="Web-{00AEEA75-F401-4E20-95E5-E34F07C39C6B}" dt="2023-07-24T14:52:26.026" v="142"/>
          <ac:picMkLst>
            <pc:docMk/>
            <pc:sldMk cId="1373804668" sldId="747"/>
            <ac:picMk id="5" creationId="{F3276730-DDB8-5CA4-DDF4-B7E297309973}"/>
          </ac:picMkLst>
        </pc:picChg>
      </pc:sldChg>
      <pc:sldChg chg="modSp">
        <pc:chgData name="Guest User" userId="" providerId="Windows Live" clId="Web-{00AEEA75-F401-4E20-95E5-E34F07C39C6B}" dt="2023-07-24T14:07:40.969" v="129"/>
        <pc:sldMkLst>
          <pc:docMk/>
          <pc:sldMk cId="318534165" sldId="749"/>
        </pc:sldMkLst>
        <pc:graphicFrameChg chg="mod modGraphic">
          <ac:chgData name="Guest User" userId="" providerId="Windows Live" clId="Web-{00AEEA75-F401-4E20-95E5-E34F07C39C6B}" dt="2023-07-24T14:07:40.969" v="129"/>
          <ac:graphicFrameMkLst>
            <pc:docMk/>
            <pc:sldMk cId="318534165" sldId="749"/>
            <ac:graphicFrameMk id="8" creationId="{11898DD8-AFE7-0794-11EF-9112149E583C}"/>
          </ac:graphicFrameMkLst>
        </pc:graphicFrameChg>
      </pc:sldChg>
      <pc:sldChg chg="modSp">
        <pc:chgData name="Guest User" userId="" providerId="Windows Live" clId="Web-{00AEEA75-F401-4E20-95E5-E34F07C39C6B}" dt="2023-07-24T14:44:38.839" v="139" actId="1076"/>
        <pc:sldMkLst>
          <pc:docMk/>
          <pc:sldMk cId="2100223701" sldId="750"/>
        </pc:sldMkLst>
        <pc:spChg chg="mod">
          <ac:chgData name="Guest User" userId="" providerId="Windows Live" clId="Web-{00AEEA75-F401-4E20-95E5-E34F07C39C6B}" dt="2023-07-24T14:44:38.839" v="139" actId="1076"/>
          <ac:spMkLst>
            <pc:docMk/>
            <pc:sldMk cId="2100223701" sldId="750"/>
            <ac:spMk id="3" creationId="{00000000-0000-0000-0000-000000000000}"/>
          </ac:spMkLst>
        </pc:spChg>
      </pc:sldChg>
      <pc:sldChg chg="modSp">
        <pc:chgData name="Guest User" userId="" providerId="Windows Live" clId="Web-{00AEEA75-F401-4E20-95E5-E34F07C39C6B}" dt="2023-07-24T14:01:28.738" v="121" actId="1076"/>
        <pc:sldMkLst>
          <pc:docMk/>
          <pc:sldMk cId="370150120" sldId="751"/>
        </pc:sldMkLst>
        <pc:picChg chg="mod">
          <ac:chgData name="Guest User" userId="" providerId="Windows Live" clId="Web-{00AEEA75-F401-4E20-95E5-E34F07C39C6B}" dt="2023-07-24T14:01:28.738" v="121" actId="1076"/>
          <ac:picMkLst>
            <pc:docMk/>
            <pc:sldMk cId="370150120" sldId="751"/>
            <ac:picMk id="5" creationId="{EF81D53B-8832-E572-E388-EC3144919441}"/>
          </ac:picMkLst>
        </pc:picChg>
      </pc:sldChg>
      <pc:sldChg chg="modSp">
        <pc:chgData name="Guest User" userId="" providerId="Windows Live" clId="Web-{00AEEA75-F401-4E20-95E5-E34F07C39C6B}" dt="2023-07-24T14:44:43.792" v="140" actId="1076"/>
        <pc:sldMkLst>
          <pc:docMk/>
          <pc:sldMk cId="3167976067" sldId="753"/>
        </pc:sldMkLst>
        <pc:spChg chg="mod">
          <ac:chgData name="Guest User" userId="" providerId="Windows Live" clId="Web-{00AEEA75-F401-4E20-95E5-E34F07C39C6B}" dt="2023-07-24T14:44:43.792" v="140" actId="1076"/>
          <ac:spMkLst>
            <pc:docMk/>
            <pc:sldMk cId="3167976067" sldId="753"/>
            <ac:spMk id="3" creationId="{00000000-0000-0000-0000-000000000000}"/>
          </ac:spMkLst>
        </pc:spChg>
      </pc:sldChg>
    </pc:docChg>
  </pc:docChgLst>
  <pc:docChgLst>
    <pc:chgData name="Guest User" providerId="Windows Live" clId="Web-{CFACD3E1-4BE0-46CE-B978-7EE2D1A427EE}"/>
    <pc:docChg chg="modSld">
      <pc:chgData name="Guest User" userId="" providerId="Windows Live" clId="Web-{CFACD3E1-4BE0-46CE-B978-7EE2D1A427EE}" dt="2023-07-24T14:05:15.045" v="0" actId="20577"/>
      <pc:docMkLst>
        <pc:docMk/>
      </pc:docMkLst>
      <pc:sldChg chg="modSp">
        <pc:chgData name="Guest User" userId="" providerId="Windows Live" clId="Web-{CFACD3E1-4BE0-46CE-B978-7EE2D1A427EE}" dt="2023-07-24T14:05:15.045" v="0" actId="20577"/>
        <pc:sldMkLst>
          <pc:docMk/>
          <pc:sldMk cId="4063091450" sldId="738"/>
        </pc:sldMkLst>
        <pc:spChg chg="mod">
          <ac:chgData name="Guest User" userId="" providerId="Windows Live" clId="Web-{CFACD3E1-4BE0-46CE-B978-7EE2D1A427EE}" dt="2023-07-24T14:05:15.045" v="0" actId="20577"/>
          <ac:spMkLst>
            <pc:docMk/>
            <pc:sldMk cId="4063091450" sldId="738"/>
            <ac:spMk id="15" creationId="{8BAD8532-B685-A215-45AB-F19E7F780019}"/>
          </ac:spMkLst>
        </pc:spChg>
      </pc:sldChg>
    </pc:docChg>
  </pc:docChgLst>
  <pc:docChgLst>
    <pc:chgData name="Guest User" providerId="Windows Live" clId="Web-{DDAD4F35-D203-46D9-909D-747A60430624}"/>
    <pc:docChg chg="modSld">
      <pc:chgData name="Guest User" userId="" providerId="Windows Live" clId="Web-{DDAD4F35-D203-46D9-909D-747A60430624}" dt="2023-07-25T18:00:42.824" v="145"/>
      <pc:docMkLst>
        <pc:docMk/>
      </pc:docMkLst>
      <pc:sldChg chg="modNotes">
        <pc:chgData name="Guest User" userId="" providerId="Windows Live" clId="Web-{DDAD4F35-D203-46D9-909D-747A60430624}" dt="2023-07-25T17:59:58.354" v="139"/>
        <pc:sldMkLst>
          <pc:docMk/>
          <pc:sldMk cId="852111593" sldId="724"/>
        </pc:sldMkLst>
      </pc:sldChg>
      <pc:sldChg chg="modNotes">
        <pc:chgData name="Guest User" userId="" providerId="Windows Live" clId="Web-{DDAD4F35-D203-46D9-909D-747A60430624}" dt="2023-07-25T18:00:42.824" v="145"/>
        <pc:sldMkLst>
          <pc:docMk/>
          <pc:sldMk cId="3779790422" sldId="732"/>
        </pc:sldMkLst>
      </pc:sldChg>
      <pc:sldChg chg="modNotes">
        <pc:chgData name="Guest User" userId="" providerId="Windows Live" clId="Web-{DDAD4F35-D203-46D9-909D-747A60430624}" dt="2023-07-25T17:58:48.383" v="121"/>
        <pc:sldMkLst>
          <pc:docMk/>
          <pc:sldMk cId="3859489969" sldId="746"/>
        </pc:sldMkLst>
      </pc:sldChg>
    </pc:docChg>
  </pc:docChgLst>
  <pc:docChgLst>
    <pc:chgData name="Ambarish Narayan" userId="c60abcc857ffdad0" providerId="LiveId" clId="{81D72512-BA1B-4546-82BA-1D014A976A68}"/>
    <pc:docChg chg="undo redo custSel addSld delSld modSld sldOrd addSection delSection modSection">
      <pc:chgData name="Ambarish Narayan" userId="c60abcc857ffdad0" providerId="LiveId" clId="{81D72512-BA1B-4546-82BA-1D014A976A68}" dt="2023-07-25T19:56:10.052" v="6583" actId="113"/>
      <pc:docMkLst>
        <pc:docMk/>
      </pc:docMkLst>
      <pc:sldChg chg="mod modShow">
        <pc:chgData name="Ambarish Narayan" userId="c60abcc857ffdad0" providerId="LiveId" clId="{81D72512-BA1B-4546-82BA-1D014A976A68}" dt="2023-07-24T14:44:31.681" v="6133" actId="729"/>
        <pc:sldMkLst>
          <pc:docMk/>
          <pc:sldMk cId="3086678487" sldId="708"/>
        </pc:sldMkLst>
      </pc:sldChg>
      <pc:sldChg chg="mod modShow">
        <pc:chgData name="Ambarish Narayan" userId="c60abcc857ffdad0" providerId="LiveId" clId="{81D72512-BA1B-4546-82BA-1D014A976A68}" dt="2023-07-24T14:44:31.681" v="6133" actId="729"/>
        <pc:sldMkLst>
          <pc:docMk/>
          <pc:sldMk cId="86700209" sldId="709"/>
        </pc:sldMkLst>
      </pc:sldChg>
      <pc:sldChg chg="mod modShow">
        <pc:chgData name="Ambarish Narayan" userId="c60abcc857ffdad0" providerId="LiveId" clId="{81D72512-BA1B-4546-82BA-1D014A976A68}" dt="2023-07-24T14:44:31.681" v="6133" actId="729"/>
        <pc:sldMkLst>
          <pc:docMk/>
          <pc:sldMk cId="78549601" sldId="710"/>
        </pc:sldMkLst>
      </pc:sldChg>
      <pc:sldChg chg="mod modShow">
        <pc:chgData name="Ambarish Narayan" userId="c60abcc857ffdad0" providerId="LiveId" clId="{81D72512-BA1B-4546-82BA-1D014A976A68}" dt="2023-07-24T14:44:31.681" v="6133" actId="729"/>
        <pc:sldMkLst>
          <pc:docMk/>
          <pc:sldMk cId="247584020" sldId="711"/>
        </pc:sldMkLst>
      </pc:sldChg>
      <pc:sldChg chg="mod modShow">
        <pc:chgData name="Ambarish Narayan" userId="c60abcc857ffdad0" providerId="LiveId" clId="{81D72512-BA1B-4546-82BA-1D014A976A68}" dt="2023-07-24T14:44:31.681" v="6133" actId="729"/>
        <pc:sldMkLst>
          <pc:docMk/>
          <pc:sldMk cId="434739919" sldId="712"/>
        </pc:sldMkLst>
      </pc:sldChg>
      <pc:sldChg chg="mod modShow">
        <pc:chgData name="Ambarish Narayan" userId="c60abcc857ffdad0" providerId="LiveId" clId="{81D72512-BA1B-4546-82BA-1D014A976A68}" dt="2023-07-24T14:44:31.681" v="6133" actId="729"/>
        <pc:sldMkLst>
          <pc:docMk/>
          <pc:sldMk cId="779105462" sldId="713"/>
        </pc:sldMkLst>
      </pc:sldChg>
      <pc:sldChg chg="mod modShow">
        <pc:chgData name="Ambarish Narayan" userId="c60abcc857ffdad0" providerId="LiveId" clId="{81D72512-BA1B-4546-82BA-1D014A976A68}" dt="2023-07-24T14:44:31.681" v="6133" actId="729"/>
        <pc:sldMkLst>
          <pc:docMk/>
          <pc:sldMk cId="1825105875" sldId="714"/>
        </pc:sldMkLst>
      </pc:sldChg>
      <pc:sldChg chg="mod modShow">
        <pc:chgData name="Ambarish Narayan" userId="c60abcc857ffdad0" providerId="LiveId" clId="{81D72512-BA1B-4546-82BA-1D014A976A68}" dt="2023-07-24T14:44:31.681" v="6133" actId="729"/>
        <pc:sldMkLst>
          <pc:docMk/>
          <pc:sldMk cId="757240041" sldId="715"/>
        </pc:sldMkLst>
      </pc:sldChg>
      <pc:sldChg chg="addSp delSp modSp mod">
        <pc:chgData name="Ambarish Narayan" userId="c60abcc857ffdad0" providerId="LiveId" clId="{81D72512-BA1B-4546-82BA-1D014A976A68}" dt="2023-07-23T01:51:44.929" v="474" actId="20577"/>
        <pc:sldMkLst>
          <pc:docMk/>
          <pc:sldMk cId="821298544" sldId="718"/>
        </pc:sldMkLst>
        <pc:spChg chg="mod">
          <ac:chgData name="Ambarish Narayan" userId="c60abcc857ffdad0" providerId="LiveId" clId="{81D72512-BA1B-4546-82BA-1D014A976A68}" dt="2023-07-23T00:45:20.488" v="263" actId="20577"/>
          <ac:spMkLst>
            <pc:docMk/>
            <pc:sldMk cId="821298544" sldId="718"/>
            <ac:spMk id="13" creationId="{00000000-0000-0000-0000-000000000000}"/>
          </ac:spMkLst>
        </pc:spChg>
        <pc:spChg chg="mod">
          <ac:chgData name="Ambarish Narayan" userId="c60abcc857ffdad0" providerId="LiveId" clId="{81D72512-BA1B-4546-82BA-1D014A976A68}" dt="2023-07-23T01:51:44.929" v="474" actId="20577"/>
          <ac:spMkLst>
            <pc:docMk/>
            <pc:sldMk cId="821298544" sldId="718"/>
            <ac:spMk id="15" creationId="{00000000-0000-0000-0000-000000000000}"/>
          </ac:spMkLst>
        </pc:spChg>
        <pc:picChg chg="add del mod">
          <ac:chgData name="Ambarish Narayan" userId="c60abcc857ffdad0" providerId="LiveId" clId="{81D72512-BA1B-4546-82BA-1D014A976A68}" dt="2023-07-23T01:19:10.121" v="269" actId="21"/>
          <ac:picMkLst>
            <pc:docMk/>
            <pc:sldMk cId="821298544" sldId="718"/>
            <ac:picMk id="3" creationId="{7FD74E9B-F10B-4F37-48CE-4411DC68A189}"/>
          </ac:picMkLst>
        </pc:picChg>
      </pc:sldChg>
      <pc:sldChg chg="addSp delSp modSp mod">
        <pc:chgData name="Ambarish Narayan" userId="c60abcc857ffdad0" providerId="LiveId" clId="{81D72512-BA1B-4546-82BA-1D014A976A68}" dt="2023-07-24T04:46:00.701" v="5800" actId="20577"/>
        <pc:sldMkLst>
          <pc:docMk/>
          <pc:sldMk cId="1543116432" sldId="719"/>
        </pc:sldMkLst>
        <pc:spChg chg="mod">
          <ac:chgData name="Ambarish Narayan" userId="c60abcc857ffdad0" providerId="LiveId" clId="{81D72512-BA1B-4546-82BA-1D014A976A68}" dt="2023-07-23T16:00:43.935" v="1878" actId="404"/>
          <ac:spMkLst>
            <pc:docMk/>
            <pc:sldMk cId="1543116432" sldId="719"/>
            <ac:spMk id="2" creationId="{00000000-0000-0000-0000-000000000000}"/>
          </ac:spMkLst>
        </pc:spChg>
        <pc:spChg chg="mod">
          <ac:chgData name="Ambarish Narayan" userId="c60abcc857ffdad0" providerId="LiveId" clId="{81D72512-BA1B-4546-82BA-1D014A976A68}" dt="2023-07-24T04:46:00.701" v="5800" actId="20577"/>
          <ac:spMkLst>
            <pc:docMk/>
            <pc:sldMk cId="1543116432" sldId="719"/>
            <ac:spMk id="3" creationId="{00000000-0000-0000-0000-000000000000}"/>
          </ac:spMkLst>
        </pc:spChg>
        <pc:spChg chg="mod">
          <ac:chgData name="Ambarish Narayan" userId="c60abcc857ffdad0" providerId="LiveId" clId="{81D72512-BA1B-4546-82BA-1D014A976A68}" dt="2023-07-20T18:04:23.916" v="61" actId="20577"/>
          <ac:spMkLst>
            <pc:docMk/>
            <pc:sldMk cId="1543116432" sldId="719"/>
            <ac:spMk id="4" creationId="{FC695803-B8AD-7126-F36C-FA3C6F9BAB3C}"/>
          </ac:spMkLst>
        </pc:spChg>
        <pc:spChg chg="add mod">
          <ac:chgData name="Ambarish Narayan" userId="c60abcc857ffdad0" providerId="LiveId" clId="{81D72512-BA1B-4546-82BA-1D014A976A68}" dt="2023-07-23T00:43:11.624" v="251" actId="14100"/>
          <ac:spMkLst>
            <pc:docMk/>
            <pc:sldMk cId="1543116432" sldId="719"/>
            <ac:spMk id="5" creationId="{B03DC645-D865-479B-4BD8-3B9A2E7B3725}"/>
          </ac:spMkLst>
        </pc:spChg>
        <pc:picChg chg="mod">
          <ac:chgData name="Ambarish Narayan" userId="c60abcc857ffdad0" providerId="LiveId" clId="{81D72512-BA1B-4546-82BA-1D014A976A68}" dt="2023-07-24T00:06:21.961" v="4985" actId="207"/>
          <ac:picMkLst>
            <pc:docMk/>
            <pc:sldMk cId="1543116432" sldId="719"/>
            <ac:picMk id="4" creationId="{29DAD8AD-6ECD-65AB-C2FF-C5E9C6316DA8}"/>
          </ac:picMkLst>
        </pc:picChg>
        <pc:picChg chg="del">
          <ac:chgData name="Ambarish Narayan" userId="c60abcc857ffdad0" providerId="LiveId" clId="{81D72512-BA1B-4546-82BA-1D014A976A68}" dt="2023-07-23T22:10:44.168" v="3703" actId="478"/>
          <ac:picMkLst>
            <pc:docMk/>
            <pc:sldMk cId="1543116432" sldId="719"/>
            <ac:picMk id="8" creationId="{94DF6432-F899-98FC-5A32-F799B0F20CDE}"/>
          </ac:picMkLst>
        </pc:picChg>
      </pc:sldChg>
      <pc:sldChg chg="addSp delSp modSp del mod">
        <pc:chgData name="Ambarish Narayan" userId="c60abcc857ffdad0" providerId="LiveId" clId="{81D72512-BA1B-4546-82BA-1D014A976A68}" dt="2023-07-23T14:19:09.451" v="1571" actId="2696"/>
        <pc:sldMkLst>
          <pc:docMk/>
          <pc:sldMk cId="1223664771" sldId="720"/>
        </pc:sldMkLst>
        <pc:spChg chg="mod">
          <ac:chgData name="Ambarish Narayan" userId="c60abcc857ffdad0" providerId="LiveId" clId="{81D72512-BA1B-4546-82BA-1D014A976A68}" dt="2023-07-23T04:40:21.087" v="1402" actId="20577"/>
          <ac:spMkLst>
            <pc:docMk/>
            <pc:sldMk cId="1223664771" sldId="720"/>
            <ac:spMk id="2" creationId="{00000000-0000-0000-0000-000000000000}"/>
          </ac:spMkLst>
        </pc:spChg>
        <pc:spChg chg="del">
          <ac:chgData name="Ambarish Narayan" userId="c60abcc857ffdad0" providerId="LiveId" clId="{81D72512-BA1B-4546-82BA-1D014A976A68}" dt="2023-07-23T03:25:19.306" v="1118" actId="22"/>
          <ac:spMkLst>
            <pc:docMk/>
            <pc:sldMk cId="1223664771" sldId="720"/>
            <ac:spMk id="3" creationId="{00000000-0000-0000-0000-000000000000}"/>
          </ac:spMkLst>
        </pc:spChg>
        <pc:spChg chg="del">
          <ac:chgData name="Ambarish Narayan" userId="c60abcc857ffdad0" providerId="LiveId" clId="{81D72512-BA1B-4546-82BA-1D014A976A68}" dt="2023-07-23T03:25:14.686" v="1117" actId="478"/>
          <ac:spMkLst>
            <pc:docMk/>
            <pc:sldMk cId="1223664771" sldId="720"/>
            <ac:spMk id="4" creationId="{FC695803-B8AD-7126-F36C-FA3C6F9BAB3C}"/>
          </ac:spMkLst>
        </pc:spChg>
        <pc:spChg chg="add del mod">
          <ac:chgData name="Ambarish Narayan" userId="c60abcc857ffdad0" providerId="LiveId" clId="{81D72512-BA1B-4546-82BA-1D014A976A68}" dt="2023-07-23T03:44:22.068" v="1380" actId="478"/>
          <ac:spMkLst>
            <pc:docMk/>
            <pc:sldMk cId="1223664771" sldId="720"/>
            <ac:spMk id="5" creationId="{AB5B0EF6-7BED-D435-6B49-EA6509CC558B}"/>
          </ac:spMkLst>
        </pc:spChg>
        <pc:spChg chg="add del mod">
          <ac:chgData name="Ambarish Narayan" userId="c60abcc857ffdad0" providerId="LiveId" clId="{81D72512-BA1B-4546-82BA-1D014A976A68}" dt="2023-07-23T03:27:39.380" v="1134" actId="478"/>
          <ac:spMkLst>
            <pc:docMk/>
            <pc:sldMk cId="1223664771" sldId="720"/>
            <ac:spMk id="8" creationId="{472DCDE6-30FD-2629-7318-1B48F77139E0}"/>
          </ac:spMkLst>
        </pc:spChg>
        <pc:spChg chg="add del mod ord topLvl">
          <ac:chgData name="Ambarish Narayan" userId="c60abcc857ffdad0" providerId="LiveId" clId="{81D72512-BA1B-4546-82BA-1D014A976A68}" dt="2023-07-23T14:15:39.470" v="1519" actId="21"/>
          <ac:spMkLst>
            <pc:docMk/>
            <pc:sldMk cId="1223664771" sldId="720"/>
            <ac:spMk id="12" creationId="{A6731955-80E0-E268-6CE0-4E35DA95EE3F}"/>
          </ac:spMkLst>
        </pc:spChg>
        <pc:spChg chg="add del">
          <ac:chgData name="Ambarish Narayan" userId="c60abcc857ffdad0" providerId="LiveId" clId="{81D72512-BA1B-4546-82BA-1D014A976A68}" dt="2023-07-23T03:28:47.436" v="1144" actId="11529"/>
          <ac:spMkLst>
            <pc:docMk/>
            <pc:sldMk cId="1223664771" sldId="720"/>
            <ac:spMk id="13" creationId="{5A51ECC0-861A-662D-B7F5-F579E46D0C7B}"/>
          </ac:spMkLst>
        </pc:spChg>
        <pc:spChg chg="mod topLvl">
          <ac:chgData name="Ambarish Narayan" userId="c60abcc857ffdad0" providerId="LiveId" clId="{81D72512-BA1B-4546-82BA-1D014A976A68}" dt="2023-07-23T14:13:24.317" v="1497" actId="338"/>
          <ac:spMkLst>
            <pc:docMk/>
            <pc:sldMk cId="1223664771" sldId="720"/>
            <ac:spMk id="21" creationId="{9071DA72-613E-863A-7D93-97EEFE55D6A6}"/>
          </ac:spMkLst>
        </pc:spChg>
        <pc:spChg chg="del mod topLvl">
          <ac:chgData name="Ambarish Narayan" userId="c60abcc857ffdad0" providerId="LiveId" clId="{81D72512-BA1B-4546-82BA-1D014A976A68}" dt="2023-07-23T14:15:39.470" v="1519" actId="21"/>
          <ac:spMkLst>
            <pc:docMk/>
            <pc:sldMk cId="1223664771" sldId="720"/>
            <ac:spMk id="24" creationId="{2243076A-EFE0-3E9F-85EA-66018222211D}"/>
          </ac:spMkLst>
        </pc:spChg>
        <pc:spChg chg="mod">
          <ac:chgData name="Ambarish Narayan" userId="c60abcc857ffdad0" providerId="LiveId" clId="{81D72512-BA1B-4546-82BA-1D014A976A68}" dt="2023-07-23T03:31:01.709" v="1180" actId="1076"/>
          <ac:spMkLst>
            <pc:docMk/>
            <pc:sldMk cId="1223664771" sldId="720"/>
            <ac:spMk id="27" creationId="{6BB46E5F-CE03-B0FC-381C-829E668C6891}"/>
          </ac:spMkLst>
        </pc:spChg>
        <pc:spChg chg="mod topLvl">
          <ac:chgData name="Ambarish Narayan" userId="c60abcc857ffdad0" providerId="LiveId" clId="{81D72512-BA1B-4546-82BA-1D014A976A68}" dt="2023-07-23T04:33:56.351" v="1395" actId="165"/>
          <ac:spMkLst>
            <pc:docMk/>
            <pc:sldMk cId="1223664771" sldId="720"/>
            <ac:spMk id="35" creationId="{73DF43E2-EB06-21AF-9806-8DFA6CED230E}"/>
          </ac:spMkLst>
        </pc:spChg>
        <pc:spChg chg="add del">
          <ac:chgData name="Ambarish Narayan" userId="c60abcc857ffdad0" providerId="LiveId" clId="{81D72512-BA1B-4546-82BA-1D014A976A68}" dt="2023-07-23T03:33:36.489" v="1226" actId="22"/>
          <ac:spMkLst>
            <pc:docMk/>
            <pc:sldMk cId="1223664771" sldId="720"/>
            <ac:spMk id="37" creationId="{2EC565D4-1622-EA25-9464-6685A0BDA9D2}"/>
          </ac:spMkLst>
        </pc:spChg>
        <pc:spChg chg="del mod topLvl">
          <ac:chgData name="Ambarish Narayan" userId="c60abcc857ffdad0" providerId="LiveId" clId="{81D72512-BA1B-4546-82BA-1D014A976A68}" dt="2023-07-23T14:15:39.470" v="1519" actId="21"/>
          <ac:spMkLst>
            <pc:docMk/>
            <pc:sldMk cId="1223664771" sldId="720"/>
            <ac:spMk id="40" creationId="{BADACE24-961D-27C8-1E91-0274A5976DF9}"/>
          </ac:spMkLst>
        </pc:spChg>
        <pc:spChg chg="del mod topLvl">
          <ac:chgData name="Ambarish Narayan" userId="c60abcc857ffdad0" providerId="LiveId" clId="{81D72512-BA1B-4546-82BA-1D014A976A68}" dt="2023-07-23T14:15:39.470" v="1519" actId="21"/>
          <ac:spMkLst>
            <pc:docMk/>
            <pc:sldMk cId="1223664771" sldId="720"/>
            <ac:spMk id="43" creationId="{4D17F6F3-2887-EE5D-1B51-33B791EBD0CC}"/>
          </ac:spMkLst>
        </pc:spChg>
        <pc:spChg chg="del mod topLvl">
          <ac:chgData name="Ambarish Narayan" userId="c60abcc857ffdad0" providerId="LiveId" clId="{81D72512-BA1B-4546-82BA-1D014A976A68}" dt="2023-07-23T14:15:39.470" v="1519" actId="21"/>
          <ac:spMkLst>
            <pc:docMk/>
            <pc:sldMk cId="1223664771" sldId="720"/>
            <ac:spMk id="46" creationId="{A4BCF0F3-E793-7FB3-FAB1-7C04FF08F6E7}"/>
          </ac:spMkLst>
        </pc:spChg>
        <pc:spChg chg="del mod topLvl">
          <ac:chgData name="Ambarish Narayan" userId="c60abcc857ffdad0" providerId="LiveId" clId="{81D72512-BA1B-4546-82BA-1D014A976A68}" dt="2023-07-23T14:15:39.470" v="1519" actId="21"/>
          <ac:spMkLst>
            <pc:docMk/>
            <pc:sldMk cId="1223664771" sldId="720"/>
            <ac:spMk id="49" creationId="{3E1082EE-1EF1-4EB6-75B5-611C7A146505}"/>
          </ac:spMkLst>
        </pc:spChg>
        <pc:spChg chg="del mod topLvl">
          <ac:chgData name="Ambarish Narayan" userId="c60abcc857ffdad0" providerId="LiveId" clId="{81D72512-BA1B-4546-82BA-1D014A976A68}" dt="2023-07-23T14:15:39.470" v="1519" actId="21"/>
          <ac:spMkLst>
            <pc:docMk/>
            <pc:sldMk cId="1223664771" sldId="720"/>
            <ac:spMk id="52" creationId="{2FF271F0-7957-D2D9-536F-989DD19C94F1}"/>
          </ac:spMkLst>
        </pc:spChg>
        <pc:spChg chg="mod">
          <ac:chgData name="Ambarish Narayan" userId="c60abcc857ffdad0" providerId="LiveId" clId="{81D72512-BA1B-4546-82BA-1D014A976A68}" dt="2023-07-23T03:34:08.785" v="1237"/>
          <ac:spMkLst>
            <pc:docMk/>
            <pc:sldMk cId="1223664771" sldId="720"/>
            <ac:spMk id="55" creationId="{01D17B2F-0C68-7D1E-FCCE-B7566F66CF9F}"/>
          </ac:spMkLst>
        </pc:spChg>
        <pc:spChg chg="mod topLvl">
          <ac:chgData name="Ambarish Narayan" userId="c60abcc857ffdad0" providerId="LiveId" clId="{81D72512-BA1B-4546-82BA-1D014A976A68}" dt="2023-07-23T04:33:56.351" v="1395" actId="165"/>
          <ac:spMkLst>
            <pc:docMk/>
            <pc:sldMk cId="1223664771" sldId="720"/>
            <ac:spMk id="58" creationId="{88B0476C-C622-E930-A8F0-EF6D16E417FC}"/>
          </ac:spMkLst>
        </pc:spChg>
        <pc:spChg chg="mod topLvl">
          <ac:chgData name="Ambarish Narayan" userId="c60abcc857ffdad0" providerId="LiveId" clId="{81D72512-BA1B-4546-82BA-1D014A976A68}" dt="2023-07-23T04:33:56.351" v="1395" actId="165"/>
          <ac:spMkLst>
            <pc:docMk/>
            <pc:sldMk cId="1223664771" sldId="720"/>
            <ac:spMk id="61" creationId="{7D03CB6E-3EFB-208A-2E47-DFEE3F1F4EB4}"/>
          </ac:spMkLst>
        </pc:spChg>
        <pc:spChg chg="mod topLvl">
          <ac:chgData name="Ambarish Narayan" userId="c60abcc857ffdad0" providerId="LiveId" clId="{81D72512-BA1B-4546-82BA-1D014A976A68}" dt="2023-07-23T04:33:56.351" v="1395" actId="165"/>
          <ac:spMkLst>
            <pc:docMk/>
            <pc:sldMk cId="1223664771" sldId="720"/>
            <ac:spMk id="64" creationId="{DEC1A044-F857-BBC7-DAC9-FB155B3D5846}"/>
          </ac:spMkLst>
        </pc:spChg>
        <pc:spChg chg="mod topLvl">
          <ac:chgData name="Ambarish Narayan" userId="c60abcc857ffdad0" providerId="LiveId" clId="{81D72512-BA1B-4546-82BA-1D014A976A68}" dt="2023-07-23T04:33:56.351" v="1395" actId="165"/>
          <ac:spMkLst>
            <pc:docMk/>
            <pc:sldMk cId="1223664771" sldId="720"/>
            <ac:spMk id="67" creationId="{98145D76-FC42-DB2D-1EA8-30A187C07203}"/>
          </ac:spMkLst>
        </pc:spChg>
        <pc:spChg chg="mod topLvl">
          <ac:chgData name="Ambarish Narayan" userId="c60abcc857ffdad0" providerId="LiveId" clId="{81D72512-BA1B-4546-82BA-1D014A976A68}" dt="2023-07-23T04:33:56.351" v="1395" actId="165"/>
          <ac:spMkLst>
            <pc:docMk/>
            <pc:sldMk cId="1223664771" sldId="720"/>
            <ac:spMk id="70" creationId="{3C0A02E8-1BDB-A763-E0E5-9F2C31E98505}"/>
          </ac:spMkLst>
        </pc:spChg>
        <pc:spChg chg="mod">
          <ac:chgData name="Ambarish Narayan" userId="c60abcc857ffdad0" providerId="LiveId" clId="{81D72512-BA1B-4546-82BA-1D014A976A68}" dt="2023-07-23T03:39:37.046" v="1336" actId="571"/>
          <ac:spMkLst>
            <pc:docMk/>
            <pc:sldMk cId="1223664771" sldId="720"/>
            <ac:spMk id="80" creationId="{DCB044D6-96F6-8EA1-3A4D-8B174AE4999F}"/>
          </ac:spMkLst>
        </pc:spChg>
        <pc:spChg chg="mod">
          <ac:chgData name="Ambarish Narayan" userId="c60abcc857ffdad0" providerId="LiveId" clId="{81D72512-BA1B-4546-82BA-1D014A976A68}" dt="2023-07-23T03:39:37.046" v="1336" actId="571"/>
          <ac:spMkLst>
            <pc:docMk/>
            <pc:sldMk cId="1223664771" sldId="720"/>
            <ac:spMk id="83" creationId="{FF82ED11-DA61-64BC-1097-5171FC7A3B53}"/>
          </ac:spMkLst>
        </pc:spChg>
        <pc:spChg chg="mod">
          <ac:chgData name="Ambarish Narayan" userId="c60abcc857ffdad0" providerId="LiveId" clId="{81D72512-BA1B-4546-82BA-1D014A976A68}" dt="2023-07-23T03:39:37.046" v="1336" actId="571"/>
          <ac:spMkLst>
            <pc:docMk/>
            <pc:sldMk cId="1223664771" sldId="720"/>
            <ac:spMk id="86" creationId="{0007E171-CDE3-5642-6F27-0BE8E14CE6DB}"/>
          </ac:spMkLst>
        </pc:spChg>
        <pc:spChg chg="mod">
          <ac:chgData name="Ambarish Narayan" userId="c60abcc857ffdad0" providerId="LiveId" clId="{81D72512-BA1B-4546-82BA-1D014A976A68}" dt="2023-07-23T03:40:43.941" v="1343" actId="571"/>
          <ac:spMkLst>
            <pc:docMk/>
            <pc:sldMk cId="1223664771" sldId="720"/>
            <ac:spMk id="91" creationId="{21834C50-6CE4-A26C-F249-4B03751D516D}"/>
          </ac:spMkLst>
        </pc:spChg>
        <pc:spChg chg="mod">
          <ac:chgData name="Ambarish Narayan" userId="c60abcc857ffdad0" providerId="LiveId" clId="{81D72512-BA1B-4546-82BA-1D014A976A68}" dt="2023-07-23T03:40:43.941" v="1343" actId="571"/>
          <ac:spMkLst>
            <pc:docMk/>
            <pc:sldMk cId="1223664771" sldId="720"/>
            <ac:spMk id="94" creationId="{819BB888-E33A-C3A5-FFC9-BF5CC3209765}"/>
          </ac:spMkLst>
        </pc:spChg>
        <pc:spChg chg="add mod">
          <ac:chgData name="Ambarish Narayan" userId="c60abcc857ffdad0" providerId="LiveId" clId="{81D72512-BA1B-4546-82BA-1D014A976A68}" dt="2023-07-23T14:14:47.658" v="1509" actId="1076"/>
          <ac:spMkLst>
            <pc:docMk/>
            <pc:sldMk cId="1223664771" sldId="720"/>
            <ac:spMk id="135" creationId="{76C29702-7709-2067-8E3F-EA699B06AC7C}"/>
          </ac:spMkLst>
        </pc:spChg>
        <pc:spChg chg="add mod">
          <ac:chgData name="Ambarish Narayan" userId="c60abcc857ffdad0" providerId="LiveId" clId="{81D72512-BA1B-4546-82BA-1D014A976A68}" dt="2023-07-23T14:15:22.237" v="1516" actId="571"/>
          <ac:spMkLst>
            <pc:docMk/>
            <pc:sldMk cId="1223664771" sldId="720"/>
            <ac:spMk id="139" creationId="{F4157BFA-FFD0-B665-56B2-5EF143480D7D}"/>
          </ac:spMkLst>
        </pc:spChg>
        <pc:spChg chg="add mod">
          <ac:chgData name="Ambarish Narayan" userId="c60abcc857ffdad0" providerId="LiveId" clId="{81D72512-BA1B-4546-82BA-1D014A976A68}" dt="2023-07-23T14:15:22.237" v="1516" actId="571"/>
          <ac:spMkLst>
            <pc:docMk/>
            <pc:sldMk cId="1223664771" sldId="720"/>
            <ac:spMk id="140" creationId="{D3FED6D4-3641-822F-29EB-B31441DCCD6D}"/>
          </ac:spMkLst>
        </pc:spChg>
        <pc:spChg chg="add mod">
          <ac:chgData name="Ambarish Narayan" userId="c60abcc857ffdad0" providerId="LiveId" clId="{81D72512-BA1B-4546-82BA-1D014A976A68}" dt="2023-07-23T14:15:22.237" v="1516" actId="571"/>
          <ac:spMkLst>
            <pc:docMk/>
            <pc:sldMk cId="1223664771" sldId="720"/>
            <ac:spMk id="141" creationId="{D19A5E2E-DA00-261A-3357-70EFCFA71B44}"/>
          </ac:spMkLst>
        </pc:spChg>
        <pc:spChg chg="add mod">
          <ac:chgData name="Ambarish Narayan" userId="c60abcc857ffdad0" providerId="LiveId" clId="{81D72512-BA1B-4546-82BA-1D014A976A68}" dt="2023-07-23T14:15:22.237" v="1516" actId="571"/>
          <ac:spMkLst>
            <pc:docMk/>
            <pc:sldMk cId="1223664771" sldId="720"/>
            <ac:spMk id="142" creationId="{5A092BD9-9D43-8E83-B61D-055BCD63896B}"/>
          </ac:spMkLst>
        </pc:spChg>
        <pc:spChg chg="add mod">
          <ac:chgData name="Ambarish Narayan" userId="c60abcc857ffdad0" providerId="LiveId" clId="{81D72512-BA1B-4546-82BA-1D014A976A68}" dt="2023-07-23T14:15:22.237" v="1516" actId="571"/>
          <ac:spMkLst>
            <pc:docMk/>
            <pc:sldMk cId="1223664771" sldId="720"/>
            <ac:spMk id="143" creationId="{8F7607C2-1445-62CC-6DAE-70327CFAEC20}"/>
          </ac:spMkLst>
        </pc:spChg>
        <pc:spChg chg="add mod">
          <ac:chgData name="Ambarish Narayan" userId="c60abcc857ffdad0" providerId="LiveId" clId="{81D72512-BA1B-4546-82BA-1D014A976A68}" dt="2023-07-23T14:15:25.150" v="1518" actId="571"/>
          <ac:spMkLst>
            <pc:docMk/>
            <pc:sldMk cId="1223664771" sldId="720"/>
            <ac:spMk id="144" creationId="{389556DB-1FC5-A293-25C3-CE4103D89E94}"/>
          </ac:spMkLst>
        </pc:spChg>
        <pc:spChg chg="add mod">
          <ac:chgData name="Ambarish Narayan" userId="c60abcc857ffdad0" providerId="LiveId" clId="{81D72512-BA1B-4546-82BA-1D014A976A68}" dt="2023-07-23T14:15:25.150" v="1518" actId="571"/>
          <ac:spMkLst>
            <pc:docMk/>
            <pc:sldMk cId="1223664771" sldId="720"/>
            <ac:spMk id="145" creationId="{D99F52B4-252C-2940-0517-026CCAE60753}"/>
          </ac:spMkLst>
        </pc:spChg>
        <pc:spChg chg="add mod">
          <ac:chgData name="Ambarish Narayan" userId="c60abcc857ffdad0" providerId="LiveId" clId="{81D72512-BA1B-4546-82BA-1D014A976A68}" dt="2023-07-23T14:15:25.150" v="1518" actId="571"/>
          <ac:spMkLst>
            <pc:docMk/>
            <pc:sldMk cId="1223664771" sldId="720"/>
            <ac:spMk id="146" creationId="{2481549A-4392-6CCC-75ED-46639B05320B}"/>
          </ac:spMkLst>
        </pc:spChg>
        <pc:spChg chg="add mod">
          <ac:chgData name="Ambarish Narayan" userId="c60abcc857ffdad0" providerId="LiveId" clId="{81D72512-BA1B-4546-82BA-1D014A976A68}" dt="2023-07-23T14:15:25.150" v="1518" actId="571"/>
          <ac:spMkLst>
            <pc:docMk/>
            <pc:sldMk cId="1223664771" sldId="720"/>
            <ac:spMk id="147" creationId="{0DC718B5-AEF3-C4E7-BE95-9A40AA5F39E5}"/>
          </ac:spMkLst>
        </pc:spChg>
        <pc:spChg chg="add mod">
          <ac:chgData name="Ambarish Narayan" userId="c60abcc857ffdad0" providerId="LiveId" clId="{81D72512-BA1B-4546-82BA-1D014A976A68}" dt="2023-07-23T14:15:25.150" v="1518" actId="571"/>
          <ac:spMkLst>
            <pc:docMk/>
            <pc:sldMk cId="1223664771" sldId="720"/>
            <ac:spMk id="148" creationId="{E72D5F85-B889-7DDD-088E-DEB69038E662}"/>
          </ac:spMkLst>
        </pc:spChg>
        <pc:spChg chg="add mod">
          <ac:chgData name="Ambarish Narayan" userId="c60abcc857ffdad0" providerId="LiveId" clId="{81D72512-BA1B-4546-82BA-1D014A976A68}" dt="2023-07-23T14:15:25.150" v="1518" actId="571"/>
          <ac:spMkLst>
            <pc:docMk/>
            <pc:sldMk cId="1223664771" sldId="720"/>
            <ac:spMk id="149" creationId="{EA140DDF-607F-E35F-A384-16A5AD12624A}"/>
          </ac:spMkLst>
        </pc:spChg>
        <pc:spChg chg="add mod">
          <ac:chgData name="Ambarish Narayan" userId="c60abcc857ffdad0" providerId="LiveId" clId="{81D72512-BA1B-4546-82BA-1D014A976A68}" dt="2023-07-23T14:15:25.150" v="1518" actId="571"/>
          <ac:spMkLst>
            <pc:docMk/>
            <pc:sldMk cId="1223664771" sldId="720"/>
            <ac:spMk id="150" creationId="{0E5146D4-C9EF-32C1-5105-2323A61B16E1}"/>
          </ac:spMkLst>
        </pc:spChg>
        <pc:spChg chg="add del mod">
          <ac:chgData name="Ambarish Narayan" userId="c60abcc857ffdad0" providerId="LiveId" clId="{81D72512-BA1B-4546-82BA-1D014A976A68}" dt="2023-07-23T14:18:08.819" v="1559" actId="478"/>
          <ac:spMkLst>
            <pc:docMk/>
            <pc:sldMk cId="1223664771" sldId="720"/>
            <ac:spMk id="152" creationId="{46D93692-A1AA-C574-F86F-972A5F9846E4}"/>
          </ac:spMkLst>
        </pc:spChg>
        <pc:grpChg chg="add del mod">
          <ac:chgData name="Ambarish Narayan" userId="c60abcc857ffdad0" providerId="LiveId" clId="{81D72512-BA1B-4546-82BA-1D014A976A68}" dt="2023-07-23T03:43:35.418" v="1378" actId="165"/>
          <ac:grpSpMkLst>
            <pc:docMk/>
            <pc:sldMk cId="1223664771" sldId="720"/>
            <ac:grpSpMk id="18" creationId="{6158A2B1-D3C5-BB7A-3220-104C98B03332}"/>
          </ac:grpSpMkLst>
        </pc:grpChg>
        <pc:grpChg chg="add del mod">
          <ac:chgData name="Ambarish Narayan" userId="c60abcc857ffdad0" providerId="LiveId" clId="{81D72512-BA1B-4546-82BA-1D014A976A68}" dt="2023-07-23T03:43:35.418" v="1378" actId="165"/>
          <ac:grpSpMkLst>
            <pc:docMk/>
            <pc:sldMk cId="1223664771" sldId="720"/>
            <ac:grpSpMk id="19" creationId="{317343D3-B58C-A900-DAC3-FA6523849714}"/>
          </ac:grpSpMkLst>
        </pc:grpChg>
        <pc:grpChg chg="add del mod">
          <ac:chgData name="Ambarish Narayan" userId="c60abcc857ffdad0" providerId="LiveId" clId="{81D72512-BA1B-4546-82BA-1D014A976A68}" dt="2023-07-23T03:43:35.418" v="1378" actId="165"/>
          <ac:grpSpMkLst>
            <pc:docMk/>
            <pc:sldMk cId="1223664771" sldId="720"/>
            <ac:grpSpMk id="22" creationId="{1613C131-4E50-D90D-9378-BA30972DDF47}"/>
          </ac:grpSpMkLst>
        </pc:grpChg>
        <pc:grpChg chg="add del mod">
          <ac:chgData name="Ambarish Narayan" userId="c60abcc857ffdad0" providerId="LiveId" clId="{81D72512-BA1B-4546-82BA-1D014A976A68}" dt="2023-07-23T03:31:55.895" v="1204" actId="478"/>
          <ac:grpSpMkLst>
            <pc:docMk/>
            <pc:sldMk cId="1223664771" sldId="720"/>
            <ac:grpSpMk id="25" creationId="{C98EDA78-D6C4-A070-807C-DADF01C99900}"/>
          </ac:grpSpMkLst>
        </pc:grpChg>
        <pc:grpChg chg="add del mod">
          <ac:chgData name="Ambarish Narayan" userId="c60abcc857ffdad0" providerId="LiveId" clId="{81D72512-BA1B-4546-82BA-1D014A976A68}" dt="2023-07-23T03:43:35.418" v="1378" actId="165"/>
          <ac:grpSpMkLst>
            <pc:docMk/>
            <pc:sldMk cId="1223664771" sldId="720"/>
            <ac:grpSpMk id="33" creationId="{52A87B04-E382-0BBC-72F8-DE5F63696D3B}"/>
          </ac:grpSpMkLst>
        </pc:grpChg>
        <pc:grpChg chg="add del mod">
          <ac:chgData name="Ambarish Narayan" userId="c60abcc857ffdad0" providerId="LiveId" clId="{81D72512-BA1B-4546-82BA-1D014A976A68}" dt="2023-07-23T03:43:35.418" v="1378" actId="165"/>
          <ac:grpSpMkLst>
            <pc:docMk/>
            <pc:sldMk cId="1223664771" sldId="720"/>
            <ac:grpSpMk id="38" creationId="{0D690B65-D913-BDAD-318A-771859BAC05C}"/>
          </ac:grpSpMkLst>
        </pc:grpChg>
        <pc:grpChg chg="add del mod">
          <ac:chgData name="Ambarish Narayan" userId="c60abcc857ffdad0" providerId="LiveId" clId="{81D72512-BA1B-4546-82BA-1D014A976A68}" dt="2023-07-23T03:43:35.418" v="1378" actId="165"/>
          <ac:grpSpMkLst>
            <pc:docMk/>
            <pc:sldMk cId="1223664771" sldId="720"/>
            <ac:grpSpMk id="41" creationId="{A457107B-4DFC-9B12-9820-EC64D0B66D6E}"/>
          </ac:grpSpMkLst>
        </pc:grpChg>
        <pc:grpChg chg="add del mod">
          <ac:chgData name="Ambarish Narayan" userId="c60abcc857ffdad0" providerId="LiveId" clId="{81D72512-BA1B-4546-82BA-1D014A976A68}" dt="2023-07-23T03:43:35.418" v="1378" actId="165"/>
          <ac:grpSpMkLst>
            <pc:docMk/>
            <pc:sldMk cId="1223664771" sldId="720"/>
            <ac:grpSpMk id="44" creationId="{42B5C57D-D21F-4752-226C-5A676651D70F}"/>
          </ac:grpSpMkLst>
        </pc:grpChg>
        <pc:grpChg chg="add del mod">
          <ac:chgData name="Ambarish Narayan" userId="c60abcc857ffdad0" providerId="LiveId" clId="{81D72512-BA1B-4546-82BA-1D014A976A68}" dt="2023-07-23T03:43:35.418" v="1378" actId="165"/>
          <ac:grpSpMkLst>
            <pc:docMk/>
            <pc:sldMk cId="1223664771" sldId="720"/>
            <ac:grpSpMk id="47" creationId="{850736B1-BCB8-BE7D-E59D-8BF2EA2C5FB3}"/>
          </ac:grpSpMkLst>
        </pc:grpChg>
        <pc:grpChg chg="add del mod">
          <ac:chgData name="Ambarish Narayan" userId="c60abcc857ffdad0" providerId="LiveId" clId="{81D72512-BA1B-4546-82BA-1D014A976A68}" dt="2023-07-23T03:43:35.418" v="1378" actId="165"/>
          <ac:grpSpMkLst>
            <pc:docMk/>
            <pc:sldMk cId="1223664771" sldId="720"/>
            <ac:grpSpMk id="50" creationId="{A7B77341-B4E4-483A-3A72-80CF84C6FAB6}"/>
          </ac:grpSpMkLst>
        </pc:grpChg>
        <pc:grpChg chg="add del mod">
          <ac:chgData name="Ambarish Narayan" userId="c60abcc857ffdad0" providerId="LiveId" clId="{81D72512-BA1B-4546-82BA-1D014A976A68}" dt="2023-07-23T03:34:09.935" v="1238"/>
          <ac:grpSpMkLst>
            <pc:docMk/>
            <pc:sldMk cId="1223664771" sldId="720"/>
            <ac:grpSpMk id="53" creationId="{95E81758-37B2-F29E-5227-0F4D93A2044B}"/>
          </ac:grpSpMkLst>
        </pc:grpChg>
        <pc:grpChg chg="add del mod">
          <ac:chgData name="Ambarish Narayan" userId="c60abcc857ffdad0" providerId="LiveId" clId="{81D72512-BA1B-4546-82BA-1D014A976A68}" dt="2023-07-23T03:43:35.418" v="1378" actId="165"/>
          <ac:grpSpMkLst>
            <pc:docMk/>
            <pc:sldMk cId="1223664771" sldId="720"/>
            <ac:grpSpMk id="56" creationId="{7AFA0691-42D3-215D-CEF4-537803DF6875}"/>
          </ac:grpSpMkLst>
        </pc:grpChg>
        <pc:grpChg chg="add del mod">
          <ac:chgData name="Ambarish Narayan" userId="c60abcc857ffdad0" providerId="LiveId" clId="{81D72512-BA1B-4546-82BA-1D014A976A68}" dt="2023-07-23T03:43:35.418" v="1378" actId="165"/>
          <ac:grpSpMkLst>
            <pc:docMk/>
            <pc:sldMk cId="1223664771" sldId="720"/>
            <ac:grpSpMk id="59" creationId="{66346CDD-7025-36B5-BD19-A0A59285F08B}"/>
          </ac:grpSpMkLst>
        </pc:grpChg>
        <pc:grpChg chg="add del mod">
          <ac:chgData name="Ambarish Narayan" userId="c60abcc857ffdad0" providerId="LiveId" clId="{81D72512-BA1B-4546-82BA-1D014A976A68}" dt="2023-07-23T03:43:35.418" v="1378" actId="165"/>
          <ac:grpSpMkLst>
            <pc:docMk/>
            <pc:sldMk cId="1223664771" sldId="720"/>
            <ac:grpSpMk id="62" creationId="{2F4AD8C3-47A0-F153-BAE5-5D13882E91A4}"/>
          </ac:grpSpMkLst>
        </pc:grpChg>
        <pc:grpChg chg="add del mod">
          <ac:chgData name="Ambarish Narayan" userId="c60abcc857ffdad0" providerId="LiveId" clId="{81D72512-BA1B-4546-82BA-1D014A976A68}" dt="2023-07-23T03:43:35.418" v="1378" actId="165"/>
          <ac:grpSpMkLst>
            <pc:docMk/>
            <pc:sldMk cId="1223664771" sldId="720"/>
            <ac:grpSpMk id="65" creationId="{B9413395-203D-E1EE-88EA-C2E128E78197}"/>
          </ac:grpSpMkLst>
        </pc:grpChg>
        <pc:grpChg chg="add del mod">
          <ac:chgData name="Ambarish Narayan" userId="c60abcc857ffdad0" providerId="LiveId" clId="{81D72512-BA1B-4546-82BA-1D014A976A68}" dt="2023-07-23T03:43:35.418" v="1378" actId="165"/>
          <ac:grpSpMkLst>
            <pc:docMk/>
            <pc:sldMk cId="1223664771" sldId="720"/>
            <ac:grpSpMk id="68" creationId="{B5F3C95A-BDB9-3F21-4E24-2469EA318A5B}"/>
          </ac:grpSpMkLst>
        </pc:grpChg>
        <pc:grpChg chg="add mod">
          <ac:chgData name="Ambarish Narayan" userId="c60abcc857ffdad0" providerId="LiveId" clId="{81D72512-BA1B-4546-82BA-1D014A976A68}" dt="2023-07-23T03:39:37.046" v="1336" actId="571"/>
          <ac:grpSpMkLst>
            <pc:docMk/>
            <pc:sldMk cId="1223664771" sldId="720"/>
            <ac:grpSpMk id="78" creationId="{01379075-CF00-A33A-E94D-055D2C1FC03F}"/>
          </ac:grpSpMkLst>
        </pc:grpChg>
        <pc:grpChg chg="add mod">
          <ac:chgData name="Ambarish Narayan" userId="c60abcc857ffdad0" providerId="LiveId" clId="{81D72512-BA1B-4546-82BA-1D014A976A68}" dt="2023-07-23T03:39:37.046" v="1336" actId="571"/>
          <ac:grpSpMkLst>
            <pc:docMk/>
            <pc:sldMk cId="1223664771" sldId="720"/>
            <ac:grpSpMk id="81" creationId="{2DFBDAA7-0465-BB58-1754-43C0FF8FD6E2}"/>
          </ac:grpSpMkLst>
        </pc:grpChg>
        <pc:grpChg chg="add mod">
          <ac:chgData name="Ambarish Narayan" userId="c60abcc857ffdad0" providerId="LiveId" clId="{81D72512-BA1B-4546-82BA-1D014A976A68}" dt="2023-07-23T03:39:37.046" v="1336" actId="571"/>
          <ac:grpSpMkLst>
            <pc:docMk/>
            <pc:sldMk cId="1223664771" sldId="720"/>
            <ac:grpSpMk id="84" creationId="{3992A14C-06AF-3E70-262B-DF98CD328ACC}"/>
          </ac:grpSpMkLst>
        </pc:grpChg>
        <pc:grpChg chg="add mod">
          <ac:chgData name="Ambarish Narayan" userId="c60abcc857ffdad0" providerId="LiveId" clId="{81D72512-BA1B-4546-82BA-1D014A976A68}" dt="2023-07-23T03:40:43.941" v="1343" actId="571"/>
          <ac:grpSpMkLst>
            <pc:docMk/>
            <pc:sldMk cId="1223664771" sldId="720"/>
            <ac:grpSpMk id="89" creationId="{241BF24F-A37C-2F73-731F-A71B57EA3D47}"/>
          </ac:grpSpMkLst>
        </pc:grpChg>
        <pc:grpChg chg="add mod">
          <ac:chgData name="Ambarish Narayan" userId="c60abcc857ffdad0" providerId="LiveId" clId="{81D72512-BA1B-4546-82BA-1D014A976A68}" dt="2023-07-23T03:40:43.941" v="1343" actId="571"/>
          <ac:grpSpMkLst>
            <pc:docMk/>
            <pc:sldMk cId="1223664771" sldId="720"/>
            <ac:grpSpMk id="92" creationId="{AC70AD1F-5E52-D07F-0D40-C73E27F77A49}"/>
          </ac:grpSpMkLst>
        </pc:grpChg>
        <pc:grpChg chg="add mod">
          <ac:chgData name="Ambarish Narayan" userId="c60abcc857ffdad0" providerId="LiveId" clId="{81D72512-BA1B-4546-82BA-1D014A976A68}" dt="2023-07-23T03:42:49.994" v="1361" actId="338"/>
          <ac:grpSpMkLst>
            <pc:docMk/>
            <pc:sldMk cId="1223664771" sldId="720"/>
            <ac:grpSpMk id="95" creationId="{C4884796-3AD9-EEB7-71A7-A2D0383EE634}"/>
          </ac:grpSpMkLst>
        </pc:grpChg>
        <pc:grpChg chg="add mod">
          <ac:chgData name="Ambarish Narayan" userId="c60abcc857ffdad0" providerId="LiveId" clId="{81D72512-BA1B-4546-82BA-1D014A976A68}" dt="2023-07-23T03:42:49.994" v="1361" actId="338"/>
          <ac:grpSpMkLst>
            <pc:docMk/>
            <pc:sldMk cId="1223664771" sldId="720"/>
            <ac:grpSpMk id="96" creationId="{C80AF179-FCAE-A363-0EDD-1B0CB9D3EBBA}"/>
          </ac:grpSpMkLst>
        </pc:grpChg>
        <pc:grpChg chg="add mod">
          <ac:chgData name="Ambarish Narayan" userId="c60abcc857ffdad0" providerId="LiveId" clId="{81D72512-BA1B-4546-82BA-1D014A976A68}" dt="2023-07-23T03:42:49.994" v="1361" actId="338"/>
          <ac:grpSpMkLst>
            <pc:docMk/>
            <pc:sldMk cId="1223664771" sldId="720"/>
            <ac:grpSpMk id="97" creationId="{7FDBAC5F-07A2-CC01-19CF-BE792A6B00C2}"/>
          </ac:grpSpMkLst>
        </pc:grpChg>
        <pc:grpChg chg="add mod">
          <ac:chgData name="Ambarish Narayan" userId="c60abcc857ffdad0" providerId="LiveId" clId="{81D72512-BA1B-4546-82BA-1D014A976A68}" dt="2023-07-23T03:42:49.994" v="1361" actId="338"/>
          <ac:grpSpMkLst>
            <pc:docMk/>
            <pc:sldMk cId="1223664771" sldId="720"/>
            <ac:grpSpMk id="98" creationId="{B54C5E09-53E7-8B1A-9936-1F2D5124E91F}"/>
          </ac:grpSpMkLst>
        </pc:grpChg>
        <pc:grpChg chg="add mod">
          <ac:chgData name="Ambarish Narayan" userId="c60abcc857ffdad0" providerId="LiveId" clId="{81D72512-BA1B-4546-82BA-1D014A976A68}" dt="2023-07-23T03:42:49.994" v="1361" actId="338"/>
          <ac:grpSpMkLst>
            <pc:docMk/>
            <pc:sldMk cId="1223664771" sldId="720"/>
            <ac:grpSpMk id="99" creationId="{C56F3175-CE9E-2F06-D03C-7671DEC27199}"/>
          </ac:grpSpMkLst>
        </pc:grpChg>
        <pc:grpChg chg="add mod">
          <ac:chgData name="Ambarish Narayan" userId="c60abcc857ffdad0" providerId="LiveId" clId="{81D72512-BA1B-4546-82BA-1D014A976A68}" dt="2023-07-23T03:42:49.994" v="1361" actId="338"/>
          <ac:grpSpMkLst>
            <pc:docMk/>
            <pc:sldMk cId="1223664771" sldId="720"/>
            <ac:grpSpMk id="100" creationId="{05941964-408A-300D-9BB8-87D2C4BE1CEB}"/>
          </ac:grpSpMkLst>
        </pc:grpChg>
        <pc:grpChg chg="add mod">
          <ac:chgData name="Ambarish Narayan" userId="c60abcc857ffdad0" providerId="LiveId" clId="{81D72512-BA1B-4546-82BA-1D014A976A68}" dt="2023-07-23T03:42:49.994" v="1361" actId="338"/>
          <ac:grpSpMkLst>
            <pc:docMk/>
            <pc:sldMk cId="1223664771" sldId="720"/>
            <ac:grpSpMk id="101" creationId="{3C4FCF93-C2AB-9976-FB04-7439B1C5BFF1}"/>
          </ac:grpSpMkLst>
        </pc:grpChg>
        <pc:grpChg chg="add mod">
          <ac:chgData name="Ambarish Narayan" userId="c60abcc857ffdad0" providerId="LiveId" clId="{81D72512-BA1B-4546-82BA-1D014A976A68}" dt="2023-07-23T03:42:49.994" v="1361" actId="338"/>
          <ac:grpSpMkLst>
            <pc:docMk/>
            <pc:sldMk cId="1223664771" sldId="720"/>
            <ac:grpSpMk id="102" creationId="{9BF6380D-7ABA-00EE-D35C-C63078B59259}"/>
          </ac:grpSpMkLst>
        </pc:grpChg>
        <pc:grpChg chg="add mod">
          <ac:chgData name="Ambarish Narayan" userId="c60abcc857ffdad0" providerId="LiveId" clId="{81D72512-BA1B-4546-82BA-1D014A976A68}" dt="2023-07-23T03:42:49.994" v="1361" actId="338"/>
          <ac:grpSpMkLst>
            <pc:docMk/>
            <pc:sldMk cId="1223664771" sldId="720"/>
            <ac:grpSpMk id="103" creationId="{2F20F6E7-3DED-272F-8247-E63B093B0EF4}"/>
          </ac:grpSpMkLst>
        </pc:grpChg>
        <pc:grpChg chg="add mod">
          <ac:chgData name="Ambarish Narayan" userId="c60abcc857ffdad0" providerId="LiveId" clId="{81D72512-BA1B-4546-82BA-1D014A976A68}" dt="2023-07-23T03:42:49.994" v="1361" actId="338"/>
          <ac:grpSpMkLst>
            <pc:docMk/>
            <pc:sldMk cId="1223664771" sldId="720"/>
            <ac:grpSpMk id="104" creationId="{E74EE19E-209D-8AA2-64A6-3FBC03B556C3}"/>
          </ac:grpSpMkLst>
        </pc:grpChg>
        <pc:grpChg chg="add mod">
          <ac:chgData name="Ambarish Narayan" userId="c60abcc857ffdad0" providerId="LiveId" clId="{81D72512-BA1B-4546-82BA-1D014A976A68}" dt="2023-07-23T03:42:49.994" v="1361" actId="338"/>
          <ac:grpSpMkLst>
            <pc:docMk/>
            <pc:sldMk cId="1223664771" sldId="720"/>
            <ac:grpSpMk id="105" creationId="{A13A2129-4312-04E4-FC79-2C9BD20575C3}"/>
          </ac:grpSpMkLst>
        </pc:grpChg>
        <pc:grpChg chg="add mod">
          <ac:chgData name="Ambarish Narayan" userId="c60abcc857ffdad0" providerId="LiveId" clId="{81D72512-BA1B-4546-82BA-1D014A976A68}" dt="2023-07-23T03:42:49.994" v="1361" actId="338"/>
          <ac:grpSpMkLst>
            <pc:docMk/>
            <pc:sldMk cId="1223664771" sldId="720"/>
            <ac:grpSpMk id="106" creationId="{837B1988-E998-D706-7F0A-60E3F5D3CE75}"/>
          </ac:grpSpMkLst>
        </pc:grpChg>
        <pc:grpChg chg="add mod">
          <ac:chgData name="Ambarish Narayan" userId="c60abcc857ffdad0" providerId="LiveId" clId="{81D72512-BA1B-4546-82BA-1D014A976A68}" dt="2023-07-23T03:42:49.994" v="1361" actId="338"/>
          <ac:grpSpMkLst>
            <pc:docMk/>
            <pc:sldMk cId="1223664771" sldId="720"/>
            <ac:grpSpMk id="107" creationId="{F5751C82-D2A5-15A3-FE4F-3899E06F282F}"/>
          </ac:grpSpMkLst>
        </pc:grpChg>
        <pc:grpChg chg="add mod">
          <ac:chgData name="Ambarish Narayan" userId="c60abcc857ffdad0" providerId="LiveId" clId="{81D72512-BA1B-4546-82BA-1D014A976A68}" dt="2023-07-23T03:42:49.994" v="1361" actId="338"/>
          <ac:grpSpMkLst>
            <pc:docMk/>
            <pc:sldMk cId="1223664771" sldId="720"/>
            <ac:grpSpMk id="108" creationId="{8D148893-947E-6549-B2E6-B9F1EDBA01C1}"/>
          </ac:grpSpMkLst>
        </pc:grpChg>
        <pc:grpChg chg="add del mod">
          <ac:chgData name="Ambarish Narayan" userId="c60abcc857ffdad0" providerId="LiveId" clId="{81D72512-BA1B-4546-82BA-1D014A976A68}" dt="2023-07-23T04:33:56.351" v="1395" actId="165"/>
          <ac:grpSpMkLst>
            <pc:docMk/>
            <pc:sldMk cId="1223664771" sldId="720"/>
            <ac:grpSpMk id="123" creationId="{6B2CAB87-16E5-35F4-DA3F-8FCC7783D58A}"/>
          </ac:grpSpMkLst>
        </pc:grpChg>
        <pc:grpChg chg="add del mod">
          <ac:chgData name="Ambarish Narayan" userId="c60abcc857ffdad0" providerId="LiveId" clId="{81D72512-BA1B-4546-82BA-1D014A976A68}" dt="2023-07-23T04:33:56.351" v="1395" actId="165"/>
          <ac:grpSpMkLst>
            <pc:docMk/>
            <pc:sldMk cId="1223664771" sldId="720"/>
            <ac:grpSpMk id="124" creationId="{73543E73-C9DE-E376-5BC3-D4DB3E863814}"/>
          </ac:grpSpMkLst>
        </pc:grpChg>
        <pc:grpChg chg="add del mod">
          <ac:chgData name="Ambarish Narayan" userId="c60abcc857ffdad0" providerId="LiveId" clId="{81D72512-BA1B-4546-82BA-1D014A976A68}" dt="2023-07-23T04:33:56.351" v="1395" actId="165"/>
          <ac:grpSpMkLst>
            <pc:docMk/>
            <pc:sldMk cId="1223664771" sldId="720"/>
            <ac:grpSpMk id="125" creationId="{C5868660-EED8-F718-2ABA-444DF65E2C45}"/>
          </ac:grpSpMkLst>
        </pc:grpChg>
        <pc:grpChg chg="add del mod">
          <ac:chgData name="Ambarish Narayan" userId="c60abcc857ffdad0" providerId="LiveId" clId="{81D72512-BA1B-4546-82BA-1D014A976A68}" dt="2023-07-23T04:33:56.351" v="1395" actId="165"/>
          <ac:grpSpMkLst>
            <pc:docMk/>
            <pc:sldMk cId="1223664771" sldId="720"/>
            <ac:grpSpMk id="126" creationId="{99212514-6082-CE32-927D-13837C03370C}"/>
          </ac:grpSpMkLst>
        </pc:grpChg>
        <pc:grpChg chg="add del mod">
          <ac:chgData name="Ambarish Narayan" userId="c60abcc857ffdad0" providerId="LiveId" clId="{81D72512-BA1B-4546-82BA-1D014A976A68}" dt="2023-07-23T04:33:56.351" v="1395" actId="165"/>
          <ac:grpSpMkLst>
            <pc:docMk/>
            <pc:sldMk cId="1223664771" sldId="720"/>
            <ac:grpSpMk id="127" creationId="{4BF1C8A7-6F29-7765-E98D-01C2454E91B3}"/>
          </ac:grpSpMkLst>
        </pc:grpChg>
        <pc:grpChg chg="add del mod">
          <ac:chgData name="Ambarish Narayan" userId="c60abcc857ffdad0" providerId="LiveId" clId="{81D72512-BA1B-4546-82BA-1D014A976A68}" dt="2023-07-23T04:33:56.351" v="1395" actId="165"/>
          <ac:grpSpMkLst>
            <pc:docMk/>
            <pc:sldMk cId="1223664771" sldId="720"/>
            <ac:grpSpMk id="128" creationId="{5E1B3E55-F6ED-C8C6-8648-EA7174E95153}"/>
          </ac:grpSpMkLst>
        </pc:grpChg>
        <pc:grpChg chg="add del mod">
          <ac:chgData name="Ambarish Narayan" userId="c60abcc857ffdad0" providerId="LiveId" clId="{81D72512-BA1B-4546-82BA-1D014A976A68}" dt="2023-07-23T04:33:56.351" v="1395" actId="165"/>
          <ac:grpSpMkLst>
            <pc:docMk/>
            <pc:sldMk cId="1223664771" sldId="720"/>
            <ac:grpSpMk id="129" creationId="{76B02704-861E-C8A2-7F53-9E97D8AE550A}"/>
          </ac:grpSpMkLst>
        </pc:grpChg>
        <pc:grpChg chg="add del mod">
          <ac:chgData name="Ambarish Narayan" userId="c60abcc857ffdad0" providerId="LiveId" clId="{81D72512-BA1B-4546-82BA-1D014A976A68}" dt="2023-07-23T04:33:56.351" v="1395" actId="165"/>
          <ac:grpSpMkLst>
            <pc:docMk/>
            <pc:sldMk cId="1223664771" sldId="720"/>
            <ac:grpSpMk id="130" creationId="{83E071EF-080C-9E78-B03C-DEC934CFB075}"/>
          </ac:grpSpMkLst>
        </pc:grpChg>
        <pc:grpChg chg="add del mod">
          <ac:chgData name="Ambarish Narayan" userId="c60abcc857ffdad0" providerId="LiveId" clId="{81D72512-BA1B-4546-82BA-1D014A976A68}" dt="2023-07-23T04:33:56.351" v="1395" actId="165"/>
          <ac:grpSpMkLst>
            <pc:docMk/>
            <pc:sldMk cId="1223664771" sldId="720"/>
            <ac:grpSpMk id="131" creationId="{91032888-1D2E-844C-45AA-E3343D6C153A}"/>
          </ac:grpSpMkLst>
        </pc:grpChg>
        <pc:grpChg chg="add del mod">
          <ac:chgData name="Ambarish Narayan" userId="c60abcc857ffdad0" providerId="LiveId" clId="{81D72512-BA1B-4546-82BA-1D014A976A68}" dt="2023-07-23T04:33:56.351" v="1395" actId="165"/>
          <ac:grpSpMkLst>
            <pc:docMk/>
            <pc:sldMk cId="1223664771" sldId="720"/>
            <ac:grpSpMk id="132" creationId="{E037F346-3C98-D02A-6D18-CB1CDAC0D17F}"/>
          </ac:grpSpMkLst>
        </pc:grpChg>
        <pc:grpChg chg="add mod">
          <ac:chgData name="Ambarish Narayan" userId="c60abcc857ffdad0" providerId="LiveId" clId="{81D72512-BA1B-4546-82BA-1D014A976A68}" dt="2023-07-23T04:33:41.949" v="1394" actId="338"/>
          <ac:grpSpMkLst>
            <pc:docMk/>
            <pc:sldMk cId="1223664771" sldId="720"/>
            <ac:grpSpMk id="133" creationId="{FEA4419C-DE42-4B09-B210-94307E0CDF08}"/>
          </ac:grpSpMkLst>
        </pc:grpChg>
        <pc:grpChg chg="add mod">
          <ac:chgData name="Ambarish Narayan" userId="c60abcc857ffdad0" providerId="LiveId" clId="{81D72512-BA1B-4546-82BA-1D014A976A68}" dt="2023-07-23T14:13:24.317" v="1497" actId="338"/>
          <ac:grpSpMkLst>
            <pc:docMk/>
            <pc:sldMk cId="1223664771" sldId="720"/>
            <ac:grpSpMk id="134" creationId="{F7B16FA4-49F0-DB72-958D-3813CABDA6E3}"/>
          </ac:grpSpMkLst>
        </pc:grpChg>
        <pc:graphicFrameChg chg="add del modGraphic">
          <ac:chgData name="Ambarish Narayan" userId="c60abcc857ffdad0" providerId="LiveId" clId="{81D72512-BA1B-4546-82BA-1D014A976A68}" dt="2023-07-23T03:39:54.310" v="1340" actId="27309"/>
          <ac:graphicFrameMkLst>
            <pc:docMk/>
            <pc:sldMk cId="1223664771" sldId="720"/>
            <ac:graphicFrameMk id="88" creationId="{F93F44C8-4803-BFDC-5EAB-E1CE2677D695}"/>
          </ac:graphicFrameMkLst>
        </pc:graphicFrameChg>
        <pc:picChg chg="add del mod ord">
          <ac:chgData name="Ambarish Narayan" userId="c60abcc857ffdad0" providerId="LiveId" clId="{81D72512-BA1B-4546-82BA-1D014A976A68}" dt="2023-07-23T14:15:39.470" v="1519" actId="21"/>
          <ac:picMkLst>
            <pc:docMk/>
            <pc:sldMk cId="1223664771" sldId="720"/>
            <ac:picMk id="7" creationId="{4B1C9B6A-C4E1-45D9-525C-4B6B96F3683B}"/>
          </ac:picMkLst>
        </pc:picChg>
        <pc:cxnChg chg="add del mod topLvl">
          <ac:chgData name="Ambarish Narayan" userId="c60abcc857ffdad0" providerId="LiveId" clId="{81D72512-BA1B-4546-82BA-1D014A976A68}" dt="2023-07-23T14:15:39.470" v="1519" actId="21"/>
          <ac:cxnSpMkLst>
            <pc:docMk/>
            <pc:sldMk cId="1223664771" sldId="720"/>
            <ac:cxnSpMk id="10" creationId="{A04E0F0E-0581-287D-CA36-4850FA4F4DE2}"/>
          </ac:cxnSpMkLst>
        </pc:cxnChg>
        <pc:cxnChg chg="mod topLvl">
          <ac:chgData name="Ambarish Narayan" userId="c60abcc857ffdad0" providerId="LiveId" clId="{81D72512-BA1B-4546-82BA-1D014A976A68}" dt="2023-07-23T14:13:40.262" v="1499" actId="1076"/>
          <ac:cxnSpMkLst>
            <pc:docMk/>
            <pc:sldMk cId="1223664771" sldId="720"/>
            <ac:cxnSpMk id="20" creationId="{1CB0A61E-7338-11F5-5D54-43351B315AB5}"/>
          </ac:cxnSpMkLst>
        </pc:cxnChg>
        <pc:cxnChg chg="del mod topLvl">
          <ac:chgData name="Ambarish Narayan" userId="c60abcc857ffdad0" providerId="LiveId" clId="{81D72512-BA1B-4546-82BA-1D014A976A68}" dt="2023-07-23T14:15:39.470" v="1519" actId="21"/>
          <ac:cxnSpMkLst>
            <pc:docMk/>
            <pc:sldMk cId="1223664771" sldId="720"/>
            <ac:cxnSpMk id="23" creationId="{F51AAC6A-4057-90CB-041B-678B72D9B6A9}"/>
          </ac:cxnSpMkLst>
        </pc:cxnChg>
        <pc:cxnChg chg="mod">
          <ac:chgData name="Ambarish Narayan" userId="c60abcc857ffdad0" providerId="LiveId" clId="{81D72512-BA1B-4546-82BA-1D014A976A68}" dt="2023-07-23T03:31:55.895" v="1204" actId="478"/>
          <ac:cxnSpMkLst>
            <pc:docMk/>
            <pc:sldMk cId="1223664771" sldId="720"/>
            <ac:cxnSpMk id="26" creationId="{21960FE5-4DD6-200A-7045-9DA64B26BB3D}"/>
          </ac:cxnSpMkLst>
        </pc:cxnChg>
        <pc:cxnChg chg="mod topLvl">
          <ac:chgData name="Ambarish Narayan" userId="c60abcc857ffdad0" providerId="LiveId" clId="{81D72512-BA1B-4546-82BA-1D014A976A68}" dt="2023-07-23T04:33:56.351" v="1395" actId="165"/>
          <ac:cxnSpMkLst>
            <pc:docMk/>
            <pc:sldMk cId="1223664771" sldId="720"/>
            <ac:cxnSpMk id="34" creationId="{1CDC9CB8-FD4F-7EAE-5620-FA2813D9F2CA}"/>
          </ac:cxnSpMkLst>
        </pc:cxnChg>
        <pc:cxnChg chg="del mod topLvl">
          <ac:chgData name="Ambarish Narayan" userId="c60abcc857ffdad0" providerId="LiveId" clId="{81D72512-BA1B-4546-82BA-1D014A976A68}" dt="2023-07-23T14:15:39.470" v="1519" actId="21"/>
          <ac:cxnSpMkLst>
            <pc:docMk/>
            <pc:sldMk cId="1223664771" sldId="720"/>
            <ac:cxnSpMk id="39" creationId="{F64982B6-97BF-E136-16B2-775E474C1FAF}"/>
          </ac:cxnSpMkLst>
        </pc:cxnChg>
        <pc:cxnChg chg="del mod topLvl">
          <ac:chgData name="Ambarish Narayan" userId="c60abcc857ffdad0" providerId="LiveId" clId="{81D72512-BA1B-4546-82BA-1D014A976A68}" dt="2023-07-23T14:15:39.470" v="1519" actId="21"/>
          <ac:cxnSpMkLst>
            <pc:docMk/>
            <pc:sldMk cId="1223664771" sldId="720"/>
            <ac:cxnSpMk id="42" creationId="{13C58DE3-BC49-2AE4-DF02-1A8AB023C225}"/>
          </ac:cxnSpMkLst>
        </pc:cxnChg>
        <pc:cxnChg chg="del mod topLvl">
          <ac:chgData name="Ambarish Narayan" userId="c60abcc857ffdad0" providerId="LiveId" clId="{81D72512-BA1B-4546-82BA-1D014A976A68}" dt="2023-07-23T14:15:39.470" v="1519" actId="21"/>
          <ac:cxnSpMkLst>
            <pc:docMk/>
            <pc:sldMk cId="1223664771" sldId="720"/>
            <ac:cxnSpMk id="45" creationId="{18951483-FB89-D1CC-7FB4-39F497D15E5C}"/>
          </ac:cxnSpMkLst>
        </pc:cxnChg>
        <pc:cxnChg chg="del mod topLvl">
          <ac:chgData name="Ambarish Narayan" userId="c60abcc857ffdad0" providerId="LiveId" clId="{81D72512-BA1B-4546-82BA-1D014A976A68}" dt="2023-07-23T14:15:39.470" v="1519" actId="21"/>
          <ac:cxnSpMkLst>
            <pc:docMk/>
            <pc:sldMk cId="1223664771" sldId="720"/>
            <ac:cxnSpMk id="48" creationId="{C9F0C683-D2B6-55D6-A988-9D5DD9AAD45C}"/>
          </ac:cxnSpMkLst>
        </pc:cxnChg>
        <pc:cxnChg chg="del mod topLvl">
          <ac:chgData name="Ambarish Narayan" userId="c60abcc857ffdad0" providerId="LiveId" clId="{81D72512-BA1B-4546-82BA-1D014A976A68}" dt="2023-07-23T14:15:39.470" v="1519" actId="21"/>
          <ac:cxnSpMkLst>
            <pc:docMk/>
            <pc:sldMk cId="1223664771" sldId="720"/>
            <ac:cxnSpMk id="51" creationId="{06EE5BF1-4F6C-CA18-DADC-A4B0B66B9AE1}"/>
          </ac:cxnSpMkLst>
        </pc:cxnChg>
        <pc:cxnChg chg="mod">
          <ac:chgData name="Ambarish Narayan" userId="c60abcc857ffdad0" providerId="LiveId" clId="{81D72512-BA1B-4546-82BA-1D014A976A68}" dt="2023-07-23T03:34:08.785" v="1237"/>
          <ac:cxnSpMkLst>
            <pc:docMk/>
            <pc:sldMk cId="1223664771" sldId="720"/>
            <ac:cxnSpMk id="54" creationId="{AC867830-7597-DD82-3D3E-4F6D1B2599A1}"/>
          </ac:cxnSpMkLst>
        </pc:cxnChg>
        <pc:cxnChg chg="mod topLvl">
          <ac:chgData name="Ambarish Narayan" userId="c60abcc857ffdad0" providerId="LiveId" clId="{81D72512-BA1B-4546-82BA-1D014A976A68}" dt="2023-07-23T04:33:56.351" v="1395" actId="165"/>
          <ac:cxnSpMkLst>
            <pc:docMk/>
            <pc:sldMk cId="1223664771" sldId="720"/>
            <ac:cxnSpMk id="57" creationId="{39168B93-4724-9EE5-FA3C-9B24FBD4886E}"/>
          </ac:cxnSpMkLst>
        </pc:cxnChg>
        <pc:cxnChg chg="mod topLvl">
          <ac:chgData name="Ambarish Narayan" userId="c60abcc857ffdad0" providerId="LiveId" clId="{81D72512-BA1B-4546-82BA-1D014A976A68}" dt="2023-07-23T04:33:56.351" v="1395" actId="165"/>
          <ac:cxnSpMkLst>
            <pc:docMk/>
            <pc:sldMk cId="1223664771" sldId="720"/>
            <ac:cxnSpMk id="60" creationId="{733D721B-213E-D9F5-58D5-AB7DE09F1C83}"/>
          </ac:cxnSpMkLst>
        </pc:cxnChg>
        <pc:cxnChg chg="mod topLvl">
          <ac:chgData name="Ambarish Narayan" userId="c60abcc857ffdad0" providerId="LiveId" clId="{81D72512-BA1B-4546-82BA-1D014A976A68}" dt="2023-07-23T04:33:56.351" v="1395" actId="165"/>
          <ac:cxnSpMkLst>
            <pc:docMk/>
            <pc:sldMk cId="1223664771" sldId="720"/>
            <ac:cxnSpMk id="63" creationId="{A7533178-5874-7B49-10E1-262BE09E5F8C}"/>
          </ac:cxnSpMkLst>
        </pc:cxnChg>
        <pc:cxnChg chg="mod topLvl">
          <ac:chgData name="Ambarish Narayan" userId="c60abcc857ffdad0" providerId="LiveId" clId="{81D72512-BA1B-4546-82BA-1D014A976A68}" dt="2023-07-23T04:33:56.351" v="1395" actId="165"/>
          <ac:cxnSpMkLst>
            <pc:docMk/>
            <pc:sldMk cId="1223664771" sldId="720"/>
            <ac:cxnSpMk id="66" creationId="{B7D7B832-8D3D-4D0E-792A-440556B13F0B}"/>
          </ac:cxnSpMkLst>
        </pc:cxnChg>
        <pc:cxnChg chg="mod topLvl">
          <ac:chgData name="Ambarish Narayan" userId="c60abcc857ffdad0" providerId="LiveId" clId="{81D72512-BA1B-4546-82BA-1D014A976A68}" dt="2023-07-23T04:33:56.351" v="1395" actId="165"/>
          <ac:cxnSpMkLst>
            <pc:docMk/>
            <pc:sldMk cId="1223664771" sldId="720"/>
            <ac:cxnSpMk id="69" creationId="{4BC81868-BE2F-79A0-C75E-1728FE779C43}"/>
          </ac:cxnSpMkLst>
        </pc:cxnChg>
        <pc:cxnChg chg="mod">
          <ac:chgData name="Ambarish Narayan" userId="c60abcc857ffdad0" providerId="LiveId" clId="{81D72512-BA1B-4546-82BA-1D014A976A68}" dt="2023-07-23T03:39:37.046" v="1336" actId="571"/>
          <ac:cxnSpMkLst>
            <pc:docMk/>
            <pc:sldMk cId="1223664771" sldId="720"/>
            <ac:cxnSpMk id="79" creationId="{0446E4C3-ED05-B228-46B5-E0B616AEB140}"/>
          </ac:cxnSpMkLst>
        </pc:cxnChg>
        <pc:cxnChg chg="mod">
          <ac:chgData name="Ambarish Narayan" userId="c60abcc857ffdad0" providerId="LiveId" clId="{81D72512-BA1B-4546-82BA-1D014A976A68}" dt="2023-07-23T03:39:37.046" v="1336" actId="571"/>
          <ac:cxnSpMkLst>
            <pc:docMk/>
            <pc:sldMk cId="1223664771" sldId="720"/>
            <ac:cxnSpMk id="82" creationId="{85693552-DF35-CEB0-FDD0-44B5C683233C}"/>
          </ac:cxnSpMkLst>
        </pc:cxnChg>
        <pc:cxnChg chg="mod">
          <ac:chgData name="Ambarish Narayan" userId="c60abcc857ffdad0" providerId="LiveId" clId="{81D72512-BA1B-4546-82BA-1D014A976A68}" dt="2023-07-23T03:39:37.046" v="1336" actId="571"/>
          <ac:cxnSpMkLst>
            <pc:docMk/>
            <pc:sldMk cId="1223664771" sldId="720"/>
            <ac:cxnSpMk id="85" creationId="{4D4169A4-21DA-B938-8923-C46DB8007B33}"/>
          </ac:cxnSpMkLst>
        </pc:cxnChg>
        <pc:cxnChg chg="mod">
          <ac:chgData name="Ambarish Narayan" userId="c60abcc857ffdad0" providerId="LiveId" clId="{81D72512-BA1B-4546-82BA-1D014A976A68}" dt="2023-07-23T03:40:43.941" v="1343" actId="571"/>
          <ac:cxnSpMkLst>
            <pc:docMk/>
            <pc:sldMk cId="1223664771" sldId="720"/>
            <ac:cxnSpMk id="90" creationId="{A4684634-88A7-3582-AF1B-CEEA1FCDA01F}"/>
          </ac:cxnSpMkLst>
        </pc:cxnChg>
        <pc:cxnChg chg="mod">
          <ac:chgData name="Ambarish Narayan" userId="c60abcc857ffdad0" providerId="LiveId" clId="{81D72512-BA1B-4546-82BA-1D014A976A68}" dt="2023-07-23T03:40:43.941" v="1343" actId="571"/>
          <ac:cxnSpMkLst>
            <pc:docMk/>
            <pc:sldMk cId="1223664771" sldId="720"/>
            <ac:cxnSpMk id="93" creationId="{25E9A646-BBD5-BBC2-548E-A294F5350F6D}"/>
          </ac:cxnSpMkLst>
        </pc:cxnChg>
        <pc:cxnChg chg="add mod">
          <ac:chgData name="Ambarish Narayan" userId="c60abcc857ffdad0" providerId="LiveId" clId="{81D72512-BA1B-4546-82BA-1D014A976A68}" dt="2023-07-23T14:14:47.658" v="1509" actId="1076"/>
          <ac:cxnSpMkLst>
            <pc:docMk/>
            <pc:sldMk cId="1223664771" sldId="720"/>
            <ac:cxnSpMk id="136" creationId="{E7EE3523-4DD1-08F5-70A4-865D98D4EF13}"/>
          </ac:cxnSpMkLst>
        </pc:cxnChg>
      </pc:sldChg>
      <pc:sldChg chg="addSp delSp modSp mod modNotesTx">
        <pc:chgData name="Ambarish Narayan" userId="c60abcc857ffdad0" providerId="LiveId" clId="{81D72512-BA1B-4546-82BA-1D014A976A68}" dt="2023-07-25T19:56:10.052" v="6583" actId="113"/>
        <pc:sldMkLst>
          <pc:docMk/>
          <pc:sldMk cId="926257308" sldId="721"/>
        </pc:sldMkLst>
        <pc:spChg chg="add mod">
          <ac:chgData name="Ambarish Narayan" userId="c60abcc857ffdad0" providerId="LiveId" clId="{81D72512-BA1B-4546-82BA-1D014A976A68}" dt="2023-07-20T18:30:53.653" v="218"/>
          <ac:spMkLst>
            <pc:docMk/>
            <pc:sldMk cId="926257308" sldId="721"/>
            <ac:spMk id="5" creationId="{0529518E-2372-1F1E-BCAE-A2E9C8B7E58E}"/>
          </ac:spMkLst>
        </pc:spChg>
        <pc:spChg chg="mod">
          <ac:chgData name="Ambarish Narayan" userId="c60abcc857ffdad0" providerId="LiveId" clId="{81D72512-BA1B-4546-82BA-1D014A976A68}" dt="2023-07-24T01:31:32.287" v="5489" actId="20577"/>
          <ac:spMkLst>
            <pc:docMk/>
            <pc:sldMk cId="926257308" sldId="721"/>
            <ac:spMk id="6" creationId="{7EF28BF3-B0C8-D2D8-01AC-9A7BFB4ED212}"/>
          </ac:spMkLst>
        </pc:spChg>
        <pc:spChg chg="add del mod">
          <ac:chgData name="Ambarish Narayan" userId="c60abcc857ffdad0" providerId="LiveId" clId="{81D72512-BA1B-4546-82BA-1D014A976A68}" dt="2023-07-24T01:41:40.675" v="5575"/>
          <ac:spMkLst>
            <pc:docMk/>
            <pc:sldMk cId="926257308" sldId="721"/>
            <ac:spMk id="10" creationId="{B060998F-4550-52A9-7674-92270BCE193E}"/>
          </ac:spMkLst>
        </pc:spChg>
        <pc:spChg chg="add mod">
          <ac:chgData name="Ambarish Narayan" userId="c60abcc857ffdad0" providerId="LiveId" clId="{81D72512-BA1B-4546-82BA-1D014A976A68}" dt="2023-07-24T05:20:14.211" v="5858" actId="1076"/>
          <ac:spMkLst>
            <pc:docMk/>
            <pc:sldMk cId="926257308" sldId="721"/>
            <ac:spMk id="10" creationId="{B7DCB335-69BF-3239-E20F-D9CF7EECE768}"/>
          </ac:spMkLst>
        </pc:spChg>
        <pc:graphicFrameChg chg="add del mod">
          <ac:chgData name="Ambarish Narayan" userId="c60abcc857ffdad0" providerId="LiveId" clId="{81D72512-BA1B-4546-82BA-1D014A976A68}" dt="2023-07-24T01:33:55.451" v="5506" actId="3680"/>
          <ac:graphicFrameMkLst>
            <pc:docMk/>
            <pc:sldMk cId="926257308" sldId="721"/>
            <ac:graphicFrameMk id="7" creationId="{2466E3ED-0C97-E394-8CE5-F2A7D1BD21AD}"/>
          </ac:graphicFrameMkLst>
        </pc:graphicFrameChg>
        <pc:graphicFrameChg chg="add mod modGraphic">
          <ac:chgData name="Ambarish Narayan" userId="c60abcc857ffdad0" providerId="LiveId" clId="{81D72512-BA1B-4546-82BA-1D014A976A68}" dt="2023-07-24T06:16:11.531" v="5929" actId="20577"/>
          <ac:graphicFrameMkLst>
            <pc:docMk/>
            <pc:sldMk cId="926257308" sldId="721"/>
            <ac:graphicFrameMk id="8" creationId="{11898DD8-AFE7-0794-11EF-9112149E583C}"/>
          </ac:graphicFrameMkLst>
        </pc:graphicFrameChg>
        <pc:graphicFrameChg chg="add del mod">
          <ac:chgData name="Ambarish Narayan" userId="c60abcc857ffdad0" providerId="LiveId" clId="{81D72512-BA1B-4546-82BA-1D014A976A68}" dt="2023-07-24T01:38:25.456" v="5552"/>
          <ac:graphicFrameMkLst>
            <pc:docMk/>
            <pc:sldMk cId="926257308" sldId="721"/>
            <ac:graphicFrameMk id="9" creationId="{2401FBB8-23B4-9084-5C25-04ACDFCE13D8}"/>
          </ac:graphicFrameMkLst>
        </pc:graphicFrameChg>
        <pc:picChg chg="add del mod">
          <ac:chgData name="Ambarish Narayan" userId="c60abcc857ffdad0" providerId="LiveId" clId="{81D72512-BA1B-4546-82BA-1D014A976A68}" dt="2023-07-24T04:13:31.027" v="5782" actId="478"/>
          <ac:picMkLst>
            <pc:docMk/>
            <pc:sldMk cId="926257308" sldId="721"/>
            <ac:picMk id="3" creationId="{F6A4DC9E-6DD6-17BE-2160-E33B70609A0D}"/>
          </ac:picMkLst>
        </pc:picChg>
        <pc:picChg chg="add del mod">
          <ac:chgData name="Ambarish Narayan" userId="c60abcc857ffdad0" providerId="LiveId" clId="{81D72512-BA1B-4546-82BA-1D014A976A68}" dt="2023-07-24T06:14:40.471" v="5903" actId="478"/>
          <ac:picMkLst>
            <pc:docMk/>
            <pc:sldMk cId="926257308" sldId="721"/>
            <ac:picMk id="4" creationId="{AD8DFC0E-EEAA-A25D-1233-D7EC8AAEB215}"/>
          </ac:picMkLst>
        </pc:picChg>
        <pc:picChg chg="add del mod">
          <ac:chgData name="Ambarish Narayan" userId="c60abcc857ffdad0" providerId="LiveId" clId="{81D72512-BA1B-4546-82BA-1D014A976A68}" dt="2023-07-24T04:13:53.490" v="5783" actId="478"/>
          <ac:picMkLst>
            <pc:docMk/>
            <pc:sldMk cId="926257308" sldId="721"/>
            <ac:picMk id="5" creationId="{03E4CF31-F26B-2EF7-E37F-3FBEE7A22648}"/>
          </ac:picMkLst>
        </pc:picChg>
        <pc:picChg chg="add del mod">
          <ac:chgData name="Ambarish Narayan" userId="c60abcc857ffdad0" providerId="LiveId" clId="{81D72512-BA1B-4546-82BA-1D014A976A68}" dt="2023-07-24T06:15:21.008" v="5910" actId="478"/>
          <ac:picMkLst>
            <pc:docMk/>
            <pc:sldMk cId="926257308" sldId="721"/>
            <ac:picMk id="9" creationId="{28A4AB6D-574E-38DE-842B-1539C4565998}"/>
          </ac:picMkLst>
        </pc:picChg>
        <pc:picChg chg="add mod">
          <ac:chgData name="Ambarish Narayan" userId="c60abcc857ffdad0" providerId="LiveId" clId="{81D72512-BA1B-4546-82BA-1D014A976A68}" dt="2023-07-24T06:15:31.714" v="5915" actId="1076"/>
          <ac:picMkLst>
            <pc:docMk/>
            <pc:sldMk cId="926257308" sldId="721"/>
            <ac:picMk id="12" creationId="{0ACBB851-60CC-6E88-18E9-A6C095EB1B32}"/>
          </ac:picMkLst>
        </pc:picChg>
        <pc:picChg chg="add del mod">
          <ac:chgData name="Ambarish Narayan" userId="c60abcc857ffdad0" providerId="LiveId" clId="{81D72512-BA1B-4546-82BA-1D014A976A68}" dt="2023-07-24T06:16:29.009" v="5930" actId="478"/>
          <ac:picMkLst>
            <pc:docMk/>
            <pc:sldMk cId="926257308" sldId="721"/>
            <ac:picMk id="14" creationId="{63AC3737-FD6A-3B76-324B-9CA6F5117AF2}"/>
          </ac:picMkLst>
        </pc:picChg>
        <pc:picChg chg="add mod">
          <ac:chgData name="Ambarish Narayan" userId="c60abcc857ffdad0" providerId="LiveId" clId="{81D72512-BA1B-4546-82BA-1D014A976A68}" dt="2023-07-24T06:16:40.256" v="5934" actId="108"/>
          <ac:picMkLst>
            <pc:docMk/>
            <pc:sldMk cId="926257308" sldId="721"/>
            <ac:picMk id="16" creationId="{80D3AB2D-2247-2045-FEF0-4722C5E46CAC}"/>
          </ac:picMkLst>
        </pc:picChg>
      </pc:sldChg>
      <pc:sldChg chg="addSp modSp del mod">
        <pc:chgData name="Ambarish Narayan" userId="c60abcc857ffdad0" providerId="LiveId" clId="{81D72512-BA1B-4546-82BA-1D014A976A68}" dt="2023-07-24T02:14:23.357" v="5775" actId="47"/>
        <pc:sldMkLst>
          <pc:docMk/>
          <pc:sldMk cId="297697748" sldId="722"/>
        </pc:sldMkLst>
        <pc:spChg chg="add mod">
          <ac:chgData name="Ambarish Narayan" userId="c60abcc857ffdad0" providerId="LiveId" clId="{81D72512-BA1B-4546-82BA-1D014A976A68}" dt="2023-07-20T18:31:16.943" v="242" actId="1036"/>
          <ac:spMkLst>
            <pc:docMk/>
            <pc:sldMk cId="297697748" sldId="722"/>
            <ac:spMk id="5" creationId="{82EF4B1A-AD47-8C6F-703A-2904E51EFC4E}"/>
          </ac:spMkLst>
        </pc:spChg>
      </pc:sldChg>
      <pc:sldChg chg="addSp delSp modSp mod">
        <pc:chgData name="Ambarish Narayan" userId="c60abcc857ffdad0" providerId="LiveId" clId="{81D72512-BA1B-4546-82BA-1D014A976A68}" dt="2023-07-24T14:41:48.764" v="6130" actId="207"/>
        <pc:sldMkLst>
          <pc:docMk/>
          <pc:sldMk cId="304603884" sldId="723"/>
        </pc:sldMkLst>
        <pc:spChg chg="mod">
          <ac:chgData name="Ambarish Narayan" userId="c60abcc857ffdad0" providerId="LiveId" clId="{81D72512-BA1B-4546-82BA-1D014A976A68}" dt="2023-07-24T14:16:57.531" v="5937" actId="14100"/>
          <ac:spMkLst>
            <pc:docMk/>
            <pc:sldMk cId="304603884" sldId="723"/>
            <ac:spMk id="3" creationId="{CDF57D17-2EAF-7A85-5780-6345724E61A2}"/>
          </ac:spMkLst>
        </pc:spChg>
        <pc:spChg chg="add del mod">
          <ac:chgData name="Ambarish Narayan" userId="c60abcc857ffdad0" providerId="LiveId" clId="{81D72512-BA1B-4546-82BA-1D014A976A68}" dt="2023-07-20T18:31:24.003" v="246" actId="478"/>
          <ac:spMkLst>
            <pc:docMk/>
            <pc:sldMk cId="304603884" sldId="723"/>
            <ac:spMk id="5" creationId="{2A2C8C82-4127-C5C3-6C90-DA83028195E6}"/>
          </ac:spMkLst>
        </pc:spChg>
        <pc:spChg chg="add mod">
          <ac:chgData name="Ambarish Narayan" userId="c60abcc857ffdad0" providerId="LiveId" clId="{81D72512-BA1B-4546-82BA-1D014A976A68}" dt="2023-07-24T14:41:48.764" v="6130" actId="207"/>
          <ac:spMkLst>
            <pc:docMk/>
            <pc:sldMk cId="304603884" sldId="723"/>
            <ac:spMk id="5" creationId="{50890EF6-B2E8-BF2B-E14D-60CE2F2F55B7}"/>
          </ac:spMkLst>
        </pc:spChg>
        <pc:spChg chg="add mod">
          <ac:chgData name="Ambarish Narayan" userId="c60abcc857ffdad0" providerId="LiveId" clId="{81D72512-BA1B-4546-82BA-1D014A976A68}" dt="2023-07-20T18:31:24.483" v="247"/>
          <ac:spMkLst>
            <pc:docMk/>
            <pc:sldMk cId="304603884" sldId="723"/>
            <ac:spMk id="6" creationId="{F0072FC2-3FA8-EF5A-7554-B9816905F99E}"/>
          </ac:spMkLst>
        </pc:spChg>
        <pc:graphicFrameChg chg="modGraphic">
          <ac:chgData name="Ambarish Narayan" userId="c60abcc857ffdad0" providerId="LiveId" clId="{81D72512-BA1B-4546-82BA-1D014A976A68}" dt="2023-07-24T14:17:23.682" v="5938" actId="242"/>
          <ac:graphicFrameMkLst>
            <pc:docMk/>
            <pc:sldMk cId="304603884" sldId="723"/>
            <ac:graphicFrameMk id="4" creationId="{70CECE06-61DD-F1BD-2F09-DEA23FE5E2CC}"/>
          </ac:graphicFrameMkLst>
        </pc:graphicFrameChg>
        <pc:cxnChg chg="add mod">
          <ac:chgData name="Ambarish Narayan" userId="c60abcc857ffdad0" providerId="LiveId" clId="{81D72512-BA1B-4546-82BA-1D014A976A68}" dt="2023-07-24T14:41:24.985" v="6127" actId="1076"/>
          <ac:cxnSpMkLst>
            <pc:docMk/>
            <pc:sldMk cId="304603884" sldId="723"/>
            <ac:cxnSpMk id="7" creationId="{22FF864F-EE90-140F-EEFD-85C4C85C1103}"/>
          </ac:cxnSpMkLst>
        </pc:cxnChg>
      </pc:sldChg>
      <pc:sldChg chg="addSp delSp modSp mod ord">
        <pc:chgData name="Ambarish Narayan" userId="c60abcc857ffdad0" providerId="LiveId" clId="{81D72512-BA1B-4546-82BA-1D014A976A68}" dt="2023-07-24T05:06:33.793" v="5839" actId="1076"/>
        <pc:sldMkLst>
          <pc:docMk/>
          <pc:sldMk cId="852111593" sldId="724"/>
        </pc:sldMkLst>
        <pc:spChg chg="mod">
          <ac:chgData name="Ambarish Narayan" userId="c60abcc857ffdad0" providerId="LiveId" clId="{81D72512-BA1B-4546-82BA-1D014A976A68}" dt="2023-07-23T19:05:46.507" v="2537" actId="27636"/>
          <ac:spMkLst>
            <pc:docMk/>
            <pc:sldMk cId="852111593" sldId="724"/>
            <ac:spMk id="2" creationId="{5ECEF692-4FA9-97B5-A26B-31DC587D115F}"/>
          </ac:spMkLst>
        </pc:spChg>
        <pc:spChg chg="del">
          <ac:chgData name="Ambarish Narayan" userId="c60abcc857ffdad0" providerId="LiveId" clId="{81D72512-BA1B-4546-82BA-1D014A976A68}" dt="2023-07-23T14:21:33.139" v="1654" actId="478"/>
          <ac:spMkLst>
            <pc:docMk/>
            <pc:sldMk cId="852111593" sldId="724"/>
            <ac:spMk id="3" creationId="{98DA9D1B-8E87-7CC6-9B1D-953E45C47298}"/>
          </ac:spMkLst>
        </pc:spChg>
        <pc:spChg chg="add del mod">
          <ac:chgData name="Ambarish Narayan" userId="c60abcc857ffdad0" providerId="LiveId" clId="{81D72512-BA1B-4546-82BA-1D014A976A68}" dt="2023-07-23T14:51:23.485" v="1705" actId="478"/>
          <ac:spMkLst>
            <pc:docMk/>
            <pc:sldMk cId="852111593" sldId="724"/>
            <ac:spMk id="4" creationId="{16081291-1CFC-80E3-148D-2C88BFFF5AA8}"/>
          </ac:spMkLst>
        </pc:spChg>
        <pc:spChg chg="del">
          <ac:chgData name="Ambarish Narayan" userId="c60abcc857ffdad0" providerId="LiveId" clId="{81D72512-BA1B-4546-82BA-1D014A976A68}" dt="2023-07-23T04:41:01.194" v="1403" actId="478"/>
          <ac:spMkLst>
            <pc:docMk/>
            <pc:sldMk cId="852111593" sldId="724"/>
            <ac:spMk id="5" creationId="{9174397C-04EC-B384-363B-CCFF6F716C02}"/>
          </ac:spMkLst>
        </pc:spChg>
        <pc:spChg chg="add mod">
          <ac:chgData name="Ambarish Narayan" userId="c60abcc857ffdad0" providerId="LiveId" clId="{81D72512-BA1B-4546-82BA-1D014A976A68}" dt="2023-07-23T19:21:17.781" v="2913" actId="114"/>
          <ac:spMkLst>
            <pc:docMk/>
            <pc:sldMk cId="852111593" sldId="724"/>
            <ac:spMk id="17" creationId="{DE5B60A1-BACD-1044-3768-411DE3D89735}"/>
          </ac:spMkLst>
        </pc:spChg>
        <pc:spChg chg="add mod">
          <ac:chgData name="Ambarish Narayan" userId="c60abcc857ffdad0" providerId="LiveId" clId="{81D72512-BA1B-4546-82BA-1D014A976A68}" dt="2023-07-23T16:08:25.424" v="2136" actId="1035"/>
          <ac:spMkLst>
            <pc:docMk/>
            <pc:sldMk cId="852111593" sldId="724"/>
            <ac:spMk id="18" creationId="{2371EAD7-5ED9-6D0A-01E8-5F6DDC16F8F6}"/>
          </ac:spMkLst>
        </pc:spChg>
        <pc:spChg chg="add mod">
          <ac:chgData name="Ambarish Narayan" userId="c60abcc857ffdad0" providerId="LiveId" clId="{81D72512-BA1B-4546-82BA-1D014A976A68}" dt="2023-07-23T19:21:39.869" v="2930" actId="114"/>
          <ac:spMkLst>
            <pc:docMk/>
            <pc:sldMk cId="852111593" sldId="724"/>
            <ac:spMk id="19" creationId="{4B587E4D-DE50-FDD4-75BA-41E625B4F631}"/>
          </ac:spMkLst>
        </pc:spChg>
        <pc:spChg chg="add mod ord">
          <ac:chgData name="Ambarish Narayan" userId="c60abcc857ffdad0" providerId="LiveId" clId="{81D72512-BA1B-4546-82BA-1D014A976A68}" dt="2023-07-23T16:06:03.539" v="2064" actId="164"/>
          <ac:spMkLst>
            <pc:docMk/>
            <pc:sldMk cId="852111593" sldId="724"/>
            <ac:spMk id="22" creationId="{D475CF94-DAB5-A779-FEA4-180C7473627C}"/>
          </ac:spMkLst>
        </pc:spChg>
        <pc:spChg chg="mod topLvl">
          <ac:chgData name="Ambarish Narayan" userId="c60abcc857ffdad0" providerId="LiveId" clId="{81D72512-BA1B-4546-82BA-1D014A976A68}" dt="2023-07-23T16:07:39.307" v="2096" actId="164"/>
          <ac:spMkLst>
            <pc:docMk/>
            <pc:sldMk cId="852111593" sldId="724"/>
            <ac:spMk id="27" creationId="{88155B27-6E75-5A75-0676-FF4279A9CC65}"/>
          </ac:spMkLst>
        </pc:spChg>
        <pc:spChg chg="add mod">
          <ac:chgData name="Ambarish Narayan" userId="c60abcc857ffdad0" providerId="LiveId" clId="{81D72512-BA1B-4546-82BA-1D014A976A68}" dt="2023-07-23T19:05:36.759" v="2530" actId="20577"/>
          <ac:spMkLst>
            <pc:docMk/>
            <pc:sldMk cId="852111593" sldId="724"/>
            <ac:spMk id="29" creationId="{911D0C6C-5E71-AA7E-C1BB-0B43B5133C29}"/>
          </ac:spMkLst>
        </pc:spChg>
        <pc:spChg chg="add del mod">
          <ac:chgData name="Ambarish Narayan" userId="c60abcc857ffdad0" providerId="LiveId" clId="{81D72512-BA1B-4546-82BA-1D014A976A68}" dt="2023-07-23T16:07:36.688" v="2095"/>
          <ac:spMkLst>
            <pc:docMk/>
            <pc:sldMk cId="852111593" sldId="724"/>
            <ac:spMk id="31" creationId="{33C76A48-B4BF-FA1F-D2DF-13834ACB780A}"/>
          </ac:spMkLst>
        </pc:spChg>
        <pc:spChg chg="mod topLvl">
          <ac:chgData name="Ambarish Narayan" userId="c60abcc857ffdad0" providerId="LiveId" clId="{81D72512-BA1B-4546-82BA-1D014A976A68}" dt="2023-07-23T16:09:22.219" v="2148" actId="164"/>
          <ac:spMkLst>
            <pc:docMk/>
            <pc:sldMk cId="852111593" sldId="724"/>
            <ac:spMk id="36" creationId="{EE00833B-A5AC-F27C-DFC0-14404243C53C}"/>
          </ac:spMkLst>
        </pc:spChg>
        <pc:grpChg chg="add mod">
          <ac:chgData name="Ambarish Narayan" userId="c60abcc857ffdad0" providerId="LiveId" clId="{81D72512-BA1B-4546-82BA-1D014A976A68}" dt="2023-07-23T16:06:23.829" v="2069" actId="1076"/>
          <ac:grpSpMkLst>
            <pc:docMk/>
            <pc:sldMk cId="852111593" sldId="724"/>
            <ac:grpSpMk id="23" creationId="{884F2117-414A-80E3-B72C-E8424A1F45E5}"/>
          </ac:grpSpMkLst>
        </pc:grpChg>
        <pc:grpChg chg="add del mod">
          <ac:chgData name="Ambarish Narayan" userId="c60abcc857ffdad0" providerId="LiveId" clId="{81D72512-BA1B-4546-82BA-1D014A976A68}" dt="2023-07-23T16:06:57.538" v="2075" actId="478"/>
          <ac:grpSpMkLst>
            <pc:docMk/>
            <pc:sldMk cId="852111593" sldId="724"/>
            <ac:grpSpMk id="26" creationId="{FA1DF2A0-7EAD-7B28-29CB-A9FD5BB59793}"/>
          </ac:grpSpMkLst>
        </pc:grpChg>
        <pc:grpChg chg="add mod">
          <ac:chgData name="Ambarish Narayan" userId="c60abcc857ffdad0" providerId="LiveId" clId="{81D72512-BA1B-4546-82BA-1D014A976A68}" dt="2023-07-23T16:07:58.049" v="2126" actId="1038"/>
          <ac:grpSpMkLst>
            <pc:docMk/>
            <pc:sldMk cId="852111593" sldId="724"/>
            <ac:grpSpMk id="32" creationId="{9AE880A2-76AC-AF35-8E5C-139E85629A61}"/>
          </ac:grpSpMkLst>
        </pc:grpChg>
        <pc:grpChg chg="add del mod">
          <ac:chgData name="Ambarish Narayan" userId="c60abcc857ffdad0" providerId="LiveId" clId="{81D72512-BA1B-4546-82BA-1D014A976A68}" dt="2023-07-23T16:09:00.470" v="2145" actId="478"/>
          <ac:grpSpMkLst>
            <pc:docMk/>
            <pc:sldMk cId="852111593" sldId="724"/>
            <ac:grpSpMk id="35" creationId="{7D52091A-272E-25E3-9A0F-D833BAAF1709}"/>
          </ac:grpSpMkLst>
        </pc:grpChg>
        <pc:grpChg chg="add mod">
          <ac:chgData name="Ambarish Narayan" userId="c60abcc857ffdad0" providerId="LiveId" clId="{81D72512-BA1B-4546-82BA-1D014A976A68}" dt="2023-07-23T16:09:43.422" v="2151" actId="1076"/>
          <ac:grpSpMkLst>
            <pc:docMk/>
            <pc:sldMk cId="852111593" sldId="724"/>
            <ac:grpSpMk id="38" creationId="{A7A478D2-8DD8-C582-B641-7A5F14500A50}"/>
          </ac:grpSpMkLst>
        </pc:grpChg>
        <pc:picChg chg="add mod">
          <ac:chgData name="Ambarish Narayan" userId="c60abcc857ffdad0" providerId="LiveId" clId="{81D72512-BA1B-4546-82BA-1D014A976A68}" dt="2023-07-24T05:06:33.793" v="5839" actId="1076"/>
          <ac:picMkLst>
            <pc:docMk/>
            <pc:sldMk cId="852111593" sldId="724"/>
            <ac:picMk id="3" creationId="{6D4E2E64-6F42-DB47-E3B3-0FDC7E77C20F}"/>
          </ac:picMkLst>
        </pc:picChg>
        <pc:picChg chg="add mod">
          <ac:chgData name="Ambarish Narayan" userId="c60abcc857ffdad0" providerId="LiveId" clId="{81D72512-BA1B-4546-82BA-1D014A976A68}" dt="2023-07-23T15:50:33.076" v="1733" actId="108"/>
          <ac:picMkLst>
            <pc:docMk/>
            <pc:sldMk cId="852111593" sldId="724"/>
            <ac:picMk id="7" creationId="{C25C2EC4-030F-3468-2FFA-E52D3422AE3E}"/>
          </ac:picMkLst>
        </pc:picChg>
        <pc:picChg chg="add del mod modCrop">
          <ac:chgData name="Ambarish Narayan" userId="c60abcc857ffdad0" providerId="LiveId" clId="{81D72512-BA1B-4546-82BA-1D014A976A68}" dt="2023-07-24T05:06:30.355" v="5838" actId="478"/>
          <ac:picMkLst>
            <pc:docMk/>
            <pc:sldMk cId="852111593" sldId="724"/>
            <ac:picMk id="9" creationId="{331688F6-017B-E968-3A38-69EDB3B4B22C}"/>
          </ac:picMkLst>
        </pc:picChg>
        <pc:picChg chg="add mod modCrop">
          <ac:chgData name="Ambarish Narayan" userId="c60abcc857ffdad0" providerId="LiveId" clId="{81D72512-BA1B-4546-82BA-1D014A976A68}" dt="2023-07-23T15:56:54.925" v="1751" actId="1076"/>
          <ac:picMkLst>
            <pc:docMk/>
            <pc:sldMk cId="852111593" sldId="724"/>
            <ac:picMk id="11" creationId="{35EB3A95-18AD-DB33-41DF-2BA402F425DC}"/>
          </ac:picMkLst>
        </pc:picChg>
        <pc:picChg chg="add mod">
          <ac:chgData name="Ambarish Narayan" userId="c60abcc857ffdad0" providerId="LiveId" clId="{81D72512-BA1B-4546-82BA-1D014A976A68}" dt="2023-07-23T16:06:03.539" v="2064" actId="164"/>
          <ac:picMkLst>
            <pc:docMk/>
            <pc:sldMk cId="852111593" sldId="724"/>
            <ac:picMk id="21" creationId="{2E6CD32B-3EBF-4B47-F465-EA1854630E3C}"/>
          </ac:picMkLst>
        </pc:picChg>
        <pc:picChg chg="add mod">
          <ac:chgData name="Ambarish Narayan" userId="c60abcc857ffdad0" providerId="LiveId" clId="{81D72512-BA1B-4546-82BA-1D014A976A68}" dt="2023-07-23T16:07:39.307" v="2096" actId="164"/>
          <ac:picMkLst>
            <pc:docMk/>
            <pc:sldMk cId="852111593" sldId="724"/>
            <ac:picMk id="25" creationId="{057C1BB6-3198-9750-D635-F83EE37DF457}"/>
          </ac:picMkLst>
        </pc:picChg>
        <pc:picChg chg="del mod topLvl">
          <ac:chgData name="Ambarish Narayan" userId="c60abcc857ffdad0" providerId="LiveId" clId="{81D72512-BA1B-4546-82BA-1D014A976A68}" dt="2023-07-23T16:06:57.538" v="2075" actId="478"/>
          <ac:picMkLst>
            <pc:docMk/>
            <pc:sldMk cId="852111593" sldId="724"/>
            <ac:picMk id="28" creationId="{BB3B9F43-89CA-DC6A-F894-E41A551E6955}"/>
          </ac:picMkLst>
        </pc:picChg>
        <pc:picChg chg="add del mod">
          <ac:chgData name="Ambarish Narayan" userId="c60abcc857ffdad0" providerId="LiveId" clId="{81D72512-BA1B-4546-82BA-1D014A976A68}" dt="2023-07-23T16:07:36.688" v="2095"/>
          <ac:picMkLst>
            <pc:docMk/>
            <pc:sldMk cId="852111593" sldId="724"/>
            <ac:picMk id="30" creationId="{59AAE672-AB5D-03DD-C3DB-8D82B2DDFA18}"/>
          </ac:picMkLst>
        </pc:picChg>
        <pc:picChg chg="add mod">
          <ac:chgData name="Ambarish Narayan" userId="c60abcc857ffdad0" providerId="LiveId" clId="{81D72512-BA1B-4546-82BA-1D014A976A68}" dt="2023-07-23T16:09:22.219" v="2148" actId="164"/>
          <ac:picMkLst>
            <pc:docMk/>
            <pc:sldMk cId="852111593" sldId="724"/>
            <ac:picMk id="34" creationId="{0B6C2B9F-2599-E164-E7E3-CDC1D9E64874}"/>
          </ac:picMkLst>
        </pc:picChg>
        <pc:picChg chg="del mod topLvl">
          <ac:chgData name="Ambarish Narayan" userId="c60abcc857ffdad0" providerId="LiveId" clId="{81D72512-BA1B-4546-82BA-1D014A976A68}" dt="2023-07-23T16:09:00.470" v="2145" actId="478"/>
          <ac:picMkLst>
            <pc:docMk/>
            <pc:sldMk cId="852111593" sldId="724"/>
            <ac:picMk id="37" creationId="{2505ADB1-A5CF-F162-0FC6-B73EAF4F4830}"/>
          </ac:picMkLst>
        </pc:picChg>
        <pc:cxnChg chg="add mod">
          <ac:chgData name="Ambarish Narayan" userId="c60abcc857ffdad0" providerId="LiveId" clId="{81D72512-BA1B-4546-82BA-1D014A976A68}" dt="2023-07-23T15:58:23.582" v="1762" actId="12789"/>
          <ac:cxnSpMkLst>
            <pc:docMk/>
            <pc:sldMk cId="852111593" sldId="724"/>
            <ac:cxnSpMk id="13" creationId="{311C7654-25DD-FC74-3A31-10EDAE361D9A}"/>
          </ac:cxnSpMkLst>
        </pc:cxnChg>
        <pc:cxnChg chg="add mod">
          <ac:chgData name="Ambarish Narayan" userId="c60abcc857ffdad0" providerId="LiveId" clId="{81D72512-BA1B-4546-82BA-1D014A976A68}" dt="2023-07-23T15:58:23.582" v="1762" actId="12789"/>
          <ac:cxnSpMkLst>
            <pc:docMk/>
            <pc:sldMk cId="852111593" sldId="724"/>
            <ac:cxnSpMk id="16" creationId="{4E058A34-565F-5BB1-59A9-FDA1284F778A}"/>
          </ac:cxnSpMkLst>
        </pc:cxnChg>
      </pc:sldChg>
      <pc:sldChg chg="addSp modSp mod">
        <pc:chgData name="Ambarish Narayan" userId="c60abcc857ffdad0" providerId="LiveId" clId="{81D72512-BA1B-4546-82BA-1D014A976A68}" dt="2023-07-20T18:30:48.828" v="217" actId="6549"/>
        <pc:sldMkLst>
          <pc:docMk/>
          <pc:sldMk cId="1228771129" sldId="725"/>
        </pc:sldMkLst>
        <pc:spChg chg="add mod">
          <ac:chgData name="Ambarish Narayan" userId="c60abcc857ffdad0" providerId="LiveId" clId="{81D72512-BA1B-4546-82BA-1D014A976A68}" dt="2023-07-20T18:30:48.828" v="217" actId="6549"/>
          <ac:spMkLst>
            <pc:docMk/>
            <pc:sldMk cId="1228771129" sldId="725"/>
            <ac:spMk id="4" creationId="{06B9EE3C-5DB8-F436-2699-533532B63D90}"/>
          </ac:spMkLst>
        </pc:spChg>
      </pc:sldChg>
      <pc:sldChg chg="addSp delSp modSp del mod">
        <pc:chgData name="Ambarish Narayan" userId="c60abcc857ffdad0" providerId="LiveId" clId="{81D72512-BA1B-4546-82BA-1D014A976A68}" dt="2023-07-24T02:14:23.357" v="5775" actId="47"/>
        <pc:sldMkLst>
          <pc:docMk/>
          <pc:sldMk cId="3069783898" sldId="726"/>
        </pc:sldMkLst>
        <pc:spChg chg="add del mod">
          <ac:chgData name="Ambarish Narayan" userId="c60abcc857ffdad0" providerId="LiveId" clId="{81D72512-BA1B-4546-82BA-1D014A976A68}" dt="2023-07-20T18:31:20.373" v="244" actId="478"/>
          <ac:spMkLst>
            <pc:docMk/>
            <pc:sldMk cId="3069783898" sldId="726"/>
            <ac:spMk id="4" creationId="{EC72760B-9DEF-8913-AB1E-2A7B44A65057}"/>
          </ac:spMkLst>
        </pc:spChg>
        <pc:spChg chg="add mod">
          <ac:chgData name="Ambarish Narayan" userId="c60abcc857ffdad0" providerId="LiveId" clId="{81D72512-BA1B-4546-82BA-1D014A976A68}" dt="2023-07-20T18:31:20.943" v="245"/>
          <ac:spMkLst>
            <pc:docMk/>
            <pc:sldMk cId="3069783898" sldId="726"/>
            <ac:spMk id="6" creationId="{AA6EC3CF-0CE4-73D7-90E4-F2E707169CA6}"/>
          </ac:spMkLst>
        </pc:spChg>
      </pc:sldChg>
      <pc:sldChg chg="addSp delSp modSp del mod">
        <pc:chgData name="Ambarish Narayan" userId="c60abcc857ffdad0" providerId="LiveId" clId="{81D72512-BA1B-4546-82BA-1D014A976A68}" dt="2023-07-23T02:25:58.674" v="1116" actId="2696"/>
        <pc:sldMkLst>
          <pc:docMk/>
          <pc:sldMk cId="464122325" sldId="727"/>
        </pc:sldMkLst>
        <pc:spChg chg="mod">
          <ac:chgData name="Ambarish Narayan" userId="c60abcc857ffdad0" providerId="LiveId" clId="{81D72512-BA1B-4546-82BA-1D014A976A68}" dt="2023-07-23T02:25:17.600" v="1113" actId="20577"/>
          <ac:spMkLst>
            <pc:docMk/>
            <pc:sldMk cId="464122325" sldId="727"/>
            <ac:spMk id="2" creationId="{23A5B3CA-98E7-92FA-22BB-80976420CD5D}"/>
          </ac:spMkLst>
        </pc:spChg>
        <pc:spChg chg="add mod">
          <ac:chgData name="Ambarish Narayan" userId="c60abcc857ffdad0" providerId="LiveId" clId="{81D72512-BA1B-4546-82BA-1D014A976A68}" dt="2023-07-23T02:24:57.798" v="1100" actId="14100"/>
          <ac:spMkLst>
            <pc:docMk/>
            <pc:sldMk cId="464122325" sldId="727"/>
            <ac:spMk id="4" creationId="{33F50B2E-4E21-CB20-0750-B96EB991E9D0}"/>
          </ac:spMkLst>
        </pc:spChg>
        <pc:spChg chg="mod">
          <ac:chgData name="Ambarish Narayan" userId="c60abcc857ffdad0" providerId="LiveId" clId="{81D72512-BA1B-4546-82BA-1D014A976A68}" dt="2023-07-20T18:08:55.738" v="152" actId="1036"/>
          <ac:spMkLst>
            <pc:docMk/>
            <pc:sldMk cId="464122325" sldId="727"/>
            <ac:spMk id="5" creationId="{4FBEDBA8-6C65-78F8-C133-C31091D2ED79}"/>
          </ac:spMkLst>
        </pc:spChg>
        <pc:spChg chg="add mod">
          <ac:chgData name="Ambarish Narayan" userId="c60abcc857ffdad0" providerId="LiveId" clId="{81D72512-BA1B-4546-82BA-1D014A976A68}" dt="2023-07-23T02:25:27.692" v="1114" actId="478"/>
          <ac:spMkLst>
            <pc:docMk/>
            <pc:sldMk cId="464122325" sldId="727"/>
            <ac:spMk id="8" creationId="{500366FA-04A4-1A37-3543-98FB2C528933}"/>
          </ac:spMkLst>
        </pc:spChg>
        <pc:picChg chg="del">
          <ac:chgData name="Ambarish Narayan" userId="c60abcc857ffdad0" providerId="LiveId" clId="{81D72512-BA1B-4546-82BA-1D014A976A68}" dt="2023-07-23T02:25:27.692" v="1114" actId="478"/>
          <ac:picMkLst>
            <pc:docMk/>
            <pc:sldMk cId="464122325" sldId="727"/>
            <ac:picMk id="6" creationId="{07ADA5A8-E75C-866E-02E3-799B785DAAB8}"/>
          </ac:picMkLst>
        </pc:picChg>
      </pc:sldChg>
      <pc:sldChg chg="addSp delSp modSp new mod modClrScheme chgLayout">
        <pc:chgData name="Ambarish Narayan" userId="c60abcc857ffdad0" providerId="LiveId" clId="{81D72512-BA1B-4546-82BA-1D014A976A68}" dt="2023-07-24T04:17:31.554" v="5793" actId="20577"/>
        <pc:sldMkLst>
          <pc:docMk/>
          <pc:sldMk cId="1465693757" sldId="728"/>
        </pc:sldMkLst>
        <pc:spChg chg="add del">
          <ac:chgData name="Ambarish Narayan" userId="c60abcc857ffdad0" providerId="LiveId" clId="{81D72512-BA1B-4546-82BA-1D014A976A68}" dt="2023-07-23T01:25:45.673" v="318" actId="26606"/>
          <ac:spMkLst>
            <pc:docMk/>
            <pc:sldMk cId="1465693757" sldId="728"/>
            <ac:spMk id="2" creationId="{11F2FFE0-5D29-D3E0-468F-497A44FB9849}"/>
          </ac:spMkLst>
        </pc:spChg>
        <pc:spChg chg="add del">
          <ac:chgData name="Ambarish Narayan" userId="c60abcc857ffdad0" providerId="LiveId" clId="{81D72512-BA1B-4546-82BA-1D014A976A68}" dt="2023-07-23T01:25:45.673" v="318" actId="26606"/>
          <ac:spMkLst>
            <pc:docMk/>
            <pc:sldMk cId="1465693757" sldId="728"/>
            <ac:spMk id="3" creationId="{A0A94433-FF31-9059-D6D2-110CB2252FC3}"/>
          </ac:spMkLst>
        </pc:spChg>
        <pc:spChg chg="add del mod">
          <ac:chgData name="Ambarish Narayan" userId="c60abcc857ffdad0" providerId="LiveId" clId="{81D72512-BA1B-4546-82BA-1D014A976A68}" dt="2023-07-23T01:19:58.684" v="281" actId="26606"/>
          <ac:spMkLst>
            <pc:docMk/>
            <pc:sldMk cId="1465693757" sldId="728"/>
            <ac:spMk id="9" creationId="{68925FFE-E943-CA0B-7158-F48061AB7B5D}"/>
          </ac:spMkLst>
        </pc:spChg>
        <pc:spChg chg="add del mod">
          <ac:chgData name="Ambarish Narayan" userId="c60abcc857ffdad0" providerId="LiveId" clId="{81D72512-BA1B-4546-82BA-1D014A976A68}" dt="2023-07-23T01:25:41.989" v="315" actId="26606"/>
          <ac:spMkLst>
            <pc:docMk/>
            <pc:sldMk cId="1465693757" sldId="728"/>
            <ac:spMk id="15" creationId="{FDFE1A1E-48DB-9AAD-3EAB-9DBCC4A79FB4}"/>
          </ac:spMkLst>
        </pc:spChg>
        <pc:spChg chg="add del mod">
          <ac:chgData name="Ambarish Narayan" userId="c60abcc857ffdad0" providerId="LiveId" clId="{81D72512-BA1B-4546-82BA-1D014A976A68}" dt="2023-07-23T01:25:41.989" v="315" actId="26606"/>
          <ac:spMkLst>
            <pc:docMk/>
            <pc:sldMk cId="1465693757" sldId="728"/>
            <ac:spMk id="16" creationId="{FE732381-8AC2-BB7E-918F-35DA605E61BC}"/>
          </ac:spMkLst>
        </pc:spChg>
        <pc:spChg chg="add del mod">
          <ac:chgData name="Ambarish Narayan" userId="c60abcc857ffdad0" providerId="LiveId" clId="{81D72512-BA1B-4546-82BA-1D014A976A68}" dt="2023-07-23T01:26:11.479" v="320" actId="26606"/>
          <ac:spMkLst>
            <pc:docMk/>
            <pc:sldMk cId="1465693757" sldId="728"/>
            <ac:spMk id="17" creationId="{FDFE1A1E-48DB-9AAD-3EAB-9DBCC4A79FB4}"/>
          </ac:spMkLst>
        </pc:spChg>
        <pc:spChg chg="add del mod">
          <ac:chgData name="Ambarish Narayan" userId="c60abcc857ffdad0" providerId="LiveId" clId="{81D72512-BA1B-4546-82BA-1D014A976A68}" dt="2023-07-23T01:25:33.084" v="307" actId="26606"/>
          <ac:spMkLst>
            <pc:docMk/>
            <pc:sldMk cId="1465693757" sldId="728"/>
            <ac:spMk id="18" creationId="{3AEA2E82-974C-836F-986A-378D356F05F2}"/>
          </ac:spMkLst>
        </pc:spChg>
        <pc:spChg chg="add del mod">
          <ac:chgData name="Ambarish Narayan" userId="c60abcc857ffdad0" providerId="LiveId" clId="{81D72512-BA1B-4546-82BA-1D014A976A68}" dt="2023-07-23T01:26:11.479" v="320" actId="26606"/>
          <ac:spMkLst>
            <pc:docMk/>
            <pc:sldMk cId="1465693757" sldId="728"/>
            <ac:spMk id="19" creationId="{FE732381-8AC2-BB7E-918F-35DA605E61BC}"/>
          </ac:spMkLst>
        </pc:spChg>
        <pc:spChg chg="add del mod">
          <ac:chgData name="Ambarish Narayan" userId="c60abcc857ffdad0" providerId="LiveId" clId="{81D72512-BA1B-4546-82BA-1D014A976A68}" dt="2023-07-23T01:25:35.019" v="309" actId="26606"/>
          <ac:spMkLst>
            <pc:docMk/>
            <pc:sldMk cId="1465693757" sldId="728"/>
            <ac:spMk id="20" creationId="{FE732381-8AC2-BB7E-918F-35DA605E61BC}"/>
          </ac:spMkLst>
        </pc:spChg>
        <pc:spChg chg="add del mod">
          <ac:chgData name="Ambarish Narayan" userId="c60abcc857ffdad0" providerId="LiveId" clId="{81D72512-BA1B-4546-82BA-1D014A976A68}" dt="2023-07-23T01:25:35.019" v="309" actId="26606"/>
          <ac:spMkLst>
            <pc:docMk/>
            <pc:sldMk cId="1465693757" sldId="728"/>
            <ac:spMk id="21" creationId="{FDFE1A1E-48DB-9AAD-3EAB-9DBCC4A79FB4}"/>
          </ac:spMkLst>
        </pc:spChg>
        <pc:spChg chg="add mod">
          <ac:chgData name="Ambarish Narayan" userId="c60abcc857ffdad0" providerId="LiveId" clId="{81D72512-BA1B-4546-82BA-1D014A976A68}" dt="2023-07-23T16:00:40.094" v="1877" actId="404"/>
          <ac:spMkLst>
            <pc:docMk/>
            <pc:sldMk cId="1465693757" sldId="728"/>
            <ac:spMk id="22" creationId="{6100DA4D-34A9-882E-C958-00F13F1C14C6}"/>
          </ac:spMkLst>
        </pc:spChg>
        <pc:spChg chg="add del mod">
          <ac:chgData name="Ambarish Narayan" userId="c60abcc857ffdad0" providerId="LiveId" clId="{81D72512-BA1B-4546-82BA-1D014A976A68}" dt="2023-07-23T01:25:37.013" v="311" actId="26606"/>
          <ac:spMkLst>
            <pc:docMk/>
            <pc:sldMk cId="1465693757" sldId="728"/>
            <ac:spMk id="23" creationId="{82BF0661-ED06-6A45-6A49-C9B844425C81}"/>
          </ac:spMkLst>
        </pc:spChg>
        <pc:spChg chg="add del mod">
          <ac:chgData name="Ambarish Narayan" userId="c60abcc857ffdad0" providerId="LiveId" clId="{81D72512-BA1B-4546-82BA-1D014A976A68}" dt="2023-07-23T01:25:37.013" v="311" actId="26606"/>
          <ac:spMkLst>
            <pc:docMk/>
            <pc:sldMk cId="1465693757" sldId="728"/>
            <ac:spMk id="24" creationId="{BB61175E-1614-8DA8-BA6C-5D64244A443B}"/>
          </ac:spMkLst>
        </pc:spChg>
        <pc:spChg chg="add mod">
          <ac:chgData name="Ambarish Narayan" userId="c60abcc857ffdad0" providerId="LiveId" clId="{81D72512-BA1B-4546-82BA-1D014A976A68}" dt="2023-07-24T04:17:31.554" v="5793" actId="20577"/>
          <ac:spMkLst>
            <pc:docMk/>
            <pc:sldMk cId="1465693757" sldId="728"/>
            <ac:spMk id="26" creationId="{C4A060CE-72B5-E290-B3DD-F249E61D259E}"/>
          </ac:spMkLst>
        </pc:spChg>
        <pc:picChg chg="add del mod">
          <ac:chgData name="Ambarish Narayan" userId="c60abcc857ffdad0" providerId="LiveId" clId="{81D72512-BA1B-4546-82BA-1D014A976A68}" dt="2023-07-23T01:23:09.509" v="283" actId="478"/>
          <ac:picMkLst>
            <pc:docMk/>
            <pc:sldMk cId="1465693757" sldId="728"/>
            <ac:picMk id="4" creationId="{F7ACE5A8-7522-8D0F-558E-CC7117839F98}"/>
          </ac:picMkLst>
        </pc:picChg>
        <pc:picChg chg="add del mod">
          <ac:chgData name="Ambarish Narayan" userId="c60abcc857ffdad0" providerId="LiveId" clId="{81D72512-BA1B-4546-82BA-1D014A976A68}" dt="2023-07-23T01:23:30.082" v="290" actId="478"/>
          <ac:picMkLst>
            <pc:docMk/>
            <pc:sldMk cId="1465693757" sldId="728"/>
            <ac:picMk id="6" creationId="{908F931F-754F-1CB2-675D-637D35E2A0DA}"/>
          </ac:picMkLst>
        </pc:picChg>
        <pc:picChg chg="add del mod">
          <ac:chgData name="Ambarish Narayan" userId="c60abcc857ffdad0" providerId="LiveId" clId="{81D72512-BA1B-4546-82BA-1D014A976A68}" dt="2023-07-23T01:23:25.577" v="289" actId="21"/>
          <ac:picMkLst>
            <pc:docMk/>
            <pc:sldMk cId="1465693757" sldId="728"/>
            <ac:picMk id="8" creationId="{A537F5B0-1BD3-EA8B-6B32-C728B955E544}"/>
          </ac:picMkLst>
        </pc:picChg>
        <pc:picChg chg="add del mod">
          <ac:chgData name="Ambarish Narayan" userId="c60abcc857ffdad0" providerId="LiveId" clId="{81D72512-BA1B-4546-82BA-1D014A976A68}" dt="2023-07-23T01:23:50.289" v="297" actId="478"/>
          <ac:picMkLst>
            <pc:docMk/>
            <pc:sldMk cId="1465693757" sldId="728"/>
            <ac:picMk id="11" creationId="{8979D781-D6FD-39A5-8814-1A20F64F2BFC}"/>
          </ac:picMkLst>
        </pc:picChg>
        <pc:picChg chg="add mod">
          <ac:chgData name="Ambarish Narayan" userId="c60abcc857ffdad0" providerId="LiveId" clId="{81D72512-BA1B-4546-82BA-1D014A976A68}" dt="2023-07-23T01:26:11.479" v="320" actId="26606"/>
          <ac:picMkLst>
            <pc:docMk/>
            <pc:sldMk cId="1465693757" sldId="728"/>
            <ac:picMk id="13" creationId="{391A03E1-3C9E-4C23-4F37-DA4B4F4A7054}"/>
          </ac:picMkLst>
        </pc:picChg>
      </pc:sldChg>
      <pc:sldChg chg="addSp delSp modSp add del mod setBg">
        <pc:chgData name="Ambarish Narayan" userId="c60abcc857ffdad0" providerId="LiveId" clId="{81D72512-BA1B-4546-82BA-1D014A976A68}" dt="2023-07-24T04:49:19.666" v="5816" actId="20577"/>
        <pc:sldMkLst>
          <pc:docMk/>
          <pc:sldMk cId="1056353863" sldId="729"/>
        </pc:sldMkLst>
        <pc:spChg chg="del mod">
          <ac:chgData name="Ambarish Narayan" userId="c60abcc857ffdad0" providerId="LiveId" clId="{81D72512-BA1B-4546-82BA-1D014A976A68}" dt="2023-07-23T19:35:03.036" v="2949"/>
          <ac:spMkLst>
            <pc:docMk/>
            <pc:sldMk cId="1056353863" sldId="729"/>
            <ac:spMk id="15" creationId="{53B0C813-B341-5422-5151-61CD30A317D7}"/>
          </ac:spMkLst>
        </pc:spChg>
        <pc:spChg chg="add mod">
          <ac:chgData name="Ambarish Narayan" userId="c60abcc857ffdad0" providerId="LiveId" clId="{81D72512-BA1B-4546-82BA-1D014A976A68}" dt="2023-07-23T21:13:35.873" v="3430" actId="20577"/>
          <ac:spMkLst>
            <pc:docMk/>
            <pc:sldMk cId="1056353863" sldId="729"/>
            <ac:spMk id="20" creationId="{B42E85C5-5231-B385-EA1A-ABEB1891CF1E}"/>
          </ac:spMkLst>
        </pc:spChg>
        <pc:spChg chg="del mod">
          <ac:chgData name="Ambarish Narayan" userId="c60abcc857ffdad0" providerId="LiveId" clId="{81D72512-BA1B-4546-82BA-1D014A976A68}" dt="2023-07-23T19:46:36.588" v="2955" actId="478"/>
          <ac:spMkLst>
            <pc:docMk/>
            <pc:sldMk cId="1056353863" sldId="729"/>
            <ac:spMk id="21" creationId="{2783B7D8-1DD4-0A1A-98D5-D14E1477336E}"/>
          </ac:spMkLst>
        </pc:spChg>
        <pc:spChg chg="add del">
          <ac:chgData name="Ambarish Narayan" userId="c60abcc857ffdad0" providerId="LiveId" clId="{81D72512-BA1B-4546-82BA-1D014A976A68}" dt="2023-07-23T20:39:02.236" v="3065" actId="11529"/>
          <ac:spMkLst>
            <pc:docMk/>
            <pc:sldMk cId="1056353863" sldId="729"/>
            <ac:spMk id="23" creationId="{605F6017-401C-F833-9805-1A6A2AC98A93}"/>
          </ac:spMkLst>
        </pc:spChg>
        <pc:spChg chg="add del mod">
          <ac:chgData name="Ambarish Narayan" userId="c60abcc857ffdad0" providerId="LiveId" clId="{81D72512-BA1B-4546-82BA-1D014A976A68}" dt="2023-07-23T20:39:15.161" v="3068" actId="478"/>
          <ac:spMkLst>
            <pc:docMk/>
            <pc:sldMk cId="1056353863" sldId="729"/>
            <ac:spMk id="24" creationId="{290F7919-9E2D-B669-4F08-6A2780560420}"/>
          </ac:spMkLst>
        </pc:spChg>
        <pc:spChg chg="add del mod">
          <ac:chgData name="Ambarish Narayan" userId="c60abcc857ffdad0" providerId="LiveId" clId="{81D72512-BA1B-4546-82BA-1D014A976A68}" dt="2023-07-23T20:48:14.912" v="3317" actId="478"/>
          <ac:spMkLst>
            <pc:docMk/>
            <pc:sldMk cId="1056353863" sldId="729"/>
            <ac:spMk id="27" creationId="{032D7866-5A36-E4E4-5F75-F7F197A43652}"/>
          </ac:spMkLst>
        </pc:spChg>
        <pc:spChg chg="add del mod">
          <ac:chgData name="Ambarish Narayan" userId="c60abcc857ffdad0" providerId="LiveId" clId="{81D72512-BA1B-4546-82BA-1D014A976A68}" dt="2023-07-23T20:46:50.933" v="3300" actId="478"/>
          <ac:spMkLst>
            <pc:docMk/>
            <pc:sldMk cId="1056353863" sldId="729"/>
            <ac:spMk id="28" creationId="{129DF536-018F-0C78-B692-0EBAA31DE50C}"/>
          </ac:spMkLst>
        </pc:spChg>
        <pc:spChg chg="add del mod">
          <ac:chgData name="Ambarish Narayan" userId="c60abcc857ffdad0" providerId="LiveId" clId="{81D72512-BA1B-4546-82BA-1D014A976A68}" dt="2023-07-23T20:47:11.035" v="3306"/>
          <ac:spMkLst>
            <pc:docMk/>
            <pc:sldMk cId="1056353863" sldId="729"/>
            <ac:spMk id="29" creationId="{17CC5D5F-D066-1FFC-5477-456C50F52BC8}"/>
          </ac:spMkLst>
        </pc:spChg>
        <pc:spChg chg="add del mod">
          <ac:chgData name="Ambarish Narayan" userId="c60abcc857ffdad0" providerId="LiveId" clId="{81D72512-BA1B-4546-82BA-1D014A976A68}" dt="2023-07-23T20:47:12.740" v="3308"/>
          <ac:spMkLst>
            <pc:docMk/>
            <pc:sldMk cId="1056353863" sldId="729"/>
            <ac:spMk id="30" creationId="{B1B3EA90-BC07-9466-19BB-80246FE6BED2}"/>
          </ac:spMkLst>
        </pc:spChg>
        <pc:spChg chg="add del mod">
          <ac:chgData name="Ambarish Narayan" userId="c60abcc857ffdad0" providerId="LiveId" clId="{81D72512-BA1B-4546-82BA-1D014A976A68}" dt="2023-07-23T23:42:27.495" v="3872" actId="12789"/>
          <ac:spMkLst>
            <pc:docMk/>
            <pc:sldMk cId="1056353863" sldId="729"/>
            <ac:spMk id="32" creationId="{763A148C-F34B-44D1-7C05-D6CD806447E8}"/>
          </ac:spMkLst>
        </pc:spChg>
        <pc:spChg chg="add mod">
          <ac:chgData name="Ambarish Narayan" userId="c60abcc857ffdad0" providerId="LiveId" clId="{81D72512-BA1B-4546-82BA-1D014A976A68}" dt="2023-07-24T04:49:19.666" v="5816" actId="20577"/>
          <ac:spMkLst>
            <pc:docMk/>
            <pc:sldMk cId="1056353863" sldId="729"/>
            <ac:spMk id="35" creationId="{B7DC6479-9596-DE51-C40E-855379D9F7A8}"/>
          </ac:spMkLst>
        </pc:spChg>
        <pc:picChg chg="del mod">
          <ac:chgData name="Ambarish Narayan" userId="c60abcc857ffdad0" providerId="LiveId" clId="{81D72512-BA1B-4546-82BA-1D014A976A68}" dt="2023-07-23T20:37:41.012" v="2988" actId="478"/>
          <ac:picMkLst>
            <pc:docMk/>
            <pc:sldMk cId="1056353863" sldId="729"/>
            <ac:picMk id="2" creationId="{ADCB3753-2F25-83FD-7D22-491AB3598F97}"/>
          </ac:picMkLst>
        </pc:picChg>
        <pc:picChg chg="del mod">
          <ac:chgData name="Ambarish Narayan" userId="c60abcc857ffdad0" providerId="LiveId" clId="{81D72512-BA1B-4546-82BA-1D014A976A68}" dt="2023-07-23T20:37:41.012" v="2988" actId="478"/>
          <ac:picMkLst>
            <pc:docMk/>
            <pc:sldMk cId="1056353863" sldId="729"/>
            <ac:picMk id="3" creationId="{09143871-474B-80D5-C80B-95CE9E33A341}"/>
          </ac:picMkLst>
        </pc:picChg>
        <pc:picChg chg="del mod">
          <ac:chgData name="Ambarish Narayan" userId="c60abcc857ffdad0" providerId="LiveId" clId="{81D72512-BA1B-4546-82BA-1D014A976A68}" dt="2023-07-23T20:37:41.012" v="2988" actId="478"/>
          <ac:picMkLst>
            <pc:docMk/>
            <pc:sldMk cId="1056353863" sldId="729"/>
            <ac:picMk id="4" creationId="{F3617491-B684-5C12-017B-97E17EBBA36B}"/>
          </ac:picMkLst>
        </pc:picChg>
        <pc:picChg chg="del mod">
          <ac:chgData name="Ambarish Narayan" userId="c60abcc857ffdad0" providerId="LiveId" clId="{81D72512-BA1B-4546-82BA-1D014A976A68}" dt="2023-07-23T20:37:34.392" v="2986" actId="478"/>
          <ac:picMkLst>
            <pc:docMk/>
            <pc:sldMk cId="1056353863" sldId="729"/>
            <ac:picMk id="8" creationId="{6CB2D58F-9D9F-74BA-A78C-188D11F244DE}"/>
          </ac:picMkLst>
        </pc:picChg>
        <pc:picChg chg="add del mod">
          <ac:chgData name="Ambarish Narayan" userId="c60abcc857ffdad0" providerId="LiveId" clId="{81D72512-BA1B-4546-82BA-1D014A976A68}" dt="2023-07-23T19:48:36.519" v="2980" actId="21"/>
          <ac:picMkLst>
            <pc:docMk/>
            <pc:sldMk cId="1056353863" sldId="729"/>
            <ac:picMk id="12" creationId="{419225BE-8A05-F766-743B-E3A6B0B15C91}"/>
          </ac:picMkLst>
        </pc:picChg>
        <pc:picChg chg="add del mod">
          <ac:chgData name="Ambarish Narayan" userId="c60abcc857ffdad0" providerId="LiveId" clId="{81D72512-BA1B-4546-82BA-1D014A976A68}" dt="2023-07-23T19:48:36.519" v="2980" actId="21"/>
          <ac:picMkLst>
            <pc:docMk/>
            <pc:sldMk cId="1056353863" sldId="729"/>
            <ac:picMk id="13" creationId="{77BB6939-772C-2EDF-34EF-B8F8C17AE77A}"/>
          </ac:picMkLst>
        </pc:picChg>
        <pc:picChg chg="add del mod modCrop">
          <ac:chgData name="Ambarish Narayan" userId="c60abcc857ffdad0" providerId="LiveId" clId="{81D72512-BA1B-4546-82BA-1D014A976A68}" dt="2023-07-23T20:38:28.851" v="3059" actId="21"/>
          <ac:picMkLst>
            <pc:docMk/>
            <pc:sldMk cId="1056353863" sldId="729"/>
            <ac:picMk id="17" creationId="{26849A6A-C07D-5841-77BB-69217F535AE7}"/>
          </ac:picMkLst>
        </pc:picChg>
        <pc:picChg chg="add del mod">
          <ac:chgData name="Ambarish Narayan" userId="c60abcc857ffdad0" providerId="LiveId" clId="{81D72512-BA1B-4546-82BA-1D014A976A68}" dt="2023-07-23T23:44:19.940" v="3880" actId="478"/>
          <ac:picMkLst>
            <pc:docMk/>
            <pc:sldMk cId="1056353863" sldId="729"/>
            <ac:picMk id="22" creationId="{26369C64-1B1D-D14C-42EE-43F747B80304}"/>
          </ac:picMkLst>
        </pc:picChg>
        <pc:picChg chg="add del mod">
          <ac:chgData name="Ambarish Narayan" userId="c60abcc857ffdad0" providerId="LiveId" clId="{81D72512-BA1B-4546-82BA-1D014A976A68}" dt="2023-07-23T20:46:52.949" v="3301" actId="478"/>
          <ac:picMkLst>
            <pc:docMk/>
            <pc:sldMk cId="1056353863" sldId="729"/>
            <ac:picMk id="26" creationId="{E111A52F-B949-69DD-4C70-EA9A47D36BC9}"/>
          </ac:picMkLst>
        </pc:picChg>
        <pc:picChg chg="add del mod">
          <ac:chgData name="Ambarish Narayan" userId="c60abcc857ffdad0" providerId="LiveId" clId="{81D72512-BA1B-4546-82BA-1D014A976A68}" dt="2023-07-23T21:13:40.195" v="3432" actId="478"/>
          <ac:picMkLst>
            <pc:docMk/>
            <pc:sldMk cId="1056353863" sldId="729"/>
            <ac:picMk id="31" creationId="{09A0301B-F0D9-4F40-9A4A-EE9EF1B32FA4}"/>
          </ac:picMkLst>
        </pc:picChg>
        <pc:picChg chg="add mod">
          <ac:chgData name="Ambarish Narayan" userId="c60abcc857ffdad0" providerId="LiveId" clId="{81D72512-BA1B-4546-82BA-1D014A976A68}" dt="2023-07-23T23:40:21.387" v="3721" actId="1076"/>
          <ac:picMkLst>
            <pc:docMk/>
            <pc:sldMk cId="1056353863" sldId="729"/>
            <ac:picMk id="34" creationId="{1B2E8C9E-50B3-07DE-75B9-E892AFFB341C}"/>
          </ac:picMkLst>
        </pc:picChg>
        <pc:picChg chg="add mod">
          <ac:chgData name="Ambarish Narayan" userId="c60abcc857ffdad0" providerId="LiveId" clId="{81D72512-BA1B-4546-82BA-1D014A976A68}" dt="2023-07-23T23:44:23.075" v="3881" actId="1076"/>
          <ac:picMkLst>
            <pc:docMk/>
            <pc:sldMk cId="1056353863" sldId="729"/>
            <ac:picMk id="37" creationId="{D22A8424-FB3E-4832-2B41-2707F9BBEDC2}"/>
          </ac:picMkLst>
        </pc:picChg>
        <pc:cxnChg chg="add del mod">
          <ac:chgData name="Ambarish Narayan" userId="c60abcc857ffdad0" providerId="LiveId" clId="{81D72512-BA1B-4546-82BA-1D014A976A68}" dt="2023-07-23T23:39:46.278" v="3714" actId="478"/>
          <ac:cxnSpMkLst>
            <pc:docMk/>
            <pc:sldMk cId="1056353863" sldId="729"/>
            <ac:cxnSpMk id="9" creationId="{8B7A1A2E-97DA-9136-FF3A-D378C20C1685}"/>
          </ac:cxnSpMkLst>
        </pc:cxnChg>
        <pc:cxnChg chg="add del mod">
          <ac:chgData name="Ambarish Narayan" userId="c60abcc857ffdad0" providerId="LiveId" clId="{81D72512-BA1B-4546-82BA-1D014A976A68}" dt="2023-07-23T20:40:38.715" v="3070" actId="478"/>
          <ac:cxnSpMkLst>
            <pc:docMk/>
            <pc:sldMk cId="1056353863" sldId="729"/>
            <ac:cxnSpMk id="10" creationId="{27A347CA-5962-337C-288F-64C215CE0B9C}"/>
          </ac:cxnSpMkLst>
        </pc:cxnChg>
      </pc:sldChg>
      <pc:sldChg chg="addSp delSp modSp new mod">
        <pc:chgData name="Ambarish Narayan" userId="c60abcc857ffdad0" providerId="LiveId" clId="{81D72512-BA1B-4546-82BA-1D014A976A68}" dt="2023-07-23T16:00:50.559" v="1879" actId="404"/>
        <pc:sldMkLst>
          <pc:docMk/>
          <pc:sldMk cId="4274032249" sldId="730"/>
        </pc:sldMkLst>
        <pc:spChg chg="mod">
          <ac:chgData name="Ambarish Narayan" userId="c60abcc857ffdad0" providerId="LiveId" clId="{81D72512-BA1B-4546-82BA-1D014A976A68}" dt="2023-07-23T16:00:50.559" v="1879" actId="404"/>
          <ac:spMkLst>
            <pc:docMk/>
            <pc:sldMk cId="4274032249" sldId="730"/>
            <ac:spMk id="2" creationId="{9AC69888-E3D2-9474-BBCF-0765E2C392C0}"/>
          </ac:spMkLst>
        </pc:spChg>
        <pc:spChg chg="add del">
          <ac:chgData name="Ambarish Narayan" userId="c60abcc857ffdad0" providerId="LiveId" clId="{81D72512-BA1B-4546-82BA-1D014A976A68}" dt="2023-07-23T14:15:56.938" v="1526" actId="478"/>
          <ac:spMkLst>
            <pc:docMk/>
            <pc:sldMk cId="4274032249" sldId="730"/>
            <ac:spMk id="3" creationId="{1F979C0A-6ED6-7933-2522-609489BC2F3D}"/>
          </ac:spMkLst>
        </pc:spChg>
        <pc:spChg chg="add del mod">
          <ac:chgData name="Ambarish Narayan" userId="c60abcc857ffdad0" providerId="LiveId" clId="{81D72512-BA1B-4546-82BA-1D014A976A68}" dt="2023-07-23T14:15:54.319" v="1525"/>
          <ac:spMkLst>
            <pc:docMk/>
            <pc:sldMk cId="4274032249" sldId="730"/>
            <ac:spMk id="6" creationId="{B171E6FE-623A-9060-FAB5-D93911630A70}"/>
          </ac:spMkLst>
        </pc:spChg>
        <pc:spChg chg="add del mod">
          <ac:chgData name="Ambarish Narayan" userId="c60abcc857ffdad0" providerId="LiveId" clId="{81D72512-BA1B-4546-82BA-1D014A976A68}" dt="2023-07-23T14:15:54.319" v="1525"/>
          <ac:spMkLst>
            <pc:docMk/>
            <pc:sldMk cId="4274032249" sldId="730"/>
            <ac:spMk id="8" creationId="{FA31C9FB-9390-016A-3979-8D19BFF4CBC3}"/>
          </ac:spMkLst>
        </pc:spChg>
        <pc:spChg chg="add del mod">
          <ac:chgData name="Ambarish Narayan" userId="c60abcc857ffdad0" providerId="LiveId" clId="{81D72512-BA1B-4546-82BA-1D014A976A68}" dt="2023-07-23T14:15:54.319" v="1525"/>
          <ac:spMkLst>
            <pc:docMk/>
            <pc:sldMk cId="4274032249" sldId="730"/>
            <ac:spMk id="10" creationId="{960999E5-4F64-3C56-5E33-3D2F9DFB99E5}"/>
          </ac:spMkLst>
        </pc:spChg>
        <pc:spChg chg="add del mod">
          <ac:chgData name="Ambarish Narayan" userId="c60abcc857ffdad0" providerId="LiveId" clId="{81D72512-BA1B-4546-82BA-1D014A976A68}" dt="2023-07-23T14:15:54.319" v="1525"/>
          <ac:spMkLst>
            <pc:docMk/>
            <pc:sldMk cId="4274032249" sldId="730"/>
            <ac:spMk id="12" creationId="{3052EEA4-9D60-EEDB-DD25-18C44BD72E71}"/>
          </ac:spMkLst>
        </pc:spChg>
        <pc:spChg chg="add del mod">
          <ac:chgData name="Ambarish Narayan" userId="c60abcc857ffdad0" providerId="LiveId" clId="{81D72512-BA1B-4546-82BA-1D014A976A68}" dt="2023-07-23T14:15:54.319" v="1525"/>
          <ac:spMkLst>
            <pc:docMk/>
            <pc:sldMk cId="4274032249" sldId="730"/>
            <ac:spMk id="14" creationId="{AD941E4C-C5F4-B853-7252-BE1C29799D85}"/>
          </ac:spMkLst>
        </pc:spChg>
        <pc:spChg chg="add del mod">
          <ac:chgData name="Ambarish Narayan" userId="c60abcc857ffdad0" providerId="LiveId" clId="{81D72512-BA1B-4546-82BA-1D014A976A68}" dt="2023-07-23T14:15:54.319" v="1525"/>
          <ac:spMkLst>
            <pc:docMk/>
            <pc:sldMk cId="4274032249" sldId="730"/>
            <ac:spMk id="16" creationId="{43439860-0020-1985-E2D3-B1CEE08834FE}"/>
          </ac:spMkLst>
        </pc:spChg>
        <pc:spChg chg="add del mod">
          <ac:chgData name="Ambarish Narayan" userId="c60abcc857ffdad0" providerId="LiveId" clId="{81D72512-BA1B-4546-82BA-1D014A976A68}" dt="2023-07-23T14:15:54.319" v="1525"/>
          <ac:spMkLst>
            <pc:docMk/>
            <pc:sldMk cId="4274032249" sldId="730"/>
            <ac:spMk id="18" creationId="{6453F547-2151-7A49-1BA6-F2DB3DD79CEE}"/>
          </ac:spMkLst>
        </pc:spChg>
        <pc:spChg chg="add mod">
          <ac:chgData name="Ambarish Narayan" userId="c60abcc857ffdad0" providerId="LiveId" clId="{81D72512-BA1B-4546-82BA-1D014A976A68}" dt="2023-07-23T14:16:05.021" v="1528" actId="1076"/>
          <ac:spMkLst>
            <pc:docMk/>
            <pc:sldMk cId="4274032249" sldId="730"/>
            <ac:spMk id="21" creationId="{DBDB98C8-E0B0-6212-496E-A7AFD77F4B87}"/>
          </ac:spMkLst>
        </pc:spChg>
        <pc:spChg chg="add mod">
          <ac:chgData name="Ambarish Narayan" userId="c60abcc857ffdad0" providerId="LiveId" clId="{81D72512-BA1B-4546-82BA-1D014A976A68}" dt="2023-07-23T14:16:05.021" v="1528" actId="1076"/>
          <ac:spMkLst>
            <pc:docMk/>
            <pc:sldMk cId="4274032249" sldId="730"/>
            <ac:spMk id="23" creationId="{0892E472-A5BB-DE64-A5D9-0FD4E552D713}"/>
          </ac:spMkLst>
        </pc:spChg>
        <pc:spChg chg="add mod">
          <ac:chgData name="Ambarish Narayan" userId="c60abcc857ffdad0" providerId="LiveId" clId="{81D72512-BA1B-4546-82BA-1D014A976A68}" dt="2023-07-23T14:19:45.447" v="1577" actId="20577"/>
          <ac:spMkLst>
            <pc:docMk/>
            <pc:sldMk cId="4274032249" sldId="730"/>
            <ac:spMk id="25" creationId="{61C5B197-8A3F-9A30-7D01-A2DC4783EB02}"/>
          </ac:spMkLst>
        </pc:spChg>
        <pc:spChg chg="add mod">
          <ac:chgData name="Ambarish Narayan" userId="c60abcc857ffdad0" providerId="LiveId" clId="{81D72512-BA1B-4546-82BA-1D014A976A68}" dt="2023-07-23T14:16:05.021" v="1528" actId="1076"/>
          <ac:spMkLst>
            <pc:docMk/>
            <pc:sldMk cId="4274032249" sldId="730"/>
            <ac:spMk id="27" creationId="{7BA1DC54-B988-EA1D-EE42-DD84EC625F77}"/>
          </ac:spMkLst>
        </pc:spChg>
        <pc:spChg chg="add mod">
          <ac:chgData name="Ambarish Narayan" userId="c60abcc857ffdad0" providerId="LiveId" clId="{81D72512-BA1B-4546-82BA-1D014A976A68}" dt="2023-07-23T14:16:05.021" v="1528" actId="1076"/>
          <ac:spMkLst>
            <pc:docMk/>
            <pc:sldMk cId="4274032249" sldId="730"/>
            <ac:spMk id="29" creationId="{B4B6137B-F0DB-F715-AC2C-F8727B3B3647}"/>
          </ac:spMkLst>
        </pc:spChg>
        <pc:spChg chg="add mod">
          <ac:chgData name="Ambarish Narayan" userId="c60abcc857ffdad0" providerId="LiveId" clId="{81D72512-BA1B-4546-82BA-1D014A976A68}" dt="2023-07-23T14:16:05.021" v="1528" actId="1076"/>
          <ac:spMkLst>
            <pc:docMk/>
            <pc:sldMk cId="4274032249" sldId="730"/>
            <ac:spMk id="31" creationId="{C52DD6D5-F6C5-BF69-C75B-E2005BF089F7}"/>
          </ac:spMkLst>
        </pc:spChg>
        <pc:spChg chg="add mod">
          <ac:chgData name="Ambarish Narayan" userId="c60abcc857ffdad0" providerId="LiveId" clId="{81D72512-BA1B-4546-82BA-1D014A976A68}" dt="2023-07-23T14:16:05.021" v="1528" actId="1076"/>
          <ac:spMkLst>
            <pc:docMk/>
            <pc:sldMk cId="4274032249" sldId="730"/>
            <ac:spMk id="33" creationId="{DDB59984-C4A9-EBD6-7C63-16C9E037DA36}"/>
          </ac:spMkLst>
        </pc:spChg>
        <pc:spChg chg="add mod">
          <ac:chgData name="Ambarish Narayan" userId="c60abcc857ffdad0" providerId="LiveId" clId="{81D72512-BA1B-4546-82BA-1D014A976A68}" dt="2023-07-23T14:19:05.235" v="1570" actId="14100"/>
          <ac:spMkLst>
            <pc:docMk/>
            <pc:sldMk cId="4274032249" sldId="730"/>
            <ac:spMk id="38" creationId="{8B113CA1-631B-27BD-8DEA-0C66D6477E05}"/>
          </ac:spMkLst>
        </pc:spChg>
        <pc:spChg chg="add del mod">
          <ac:chgData name="Ambarish Narayan" userId="c60abcc857ffdad0" providerId="LiveId" clId="{81D72512-BA1B-4546-82BA-1D014A976A68}" dt="2023-07-23T14:17:05.685" v="1544"/>
          <ac:spMkLst>
            <pc:docMk/>
            <pc:sldMk cId="4274032249" sldId="730"/>
            <ac:spMk id="43" creationId="{D3C9AD52-18FE-0AB1-3FA9-586CAD950DCD}"/>
          </ac:spMkLst>
        </pc:spChg>
        <pc:spChg chg="add mod">
          <ac:chgData name="Ambarish Narayan" userId="c60abcc857ffdad0" providerId="LiveId" clId="{81D72512-BA1B-4546-82BA-1D014A976A68}" dt="2023-07-23T14:17:08.784" v="1546" actId="571"/>
          <ac:spMkLst>
            <pc:docMk/>
            <pc:sldMk cId="4274032249" sldId="730"/>
            <ac:spMk id="45" creationId="{7408744E-BCA8-A8BD-1EB2-2658FCB3ABC0}"/>
          </ac:spMkLst>
        </pc:spChg>
        <pc:spChg chg="add mod">
          <ac:chgData name="Ambarish Narayan" userId="c60abcc857ffdad0" providerId="LiveId" clId="{81D72512-BA1B-4546-82BA-1D014A976A68}" dt="2023-07-23T14:19:38.406" v="1576" actId="20577"/>
          <ac:spMkLst>
            <pc:docMk/>
            <pc:sldMk cId="4274032249" sldId="730"/>
            <ac:spMk id="47" creationId="{E559D3B5-1B9E-FB7C-D777-4BF486913AF1}"/>
          </ac:spMkLst>
        </pc:spChg>
        <pc:spChg chg="add mod">
          <ac:chgData name="Ambarish Narayan" userId="c60abcc857ffdad0" providerId="LiveId" clId="{81D72512-BA1B-4546-82BA-1D014A976A68}" dt="2023-07-23T14:18:36.711" v="1564"/>
          <ac:spMkLst>
            <pc:docMk/>
            <pc:sldMk cId="4274032249" sldId="730"/>
            <ac:spMk id="49" creationId="{1A660BCD-97AC-0A9C-1C24-10F2EC9752FD}"/>
          </ac:spMkLst>
        </pc:spChg>
        <pc:spChg chg="add mod">
          <ac:chgData name="Ambarish Narayan" userId="c60abcc857ffdad0" providerId="LiveId" clId="{81D72512-BA1B-4546-82BA-1D014A976A68}" dt="2023-07-23T14:18:31.617" v="1563"/>
          <ac:spMkLst>
            <pc:docMk/>
            <pc:sldMk cId="4274032249" sldId="730"/>
            <ac:spMk id="51" creationId="{FF6F8393-7102-FBFE-E51C-8132AE142516}"/>
          </ac:spMkLst>
        </pc:spChg>
        <pc:spChg chg="add mod">
          <ac:chgData name="Ambarish Narayan" userId="c60abcc857ffdad0" providerId="LiveId" clId="{81D72512-BA1B-4546-82BA-1D014A976A68}" dt="2023-07-23T14:18:47.170" v="1566" actId="14100"/>
          <ac:spMkLst>
            <pc:docMk/>
            <pc:sldMk cId="4274032249" sldId="730"/>
            <ac:spMk id="53" creationId="{9B73047A-CEC2-118F-B737-BC23DD9894BD}"/>
          </ac:spMkLst>
        </pc:spChg>
        <pc:spChg chg="add mod">
          <ac:chgData name="Ambarish Narayan" userId="c60abcc857ffdad0" providerId="LiveId" clId="{81D72512-BA1B-4546-82BA-1D014A976A68}" dt="2023-07-23T14:18:57.371" v="1568" actId="14100"/>
          <ac:spMkLst>
            <pc:docMk/>
            <pc:sldMk cId="4274032249" sldId="730"/>
            <ac:spMk id="55" creationId="{DBCF83CE-3A59-F49A-2BA4-7C85874BBDCD}"/>
          </ac:spMkLst>
        </pc:spChg>
        <pc:spChg chg="add mod">
          <ac:chgData name="Ambarish Narayan" userId="c60abcc857ffdad0" providerId="LiveId" clId="{81D72512-BA1B-4546-82BA-1D014A976A68}" dt="2023-07-23T14:18:21.594" v="1560"/>
          <ac:spMkLst>
            <pc:docMk/>
            <pc:sldMk cId="4274032249" sldId="730"/>
            <ac:spMk id="57" creationId="{C9949601-2E7F-11CC-D462-9143528C997E}"/>
          </ac:spMkLst>
        </pc:spChg>
        <pc:picChg chg="add del mod">
          <ac:chgData name="Ambarish Narayan" userId="c60abcc857ffdad0" providerId="LiveId" clId="{81D72512-BA1B-4546-82BA-1D014A976A68}" dt="2023-07-23T14:15:54.319" v="1525"/>
          <ac:picMkLst>
            <pc:docMk/>
            <pc:sldMk cId="4274032249" sldId="730"/>
            <ac:picMk id="4" creationId="{5FDD4306-2A61-A7DD-C3BA-6E439F259D67}"/>
          </ac:picMkLst>
        </pc:picChg>
        <pc:picChg chg="add mod">
          <ac:chgData name="Ambarish Narayan" userId="c60abcc857ffdad0" providerId="LiveId" clId="{81D72512-BA1B-4546-82BA-1D014A976A68}" dt="2023-07-23T14:16:12.425" v="1531" actId="1035"/>
          <ac:picMkLst>
            <pc:docMk/>
            <pc:sldMk cId="4274032249" sldId="730"/>
            <ac:picMk id="19" creationId="{066BD4CE-A90C-733F-9A72-8D5AE3F5CC28}"/>
          </ac:picMkLst>
        </pc:picChg>
        <pc:cxnChg chg="add del mod">
          <ac:chgData name="Ambarish Narayan" userId="c60abcc857ffdad0" providerId="LiveId" clId="{81D72512-BA1B-4546-82BA-1D014A976A68}" dt="2023-07-23T14:15:54.319" v="1525"/>
          <ac:cxnSpMkLst>
            <pc:docMk/>
            <pc:sldMk cId="4274032249" sldId="730"/>
            <ac:cxnSpMk id="5" creationId="{430E55B6-774B-9506-5F54-1F71FF7C6EEE}"/>
          </ac:cxnSpMkLst>
        </pc:cxnChg>
        <pc:cxnChg chg="add del mod">
          <ac:chgData name="Ambarish Narayan" userId="c60abcc857ffdad0" providerId="LiveId" clId="{81D72512-BA1B-4546-82BA-1D014A976A68}" dt="2023-07-23T14:15:54.319" v="1525"/>
          <ac:cxnSpMkLst>
            <pc:docMk/>
            <pc:sldMk cId="4274032249" sldId="730"/>
            <ac:cxnSpMk id="7" creationId="{7CF71BF7-A6C4-93F3-AA86-1E12D397A0C6}"/>
          </ac:cxnSpMkLst>
        </pc:cxnChg>
        <pc:cxnChg chg="add del mod">
          <ac:chgData name="Ambarish Narayan" userId="c60abcc857ffdad0" providerId="LiveId" clId="{81D72512-BA1B-4546-82BA-1D014A976A68}" dt="2023-07-23T14:15:54.319" v="1525"/>
          <ac:cxnSpMkLst>
            <pc:docMk/>
            <pc:sldMk cId="4274032249" sldId="730"/>
            <ac:cxnSpMk id="9" creationId="{9980F383-88E0-C7D8-B484-5ABC6F52BFC5}"/>
          </ac:cxnSpMkLst>
        </pc:cxnChg>
        <pc:cxnChg chg="add del mod">
          <ac:chgData name="Ambarish Narayan" userId="c60abcc857ffdad0" providerId="LiveId" clId="{81D72512-BA1B-4546-82BA-1D014A976A68}" dt="2023-07-23T14:15:54.319" v="1525"/>
          <ac:cxnSpMkLst>
            <pc:docMk/>
            <pc:sldMk cId="4274032249" sldId="730"/>
            <ac:cxnSpMk id="11" creationId="{11AE7AFB-9E79-4FDA-9476-84DE279C836B}"/>
          </ac:cxnSpMkLst>
        </pc:cxnChg>
        <pc:cxnChg chg="add del mod">
          <ac:chgData name="Ambarish Narayan" userId="c60abcc857ffdad0" providerId="LiveId" clId="{81D72512-BA1B-4546-82BA-1D014A976A68}" dt="2023-07-23T14:15:54.319" v="1525"/>
          <ac:cxnSpMkLst>
            <pc:docMk/>
            <pc:sldMk cId="4274032249" sldId="730"/>
            <ac:cxnSpMk id="13" creationId="{C9FF4420-C61F-36D0-F5F2-04A897DDAFFF}"/>
          </ac:cxnSpMkLst>
        </pc:cxnChg>
        <pc:cxnChg chg="add del mod">
          <ac:chgData name="Ambarish Narayan" userId="c60abcc857ffdad0" providerId="LiveId" clId="{81D72512-BA1B-4546-82BA-1D014A976A68}" dt="2023-07-23T14:15:54.319" v="1525"/>
          <ac:cxnSpMkLst>
            <pc:docMk/>
            <pc:sldMk cId="4274032249" sldId="730"/>
            <ac:cxnSpMk id="15" creationId="{DA821EA8-8757-B071-B6A0-322CF5F96A90}"/>
          </ac:cxnSpMkLst>
        </pc:cxnChg>
        <pc:cxnChg chg="add del mod">
          <ac:chgData name="Ambarish Narayan" userId="c60abcc857ffdad0" providerId="LiveId" clId="{81D72512-BA1B-4546-82BA-1D014A976A68}" dt="2023-07-23T14:15:54.319" v="1525"/>
          <ac:cxnSpMkLst>
            <pc:docMk/>
            <pc:sldMk cId="4274032249" sldId="730"/>
            <ac:cxnSpMk id="17" creationId="{489F4920-286E-DD60-945D-0E9EF6C2F3AB}"/>
          </ac:cxnSpMkLst>
        </pc:cxnChg>
        <pc:cxnChg chg="add mod">
          <ac:chgData name="Ambarish Narayan" userId="c60abcc857ffdad0" providerId="LiveId" clId="{81D72512-BA1B-4546-82BA-1D014A976A68}" dt="2023-07-23T14:16:05.021" v="1528" actId="1076"/>
          <ac:cxnSpMkLst>
            <pc:docMk/>
            <pc:sldMk cId="4274032249" sldId="730"/>
            <ac:cxnSpMk id="20" creationId="{8F550FAA-F6A5-5D88-54EA-7CE1662D0EC2}"/>
          </ac:cxnSpMkLst>
        </pc:cxnChg>
        <pc:cxnChg chg="add mod">
          <ac:chgData name="Ambarish Narayan" userId="c60abcc857ffdad0" providerId="LiveId" clId="{81D72512-BA1B-4546-82BA-1D014A976A68}" dt="2023-07-23T14:16:05.021" v="1528" actId="1076"/>
          <ac:cxnSpMkLst>
            <pc:docMk/>
            <pc:sldMk cId="4274032249" sldId="730"/>
            <ac:cxnSpMk id="22" creationId="{02281C91-0D4C-7675-37B2-DA916ED0BACF}"/>
          </ac:cxnSpMkLst>
        </pc:cxnChg>
        <pc:cxnChg chg="add mod">
          <ac:chgData name="Ambarish Narayan" userId="c60abcc857ffdad0" providerId="LiveId" clId="{81D72512-BA1B-4546-82BA-1D014A976A68}" dt="2023-07-23T14:16:05.021" v="1528" actId="1076"/>
          <ac:cxnSpMkLst>
            <pc:docMk/>
            <pc:sldMk cId="4274032249" sldId="730"/>
            <ac:cxnSpMk id="24" creationId="{4EFC62F5-50E5-FCAC-B3E1-93AA8E8613F3}"/>
          </ac:cxnSpMkLst>
        </pc:cxnChg>
        <pc:cxnChg chg="add mod">
          <ac:chgData name="Ambarish Narayan" userId="c60abcc857ffdad0" providerId="LiveId" clId="{81D72512-BA1B-4546-82BA-1D014A976A68}" dt="2023-07-23T14:16:05.021" v="1528" actId="1076"/>
          <ac:cxnSpMkLst>
            <pc:docMk/>
            <pc:sldMk cId="4274032249" sldId="730"/>
            <ac:cxnSpMk id="26" creationId="{69820A3F-002B-1C0A-CCB6-A26AAACA082A}"/>
          </ac:cxnSpMkLst>
        </pc:cxnChg>
        <pc:cxnChg chg="add mod">
          <ac:chgData name="Ambarish Narayan" userId="c60abcc857ffdad0" providerId="LiveId" clId="{81D72512-BA1B-4546-82BA-1D014A976A68}" dt="2023-07-23T14:16:05.021" v="1528" actId="1076"/>
          <ac:cxnSpMkLst>
            <pc:docMk/>
            <pc:sldMk cId="4274032249" sldId="730"/>
            <ac:cxnSpMk id="28" creationId="{0754BA46-F06D-BF64-5736-E588E469FE63}"/>
          </ac:cxnSpMkLst>
        </pc:cxnChg>
        <pc:cxnChg chg="add mod">
          <ac:chgData name="Ambarish Narayan" userId="c60abcc857ffdad0" providerId="LiveId" clId="{81D72512-BA1B-4546-82BA-1D014A976A68}" dt="2023-07-23T14:16:25.578" v="1534" actId="14100"/>
          <ac:cxnSpMkLst>
            <pc:docMk/>
            <pc:sldMk cId="4274032249" sldId="730"/>
            <ac:cxnSpMk id="30" creationId="{AF4AA853-9FBB-78E8-E156-C78E4BF1BFB4}"/>
          </ac:cxnSpMkLst>
        </pc:cxnChg>
        <pc:cxnChg chg="add mod">
          <ac:chgData name="Ambarish Narayan" userId="c60abcc857ffdad0" providerId="LiveId" clId="{81D72512-BA1B-4546-82BA-1D014A976A68}" dt="2023-07-23T14:16:28.706" v="1535" actId="14100"/>
          <ac:cxnSpMkLst>
            <pc:docMk/>
            <pc:sldMk cId="4274032249" sldId="730"/>
            <ac:cxnSpMk id="32" creationId="{DB35630D-931B-7CBF-488E-F0F6EF9F9DAD}"/>
          </ac:cxnSpMkLst>
        </pc:cxnChg>
        <pc:cxnChg chg="add mod">
          <ac:chgData name="Ambarish Narayan" userId="c60abcc857ffdad0" providerId="LiveId" clId="{81D72512-BA1B-4546-82BA-1D014A976A68}" dt="2023-07-23T14:19:05.235" v="1570" actId="14100"/>
          <ac:cxnSpMkLst>
            <pc:docMk/>
            <pc:sldMk cId="4274032249" sldId="730"/>
            <ac:cxnSpMk id="37" creationId="{9FCFFBB9-5DCC-00C6-3BD5-ADCF85C35716}"/>
          </ac:cxnSpMkLst>
        </pc:cxnChg>
        <pc:cxnChg chg="add del mod">
          <ac:chgData name="Ambarish Narayan" userId="c60abcc857ffdad0" providerId="LiveId" clId="{81D72512-BA1B-4546-82BA-1D014A976A68}" dt="2023-07-23T14:17:05.685" v="1544"/>
          <ac:cxnSpMkLst>
            <pc:docMk/>
            <pc:sldMk cId="4274032249" sldId="730"/>
            <ac:cxnSpMk id="42" creationId="{933AAAEB-5511-A139-3CAA-83BDB5BE1EC7}"/>
          </ac:cxnSpMkLst>
        </pc:cxnChg>
        <pc:cxnChg chg="add mod">
          <ac:chgData name="Ambarish Narayan" userId="c60abcc857ffdad0" providerId="LiveId" clId="{81D72512-BA1B-4546-82BA-1D014A976A68}" dt="2023-07-23T14:17:08.784" v="1546" actId="571"/>
          <ac:cxnSpMkLst>
            <pc:docMk/>
            <pc:sldMk cId="4274032249" sldId="730"/>
            <ac:cxnSpMk id="44" creationId="{9F4B3574-86CA-364B-718E-B450E4DCC1BA}"/>
          </ac:cxnSpMkLst>
        </pc:cxnChg>
        <pc:cxnChg chg="add mod">
          <ac:chgData name="Ambarish Narayan" userId="c60abcc857ffdad0" providerId="LiveId" clId="{81D72512-BA1B-4546-82BA-1D014A976A68}" dt="2023-07-23T14:17:14.427" v="1548" actId="1076"/>
          <ac:cxnSpMkLst>
            <pc:docMk/>
            <pc:sldMk cId="4274032249" sldId="730"/>
            <ac:cxnSpMk id="46" creationId="{0E6DF874-48BB-973E-EE03-33E5B440D05E}"/>
          </ac:cxnSpMkLst>
        </pc:cxnChg>
        <pc:cxnChg chg="add mod">
          <ac:chgData name="Ambarish Narayan" userId="c60abcc857ffdad0" providerId="LiveId" clId="{81D72512-BA1B-4546-82BA-1D014A976A68}" dt="2023-07-23T14:17:29.643" v="1552" actId="1076"/>
          <ac:cxnSpMkLst>
            <pc:docMk/>
            <pc:sldMk cId="4274032249" sldId="730"/>
            <ac:cxnSpMk id="48" creationId="{CBBD9AA9-4D20-E22D-D2A1-0DBF84284881}"/>
          </ac:cxnSpMkLst>
        </pc:cxnChg>
        <pc:cxnChg chg="add mod">
          <ac:chgData name="Ambarish Narayan" userId="c60abcc857ffdad0" providerId="LiveId" clId="{81D72512-BA1B-4546-82BA-1D014A976A68}" dt="2023-07-23T14:17:21.979" v="1550" actId="571"/>
          <ac:cxnSpMkLst>
            <pc:docMk/>
            <pc:sldMk cId="4274032249" sldId="730"/>
            <ac:cxnSpMk id="50" creationId="{F1C10A6E-030E-9F51-74B6-E0867BE28374}"/>
          </ac:cxnSpMkLst>
        </pc:cxnChg>
        <pc:cxnChg chg="add mod">
          <ac:chgData name="Ambarish Narayan" userId="c60abcc857ffdad0" providerId="LiveId" clId="{81D72512-BA1B-4546-82BA-1D014A976A68}" dt="2023-07-23T14:18:47.170" v="1566" actId="14100"/>
          <ac:cxnSpMkLst>
            <pc:docMk/>
            <pc:sldMk cId="4274032249" sldId="730"/>
            <ac:cxnSpMk id="52" creationId="{140A6C43-C971-55DD-0AEE-1B745E175A2D}"/>
          </ac:cxnSpMkLst>
        </pc:cxnChg>
        <pc:cxnChg chg="add mod">
          <ac:chgData name="Ambarish Narayan" userId="c60abcc857ffdad0" providerId="LiveId" clId="{81D72512-BA1B-4546-82BA-1D014A976A68}" dt="2023-07-23T14:18:57.371" v="1568" actId="14100"/>
          <ac:cxnSpMkLst>
            <pc:docMk/>
            <pc:sldMk cId="4274032249" sldId="730"/>
            <ac:cxnSpMk id="54" creationId="{72CD7EFC-C5E4-E5BA-EEC2-766802E1850F}"/>
          </ac:cxnSpMkLst>
        </pc:cxnChg>
        <pc:cxnChg chg="add mod">
          <ac:chgData name="Ambarish Narayan" userId="c60abcc857ffdad0" providerId="LiveId" clId="{81D72512-BA1B-4546-82BA-1D014A976A68}" dt="2023-07-23T14:17:53.042" v="1558" actId="1076"/>
          <ac:cxnSpMkLst>
            <pc:docMk/>
            <pc:sldMk cId="4274032249" sldId="730"/>
            <ac:cxnSpMk id="56" creationId="{EC0E59B6-E7CE-347A-8D18-8AF1E4C1852B}"/>
          </ac:cxnSpMkLst>
        </pc:cxnChg>
      </pc:sldChg>
      <pc:sldChg chg="modSp add del mod">
        <pc:chgData name="Ambarish Narayan" userId="c60abcc857ffdad0" providerId="LiveId" clId="{81D72512-BA1B-4546-82BA-1D014A976A68}" dt="2023-07-23T16:19:21.299" v="2244" actId="47"/>
        <pc:sldMkLst>
          <pc:docMk/>
          <pc:sldMk cId="3590493329" sldId="731"/>
        </pc:sldMkLst>
        <pc:spChg chg="mod">
          <ac:chgData name="Ambarish Narayan" userId="c60abcc857ffdad0" providerId="LiveId" clId="{81D72512-BA1B-4546-82BA-1D014A976A68}" dt="2023-07-23T14:57:47.581" v="1729" actId="20577"/>
          <ac:spMkLst>
            <pc:docMk/>
            <pc:sldMk cId="3590493329" sldId="731"/>
            <ac:spMk id="2" creationId="{5ECEF692-4FA9-97B5-A26B-31DC587D115F}"/>
          </ac:spMkLst>
        </pc:spChg>
      </pc:sldChg>
      <pc:sldChg chg="addSp delSp modSp add mod ord">
        <pc:chgData name="Ambarish Narayan" userId="c60abcc857ffdad0" providerId="LiveId" clId="{81D72512-BA1B-4546-82BA-1D014A976A68}" dt="2023-07-24T05:07:43.923" v="5840" actId="108"/>
        <pc:sldMkLst>
          <pc:docMk/>
          <pc:sldMk cId="3779790422" sldId="732"/>
        </pc:sldMkLst>
        <pc:spChg chg="add del mod">
          <ac:chgData name="Ambarish Narayan" userId="c60abcc857ffdad0" providerId="LiveId" clId="{81D72512-BA1B-4546-82BA-1D014A976A68}" dt="2023-07-23T19:05:28.362" v="2525" actId="27636"/>
          <ac:spMkLst>
            <pc:docMk/>
            <pc:sldMk cId="3779790422" sldId="732"/>
            <ac:spMk id="2" creationId="{5ECEF692-4FA9-97B5-A26B-31DC587D115F}"/>
          </ac:spMkLst>
        </pc:spChg>
        <pc:spChg chg="add del mod">
          <ac:chgData name="Ambarish Narayan" userId="c60abcc857ffdad0" providerId="LiveId" clId="{81D72512-BA1B-4546-82BA-1D014A976A68}" dt="2023-07-23T16:19:51.906" v="2252" actId="478"/>
          <ac:spMkLst>
            <pc:docMk/>
            <pc:sldMk cId="3779790422" sldId="732"/>
            <ac:spMk id="4" creationId="{E45C8AD1-90FA-318A-14AC-9A39B9E80DF0}"/>
          </ac:spMkLst>
        </pc:spChg>
        <pc:spChg chg="mod">
          <ac:chgData name="Ambarish Narayan" userId="c60abcc857ffdad0" providerId="LiveId" clId="{81D72512-BA1B-4546-82BA-1D014A976A68}" dt="2023-07-23T19:20:25.498" v="2882" actId="20577"/>
          <ac:spMkLst>
            <pc:docMk/>
            <pc:sldMk cId="3779790422" sldId="732"/>
            <ac:spMk id="17" creationId="{DE5B60A1-BACD-1044-3768-411DE3D89735}"/>
          </ac:spMkLst>
        </pc:spChg>
        <pc:spChg chg="mod">
          <ac:chgData name="Ambarish Narayan" userId="c60abcc857ffdad0" providerId="LiveId" clId="{81D72512-BA1B-4546-82BA-1D014A976A68}" dt="2023-07-23T19:19:56.524" v="2866" actId="114"/>
          <ac:spMkLst>
            <pc:docMk/>
            <pc:sldMk cId="3779790422" sldId="732"/>
            <ac:spMk id="18" creationId="{2371EAD7-5ED9-6D0A-01E8-5F6DDC16F8F6}"/>
          </ac:spMkLst>
        </pc:spChg>
        <pc:spChg chg="mod">
          <ac:chgData name="Ambarish Narayan" userId="c60abcc857ffdad0" providerId="LiveId" clId="{81D72512-BA1B-4546-82BA-1D014A976A68}" dt="2023-07-23T19:20:42.696" v="2893" actId="114"/>
          <ac:spMkLst>
            <pc:docMk/>
            <pc:sldMk cId="3779790422" sldId="732"/>
            <ac:spMk id="19" creationId="{4B587E4D-DE50-FDD4-75BA-41E625B4F631}"/>
          </ac:spMkLst>
        </pc:spChg>
        <pc:spChg chg="mod topLvl">
          <ac:chgData name="Ambarish Narayan" userId="c60abcc857ffdad0" providerId="LiveId" clId="{81D72512-BA1B-4546-82BA-1D014A976A68}" dt="2023-07-23T18:56:14.675" v="2288" actId="164"/>
          <ac:spMkLst>
            <pc:docMk/>
            <pc:sldMk cId="3779790422" sldId="732"/>
            <ac:spMk id="22" creationId="{D475CF94-DAB5-A779-FEA4-180C7473627C}"/>
          </ac:spMkLst>
        </pc:spChg>
        <pc:spChg chg="topLvl">
          <ac:chgData name="Ambarish Narayan" userId="c60abcc857ffdad0" providerId="LiveId" clId="{81D72512-BA1B-4546-82BA-1D014A976A68}" dt="2023-07-23T19:17:51.665" v="2768" actId="478"/>
          <ac:spMkLst>
            <pc:docMk/>
            <pc:sldMk cId="3779790422" sldId="732"/>
            <ac:spMk id="27" creationId="{88155B27-6E75-5A75-0676-FF4279A9CC65}"/>
          </ac:spMkLst>
        </pc:spChg>
        <pc:spChg chg="del mod">
          <ac:chgData name="Ambarish Narayan" userId="c60abcc857ffdad0" providerId="LiveId" clId="{81D72512-BA1B-4546-82BA-1D014A976A68}" dt="2023-07-23T16:19:48.576" v="2250" actId="21"/>
          <ac:spMkLst>
            <pc:docMk/>
            <pc:sldMk cId="3779790422" sldId="732"/>
            <ac:spMk id="29" creationId="{911D0C6C-5E71-AA7E-C1BB-0B43B5133C29}"/>
          </ac:spMkLst>
        </pc:spChg>
        <pc:spChg chg="add del mod">
          <ac:chgData name="Ambarish Narayan" userId="c60abcc857ffdad0" providerId="LiveId" clId="{81D72512-BA1B-4546-82BA-1D014A976A68}" dt="2023-07-23T19:32:53.750" v="2934" actId="478"/>
          <ac:spMkLst>
            <pc:docMk/>
            <pc:sldMk cId="3779790422" sldId="732"/>
            <ac:spMk id="33" creationId="{6CECF420-BEE1-E193-32CA-8F376BDF8A72}"/>
          </ac:spMkLst>
        </pc:spChg>
        <pc:spChg chg="mod topLvl">
          <ac:chgData name="Ambarish Narayan" userId="c60abcc857ffdad0" providerId="LiveId" clId="{81D72512-BA1B-4546-82BA-1D014A976A68}" dt="2023-07-23T19:10:47.976" v="2740" actId="1038"/>
          <ac:spMkLst>
            <pc:docMk/>
            <pc:sldMk cId="3779790422" sldId="732"/>
            <ac:spMk id="36" creationId="{EE00833B-A5AC-F27C-DFC0-14404243C53C}"/>
          </ac:spMkLst>
        </pc:spChg>
        <pc:grpChg chg="add mod">
          <ac:chgData name="Ambarish Narayan" userId="c60abcc857ffdad0" providerId="LiveId" clId="{81D72512-BA1B-4546-82BA-1D014A976A68}" dt="2023-07-23T18:56:14.675" v="2288" actId="164"/>
          <ac:grpSpMkLst>
            <pc:docMk/>
            <pc:sldMk cId="3779790422" sldId="732"/>
            <ac:grpSpMk id="12" creationId="{9D745D41-B113-AF8B-FE5F-22E741831132}"/>
          </ac:grpSpMkLst>
        </pc:grpChg>
        <pc:grpChg chg="del">
          <ac:chgData name="Ambarish Narayan" userId="c60abcc857ffdad0" providerId="LiveId" clId="{81D72512-BA1B-4546-82BA-1D014A976A68}" dt="2023-07-23T18:55:59.710" v="2286" actId="478"/>
          <ac:grpSpMkLst>
            <pc:docMk/>
            <pc:sldMk cId="3779790422" sldId="732"/>
            <ac:grpSpMk id="23" creationId="{884F2117-414A-80E3-B72C-E8424A1F45E5}"/>
          </ac:grpSpMkLst>
        </pc:grpChg>
        <pc:grpChg chg="del mod">
          <ac:chgData name="Ambarish Narayan" userId="c60abcc857ffdad0" providerId="LiveId" clId="{81D72512-BA1B-4546-82BA-1D014A976A68}" dt="2023-07-23T19:17:51.665" v="2768" actId="478"/>
          <ac:grpSpMkLst>
            <pc:docMk/>
            <pc:sldMk cId="3779790422" sldId="732"/>
            <ac:grpSpMk id="32" creationId="{9AE880A2-76AC-AF35-8E5C-139E85629A61}"/>
          </ac:grpSpMkLst>
        </pc:grpChg>
        <pc:grpChg chg="del">
          <ac:chgData name="Ambarish Narayan" userId="c60abcc857ffdad0" providerId="LiveId" clId="{81D72512-BA1B-4546-82BA-1D014A976A68}" dt="2023-07-23T19:04:26.068" v="2475" actId="478"/>
          <ac:grpSpMkLst>
            <pc:docMk/>
            <pc:sldMk cId="3779790422" sldId="732"/>
            <ac:grpSpMk id="38" creationId="{A7A478D2-8DD8-C582-B641-7A5F14500A50}"/>
          </ac:grpSpMkLst>
        </pc:grpChg>
        <pc:picChg chg="mod">
          <ac:chgData name="Ambarish Narayan" userId="c60abcc857ffdad0" providerId="LiveId" clId="{81D72512-BA1B-4546-82BA-1D014A976A68}" dt="2023-07-24T05:07:43.923" v="5840" actId="108"/>
          <ac:picMkLst>
            <pc:docMk/>
            <pc:sldMk cId="3779790422" sldId="732"/>
            <ac:picMk id="3" creationId="{31AFB0C8-79CB-8B29-00A8-4172C1EE5AEE}"/>
          </ac:picMkLst>
        </pc:picChg>
        <pc:picChg chg="add del mod">
          <ac:chgData name="Ambarish Narayan" userId="c60abcc857ffdad0" providerId="LiveId" clId="{81D72512-BA1B-4546-82BA-1D014A976A68}" dt="2023-07-24T05:06:15.348" v="5832" actId="21"/>
          <ac:picMkLst>
            <pc:docMk/>
            <pc:sldMk cId="3779790422" sldId="732"/>
            <ac:picMk id="4" creationId="{6D8F051B-8849-0EF7-C895-9F848F003554}"/>
          </ac:picMkLst>
        </pc:picChg>
        <pc:picChg chg="add mod modCrop">
          <ac:chgData name="Ambarish Narayan" userId="c60abcc857ffdad0" providerId="LiveId" clId="{81D72512-BA1B-4546-82BA-1D014A976A68}" dt="2023-07-23T19:05:00.680" v="2482" actId="732"/>
          <ac:picMkLst>
            <pc:docMk/>
            <pc:sldMk cId="3779790422" sldId="732"/>
            <ac:picMk id="6" creationId="{6AF7D932-EB17-A332-9F1A-823AEEBF064A}"/>
          </ac:picMkLst>
        </pc:picChg>
        <pc:picChg chg="del">
          <ac:chgData name="Ambarish Narayan" userId="c60abcc857ffdad0" providerId="LiveId" clId="{81D72512-BA1B-4546-82BA-1D014A976A68}" dt="2023-07-23T18:48:29.484" v="2255" actId="478"/>
          <ac:picMkLst>
            <pc:docMk/>
            <pc:sldMk cId="3779790422" sldId="732"/>
            <ac:picMk id="7" creationId="{C25C2EC4-030F-3468-2FFA-E52D3422AE3E}"/>
          </ac:picMkLst>
        </pc:picChg>
        <pc:picChg chg="del mod">
          <ac:chgData name="Ambarish Narayan" userId="c60abcc857ffdad0" providerId="LiveId" clId="{81D72512-BA1B-4546-82BA-1D014A976A68}" dt="2023-07-23T19:15:39.442" v="2750" actId="478"/>
          <ac:picMkLst>
            <pc:docMk/>
            <pc:sldMk cId="3779790422" sldId="732"/>
            <ac:picMk id="9" creationId="{331688F6-017B-E968-3A38-69EDB3B4B22C}"/>
          </ac:picMkLst>
        </pc:picChg>
        <pc:picChg chg="add mod">
          <ac:chgData name="Ambarish Narayan" userId="c60abcc857ffdad0" providerId="LiveId" clId="{81D72512-BA1B-4546-82BA-1D014A976A68}" dt="2023-07-23T18:56:14.675" v="2288" actId="164"/>
          <ac:picMkLst>
            <pc:docMk/>
            <pc:sldMk cId="3779790422" sldId="732"/>
            <ac:picMk id="10" creationId="{E4C3FEFC-A09C-DD30-7017-24C8DD10FD30}"/>
          </ac:picMkLst>
        </pc:picChg>
        <pc:picChg chg="del">
          <ac:chgData name="Ambarish Narayan" userId="c60abcc857ffdad0" providerId="LiveId" clId="{81D72512-BA1B-4546-82BA-1D014A976A68}" dt="2023-07-23T19:02:42.007" v="2467" actId="478"/>
          <ac:picMkLst>
            <pc:docMk/>
            <pc:sldMk cId="3779790422" sldId="732"/>
            <ac:picMk id="11" creationId="{35EB3A95-18AD-DB33-41DF-2BA402F425DC}"/>
          </ac:picMkLst>
        </pc:picChg>
        <pc:picChg chg="add mod modCrop">
          <ac:chgData name="Ambarish Narayan" userId="c60abcc857ffdad0" providerId="LiveId" clId="{81D72512-BA1B-4546-82BA-1D014A976A68}" dt="2023-07-23T19:04:51.926" v="2480" actId="732"/>
          <ac:picMkLst>
            <pc:docMk/>
            <pc:sldMk cId="3779790422" sldId="732"/>
            <ac:picMk id="15" creationId="{A504FCE2-CC8A-89A2-1DD8-37A391929179}"/>
          </ac:picMkLst>
        </pc:picChg>
        <pc:picChg chg="del topLvl">
          <ac:chgData name="Ambarish Narayan" userId="c60abcc857ffdad0" providerId="LiveId" clId="{81D72512-BA1B-4546-82BA-1D014A976A68}" dt="2023-07-23T18:55:59.710" v="2286" actId="478"/>
          <ac:picMkLst>
            <pc:docMk/>
            <pc:sldMk cId="3779790422" sldId="732"/>
            <ac:picMk id="21" creationId="{2E6CD32B-3EBF-4B47-F465-EA1854630E3C}"/>
          </ac:picMkLst>
        </pc:picChg>
        <pc:picChg chg="add mod">
          <ac:chgData name="Ambarish Narayan" userId="c60abcc857ffdad0" providerId="LiveId" clId="{81D72512-BA1B-4546-82BA-1D014A976A68}" dt="2023-07-23T19:10:47.976" v="2740" actId="1038"/>
          <ac:picMkLst>
            <pc:docMk/>
            <pc:sldMk cId="3779790422" sldId="732"/>
            <ac:picMk id="24" creationId="{B9F453BD-E2C5-7E19-F422-9428AE50260D}"/>
          </ac:picMkLst>
        </pc:picChg>
        <pc:picChg chg="del topLvl">
          <ac:chgData name="Ambarish Narayan" userId="c60abcc857ffdad0" providerId="LiveId" clId="{81D72512-BA1B-4546-82BA-1D014A976A68}" dt="2023-07-23T19:17:51.665" v="2768" actId="478"/>
          <ac:picMkLst>
            <pc:docMk/>
            <pc:sldMk cId="3779790422" sldId="732"/>
            <ac:picMk id="25" creationId="{057C1BB6-3198-9750-D635-F83EE37DF457}"/>
          </ac:picMkLst>
        </pc:picChg>
        <pc:picChg chg="add mod">
          <ac:chgData name="Ambarish Narayan" userId="c60abcc857ffdad0" providerId="LiveId" clId="{81D72512-BA1B-4546-82BA-1D014A976A68}" dt="2023-07-23T19:18:05.077" v="2770" actId="1076"/>
          <ac:picMkLst>
            <pc:docMk/>
            <pc:sldMk cId="3779790422" sldId="732"/>
            <ac:picMk id="31" creationId="{6348FCA3-20ED-B6A0-5536-38D865019DB6}"/>
          </ac:picMkLst>
        </pc:picChg>
        <pc:picChg chg="del topLvl">
          <ac:chgData name="Ambarish Narayan" userId="c60abcc857ffdad0" providerId="LiveId" clId="{81D72512-BA1B-4546-82BA-1D014A976A68}" dt="2023-07-23T19:04:26.068" v="2475" actId="478"/>
          <ac:picMkLst>
            <pc:docMk/>
            <pc:sldMk cId="3779790422" sldId="732"/>
            <ac:picMk id="34" creationId="{0B6C2B9F-2599-E164-E7E3-CDC1D9E64874}"/>
          </ac:picMkLst>
        </pc:picChg>
        <pc:cxnChg chg="mod">
          <ac:chgData name="Ambarish Narayan" userId="c60abcc857ffdad0" providerId="LiveId" clId="{81D72512-BA1B-4546-82BA-1D014A976A68}" dt="2023-07-23T19:10:49.087" v="2744" actId="408"/>
          <ac:cxnSpMkLst>
            <pc:docMk/>
            <pc:sldMk cId="3779790422" sldId="732"/>
            <ac:cxnSpMk id="13" creationId="{311C7654-25DD-FC74-3A31-10EDAE361D9A}"/>
          </ac:cxnSpMkLst>
        </pc:cxnChg>
        <pc:cxnChg chg="mod">
          <ac:chgData name="Ambarish Narayan" userId="c60abcc857ffdad0" providerId="LiveId" clId="{81D72512-BA1B-4546-82BA-1D014A976A68}" dt="2023-07-23T19:04:34.992" v="2477" actId="108"/>
          <ac:cxnSpMkLst>
            <pc:docMk/>
            <pc:sldMk cId="3779790422" sldId="732"/>
            <ac:cxnSpMk id="16" creationId="{4E058A34-565F-5BB1-59A9-FDA1284F778A}"/>
          </ac:cxnSpMkLst>
        </pc:cxnChg>
        <pc:cxnChg chg="add del mod">
          <ac:chgData name="Ambarish Narayan" userId="c60abcc857ffdad0" providerId="LiveId" clId="{81D72512-BA1B-4546-82BA-1D014A976A68}" dt="2023-07-23T19:10:49.992" v="2746"/>
          <ac:cxnSpMkLst>
            <pc:docMk/>
            <pc:sldMk cId="3779790422" sldId="732"/>
            <ac:cxnSpMk id="26" creationId="{A2310583-EBB7-9DB1-ED84-5F2BDB91B779}"/>
          </ac:cxnSpMkLst>
        </pc:cxnChg>
        <pc:cxnChg chg="add mod">
          <ac:chgData name="Ambarish Narayan" userId="c60abcc857ffdad0" providerId="LiveId" clId="{81D72512-BA1B-4546-82BA-1D014A976A68}" dt="2023-07-23T19:15:59.382" v="2761" actId="1036"/>
          <ac:cxnSpMkLst>
            <pc:docMk/>
            <pc:sldMk cId="3779790422" sldId="732"/>
            <ac:cxnSpMk id="28" creationId="{792F1DF4-AAF7-38C9-120F-F17347741386}"/>
          </ac:cxnSpMkLst>
        </pc:cxnChg>
      </pc:sldChg>
      <pc:sldChg chg="add mod setBg modShow">
        <pc:chgData name="Ambarish Narayan" userId="c60abcc857ffdad0" providerId="LiveId" clId="{81D72512-BA1B-4546-82BA-1D014A976A68}" dt="2023-07-24T14:44:31.681" v="6133" actId="729"/>
        <pc:sldMkLst>
          <pc:docMk/>
          <pc:sldMk cId="2979899565" sldId="733"/>
        </pc:sldMkLst>
      </pc:sldChg>
      <pc:sldChg chg="add del">
        <pc:chgData name="Ambarish Narayan" userId="c60abcc857ffdad0" providerId="LiveId" clId="{81D72512-BA1B-4546-82BA-1D014A976A68}" dt="2023-07-23T19:35:14.173" v="2951" actId="2696"/>
        <pc:sldMkLst>
          <pc:docMk/>
          <pc:sldMk cId="3013853217" sldId="733"/>
        </pc:sldMkLst>
      </pc:sldChg>
      <pc:sldChg chg="add del">
        <pc:chgData name="Ambarish Narayan" userId="c60abcc857ffdad0" providerId="LiveId" clId="{81D72512-BA1B-4546-82BA-1D014A976A68}" dt="2023-07-23T19:35:14.173" v="2951" actId="2696"/>
        <pc:sldMkLst>
          <pc:docMk/>
          <pc:sldMk cId="409269052" sldId="734"/>
        </pc:sldMkLst>
      </pc:sldChg>
      <pc:sldChg chg="add mod modShow">
        <pc:chgData name="Ambarish Narayan" userId="c60abcc857ffdad0" providerId="LiveId" clId="{81D72512-BA1B-4546-82BA-1D014A976A68}" dt="2023-07-24T14:44:31.681" v="6133" actId="729"/>
        <pc:sldMkLst>
          <pc:docMk/>
          <pc:sldMk cId="4094392513" sldId="734"/>
        </pc:sldMkLst>
      </pc:sldChg>
      <pc:sldChg chg="delSp add del mod">
        <pc:chgData name="Ambarish Narayan" userId="c60abcc857ffdad0" providerId="LiveId" clId="{81D72512-BA1B-4546-82BA-1D014A976A68}" dt="2023-07-23T21:26:58.342" v="3641" actId="2696"/>
        <pc:sldMkLst>
          <pc:docMk/>
          <pc:sldMk cId="735379107" sldId="735"/>
        </pc:sldMkLst>
        <pc:picChg chg="del">
          <ac:chgData name="Ambarish Narayan" userId="c60abcc857ffdad0" providerId="LiveId" clId="{81D72512-BA1B-4546-82BA-1D014A976A68}" dt="2023-07-23T21:17:43.985" v="3508" actId="21"/>
          <ac:picMkLst>
            <pc:docMk/>
            <pc:sldMk cId="735379107" sldId="735"/>
            <ac:picMk id="9" creationId="{DA7D342D-BE63-2833-A4FC-7F7A11782724}"/>
          </ac:picMkLst>
        </pc:picChg>
      </pc:sldChg>
      <pc:sldChg chg="add del mod modShow">
        <pc:chgData name="Ambarish Narayan" userId="c60abcc857ffdad0" providerId="LiveId" clId="{81D72512-BA1B-4546-82BA-1D014A976A68}" dt="2023-07-24T14:44:31.681" v="6133" actId="729"/>
        <pc:sldMkLst>
          <pc:docMk/>
          <pc:sldMk cId="1328293829" sldId="735"/>
        </pc:sldMkLst>
      </pc:sldChg>
      <pc:sldChg chg="addSp delSp modSp mod">
        <pc:chgData name="Ambarish Narayan" userId="c60abcc857ffdad0" providerId="LiveId" clId="{81D72512-BA1B-4546-82BA-1D014A976A68}" dt="2023-07-25T19:53:05.192" v="6302" actId="408"/>
        <pc:sldMkLst>
          <pc:docMk/>
          <pc:sldMk cId="4208195388" sldId="736"/>
        </pc:sldMkLst>
        <pc:spChg chg="mod">
          <ac:chgData name="Ambarish Narayan" userId="c60abcc857ffdad0" providerId="LiveId" clId="{81D72512-BA1B-4546-82BA-1D014A976A68}" dt="2023-07-24T00:03:20.842" v="4984" actId="1076"/>
          <ac:spMkLst>
            <pc:docMk/>
            <pc:sldMk cId="4208195388" sldId="736"/>
            <ac:spMk id="21" creationId="{2783B7D8-1DD4-0A1A-98D5-D14E1477336E}"/>
          </ac:spMkLst>
        </pc:spChg>
        <pc:picChg chg="add del mod">
          <ac:chgData name="Ambarish Narayan" userId="c60abcc857ffdad0" providerId="LiveId" clId="{81D72512-BA1B-4546-82BA-1D014A976A68}" dt="2023-07-25T19:53:03.347" v="6301" actId="12789"/>
          <ac:picMkLst>
            <pc:docMk/>
            <pc:sldMk cId="4208195388" sldId="736"/>
            <ac:picMk id="2" creationId="{5875DE94-71F9-EB02-06FC-E2F978C2B90F}"/>
          </ac:picMkLst>
        </pc:picChg>
        <pc:picChg chg="del mod">
          <ac:chgData name="Ambarish Narayan" userId="c60abcc857ffdad0" providerId="LiveId" clId="{81D72512-BA1B-4546-82BA-1D014A976A68}" dt="2023-07-24T01:16:14.970" v="5449" actId="21"/>
          <ac:picMkLst>
            <pc:docMk/>
            <pc:sldMk cId="4208195388" sldId="736"/>
            <ac:picMk id="3" creationId="{E990DBBE-9A1F-8576-ABC5-EF4A68A0F586}"/>
          </ac:picMkLst>
        </pc:picChg>
        <pc:picChg chg="del mod">
          <ac:chgData name="Ambarish Narayan" userId="c60abcc857ffdad0" providerId="LiveId" clId="{81D72512-BA1B-4546-82BA-1D014A976A68}" dt="2023-07-24T01:16:24.762" v="5452" actId="21"/>
          <ac:picMkLst>
            <pc:docMk/>
            <pc:sldMk cId="4208195388" sldId="736"/>
            <ac:picMk id="4" creationId="{48C2E34E-A9D0-6E1F-14D8-6C017987BE70}"/>
          </ac:picMkLst>
        </pc:picChg>
        <pc:picChg chg="del mod">
          <ac:chgData name="Ambarish Narayan" userId="c60abcc857ffdad0" providerId="LiveId" clId="{81D72512-BA1B-4546-82BA-1D014A976A68}" dt="2023-07-24T01:16:31.581" v="5455" actId="21"/>
          <ac:picMkLst>
            <pc:docMk/>
            <pc:sldMk cId="4208195388" sldId="736"/>
            <ac:picMk id="5" creationId="{8459D8D9-2EDF-3416-849A-5622CF5B87E6}"/>
          </ac:picMkLst>
        </pc:picChg>
        <pc:picChg chg="del mod">
          <ac:chgData name="Ambarish Narayan" userId="c60abcc857ffdad0" providerId="LiveId" clId="{81D72512-BA1B-4546-82BA-1D014A976A68}" dt="2023-07-24T01:16:40.349" v="5458" actId="21"/>
          <ac:picMkLst>
            <pc:docMk/>
            <pc:sldMk cId="4208195388" sldId="736"/>
            <ac:picMk id="6" creationId="{39054555-4C25-EDEE-9D5D-AE954CC0C459}"/>
          </ac:picMkLst>
        </pc:picChg>
        <pc:picChg chg="add mod">
          <ac:chgData name="Ambarish Narayan" userId="c60abcc857ffdad0" providerId="LiveId" clId="{81D72512-BA1B-4546-82BA-1D014A976A68}" dt="2023-07-24T00:03:11.782" v="4982" actId="571"/>
          <ac:picMkLst>
            <pc:docMk/>
            <pc:sldMk cId="4208195388" sldId="736"/>
            <ac:picMk id="7" creationId="{2BB557E9-276B-FD9D-EB87-F8A631BE4318}"/>
          </ac:picMkLst>
        </pc:picChg>
        <pc:picChg chg="add del mod">
          <ac:chgData name="Ambarish Narayan" userId="c60abcc857ffdad0" providerId="LiveId" clId="{81D72512-BA1B-4546-82BA-1D014A976A68}" dt="2023-07-25T19:53:05.192" v="6302" actId="408"/>
          <ac:picMkLst>
            <pc:docMk/>
            <pc:sldMk cId="4208195388" sldId="736"/>
            <ac:picMk id="7" creationId="{3328A5E4-C798-A003-138B-121A937FA23A}"/>
          </ac:picMkLst>
        </pc:picChg>
        <pc:picChg chg="add del mod">
          <ac:chgData name="Ambarish Narayan" userId="c60abcc857ffdad0" providerId="LiveId" clId="{81D72512-BA1B-4546-82BA-1D014A976A68}" dt="2023-07-25T19:53:05.192" v="6302" actId="408"/>
          <ac:picMkLst>
            <pc:docMk/>
            <pc:sldMk cId="4208195388" sldId="736"/>
            <ac:picMk id="8" creationId="{3EC95051-7D23-AC77-324A-EB9F08948D9C}"/>
          </ac:picMkLst>
        </pc:picChg>
        <pc:picChg chg="add mod">
          <ac:chgData name="Ambarish Narayan" userId="c60abcc857ffdad0" providerId="LiveId" clId="{81D72512-BA1B-4546-82BA-1D014A976A68}" dt="2023-07-24T00:03:11.782" v="4982" actId="571"/>
          <ac:picMkLst>
            <pc:docMk/>
            <pc:sldMk cId="4208195388" sldId="736"/>
            <ac:picMk id="8" creationId="{846D5B5B-4C08-580E-4F31-8CF9BA593F68}"/>
          </ac:picMkLst>
        </pc:picChg>
        <pc:picChg chg="add del mod">
          <ac:chgData name="Ambarish Narayan" userId="c60abcc857ffdad0" providerId="LiveId" clId="{81D72512-BA1B-4546-82BA-1D014A976A68}" dt="2023-07-25T19:53:03.347" v="6301" actId="12789"/>
          <ac:picMkLst>
            <pc:docMk/>
            <pc:sldMk cId="4208195388" sldId="736"/>
            <ac:picMk id="9" creationId="{AC488556-0406-5B41-F094-5D8D5CE79440}"/>
          </ac:picMkLst>
        </pc:picChg>
        <pc:picChg chg="add del">
          <ac:chgData name="Ambarish Narayan" userId="c60abcc857ffdad0" providerId="LiveId" clId="{81D72512-BA1B-4546-82BA-1D014A976A68}" dt="2023-07-24T01:17:08.677" v="5463"/>
          <ac:picMkLst>
            <pc:docMk/>
            <pc:sldMk cId="4208195388" sldId="736"/>
            <ac:picMk id="10" creationId="{1D14DD53-330A-1E3F-8EBE-01129499FEB2}"/>
          </ac:picMkLst>
        </pc:picChg>
        <pc:cxnChg chg="add mod">
          <ac:chgData name="Ambarish Narayan" userId="c60abcc857ffdad0" providerId="LiveId" clId="{81D72512-BA1B-4546-82BA-1D014A976A68}" dt="2023-07-25T19:53:05.192" v="6302" actId="408"/>
          <ac:cxnSpMkLst>
            <pc:docMk/>
            <pc:sldMk cId="4208195388" sldId="736"/>
            <ac:cxnSpMk id="3" creationId="{F7C8A9D7-FBA2-58AC-36D8-A4F499336F7A}"/>
          </ac:cxnSpMkLst>
        </pc:cxnChg>
        <pc:cxnChg chg="add mod">
          <ac:chgData name="Ambarish Narayan" userId="c60abcc857ffdad0" providerId="LiveId" clId="{81D72512-BA1B-4546-82BA-1D014A976A68}" dt="2023-07-25T19:53:05.192" v="6302" actId="408"/>
          <ac:cxnSpMkLst>
            <pc:docMk/>
            <pc:sldMk cId="4208195388" sldId="736"/>
            <ac:cxnSpMk id="10" creationId="{AC958290-D13B-BB12-064F-0896B1E0ACB7}"/>
          </ac:cxnSpMkLst>
        </pc:cxnChg>
        <pc:cxnChg chg="add mod">
          <ac:chgData name="Ambarish Narayan" userId="c60abcc857ffdad0" providerId="LiveId" clId="{81D72512-BA1B-4546-82BA-1D014A976A68}" dt="2023-07-25T19:53:05.192" v="6302" actId="408"/>
          <ac:cxnSpMkLst>
            <pc:docMk/>
            <pc:sldMk cId="4208195388" sldId="736"/>
            <ac:cxnSpMk id="11" creationId="{08470216-E0EB-6EF4-589D-486B77DD3D24}"/>
          </ac:cxnSpMkLst>
        </pc:cxnChg>
      </pc:sldChg>
      <pc:sldChg chg="addSp delSp modSp add mod">
        <pc:chgData name="Ambarish Narayan" userId="c60abcc857ffdad0" providerId="LiveId" clId="{81D72512-BA1B-4546-82BA-1D014A976A68}" dt="2023-07-24T04:49:51.385" v="5826" actId="20577"/>
        <pc:sldMkLst>
          <pc:docMk/>
          <pc:sldMk cId="1846636255" sldId="737"/>
        </pc:sldMkLst>
        <pc:spChg chg="add mod">
          <ac:chgData name="Ambarish Narayan" userId="c60abcc857ffdad0" providerId="LiveId" clId="{81D72512-BA1B-4546-82BA-1D014A976A68}" dt="2023-07-24T04:49:45.311" v="5824" actId="20577"/>
          <ac:spMkLst>
            <pc:docMk/>
            <pc:sldMk cId="1846636255" sldId="737"/>
            <ac:spMk id="6" creationId="{1361231D-91D9-602A-EB4F-E2F59C73B561}"/>
          </ac:spMkLst>
        </pc:spChg>
        <pc:spChg chg="add mod">
          <ac:chgData name="Ambarish Narayan" userId="c60abcc857ffdad0" providerId="LiveId" clId="{81D72512-BA1B-4546-82BA-1D014A976A68}" dt="2023-07-24T04:49:51.385" v="5826" actId="20577"/>
          <ac:spMkLst>
            <pc:docMk/>
            <pc:sldMk cId="1846636255" sldId="737"/>
            <ac:spMk id="7" creationId="{BB5992A5-4E10-6EB0-ED17-889DF5B70EEE}"/>
          </ac:spMkLst>
        </pc:spChg>
        <pc:spChg chg="mod">
          <ac:chgData name="Ambarish Narayan" userId="c60abcc857ffdad0" providerId="LiveId" clId="{81D72512-BA1B-4546-82BA-1D014A976A68}" dt="2023-07-23T21:13:24.942" v="3416" actId="20577"/>
          <ac:spMkLst>
            <pc:docMk/>
            <pc:sldMk cId="1846636255" sldId="737"/>
            <ac:spMk id="20" creationId="{B42E85C5-5231-B385-EA1A-ABEB1891CF1E}"/>
          </ac:spMkLst>
        </pc:spChg>
        <pc:spChg chg="mod">
          <ac:chgData name="Ambarish Narayan" userId="c60abcc857ffdad0" providerId="LiveId" clId="{81D72512-BA1B-4546-82BA-1D014A976A68}" dt="2023-07-23T21:17:23.677" v="3506" actId="20577"/>
          <ac:spMkLst>
            <pc:docMk/>
            <pc:sldMk cId="1846636255" sldId="737"/>
            <ac:spMk id="32" creationId="{763A148C-F34B-44D1-7C05-D6CD806447E8}"/>
          </ac:spMkLst>
        </pc:spChg>
        <pc:picChg chg="add mod modCrop">
          <ac:chgData name="Ambarish Narayan" userId="c60abcc857ffdad0" providerId="LiveId" clId="{81D72512-BA1B-4546-82BA-1D014A976A68}" dt="2023-07-23T21:16:07.227" v="3493" actId="14100"/>
          <ac:picMkLst>
            <pc:docMk/>
            <pc:sldMk cId="1846636255" sldId="737"/>
            <ac:picMk id="3" creationId="{D06FAAE5-63F3-D58C-537E-A64C0BFCF83B}"/>
          </ac:picMkLst>
        </pc:picChg>
        <pc:picChg chg="add mod modCrop">
          <ac:chgData name="Ambarish Narayan" userId="c60abcc857ffdad0" providerId="LiveId" clId="{81D72512-BA1B-4546-82BA-1D014A976A68}" dt="2023-07-23T23:45:44.475" v="3888" actId="1076"/>
          <ac:picMkLst>
            <pc:docMk/>
            <pc:sldMk cId="1846636255" sldId="737"/>
            <ac:picMk id="5" creationId="{9698E8C8-5C26-5227-5081-A9FE0C4AD37D}"/>
          </ac:picMkLst>
        </pc:picChg>
        <pc:picChg chg="del">
          <ac:chgData name="Ambarish Narayan" userId="c60abcc857ffdad0" providerId="LiveId" clId="{81D72512-BA1B-4546-82BA-1D014A976A68}" dt="2023-07-23T21:13:02.899" v="3395" actId="478"/>
          <ac:picMkLst>
            <pc:docMk/>
            <pc:sldMk cId="1846636255" sldId="737"/>
            <ac:picMk id="22" creationId="{26369C64-1B1D-D14C-42EE-43F747B80304}"/>
          </ac:picMkLst>
        </pc:picChg>
        <pc:picChg chg="del">
          <ac:chgData name="Ambarish Narayan" userId="c60abcc857ffdad0" providerId="LiveId" clId="{81D72512-BA1B-4546-82BA-1D014A976A68}" dt="2023-07-23T21:13:09.008" v="3397" actId="478"/>
          <ac:picMkLst>
            <pc:docMk/>
            <pc:sldMk cId="1846636255" sldId="737"/>
            <ac:picMk id="31" creationId="{09A0301B-F0D9-4F40-9A4A-EE9EF1B32FA4}"/>
          </ac:picMkLst>
        </pc:picChg>
      </pc:sldChg>
      <pc:sldChg chg="new add del">
        <pc:chgData name="Ambarish Narayan" userId="c60abcc857ffdad0" providerId="LiveId" clId="{81D72512-BA1B-4546-82BA-1D014A976A68}" dt="2023-07-23T21:11:13.878" v="3379" actId="47"/>
        <pc:sldMkLst>
          <pc:docMk/>
          <pc:sldMk cId="4185680640" sldId="737"/>
        </pc:sldMkLst>
      </pc:sldChg>
      <pc:sldChg chg="new add del">
        <pc:chgData name="Ambarish Narayan" userId="c60abcc857ffdad0" providerId="LiveId" clId="{81D72512-BA1B-4546-82BA-1D014A976A68}" dt="2023-07-23T21:11:13.878" v="3379" actId="47"/>
        <pc:sldMkLst>
          <pc:docMk/>
          <pc:sldMk cId="1322338413" sldId="738"/>
        </pc:sldMkLst>
      </pc:sldChg>
      <pc:sldChg chg="addSp delSp modSp add mod ord">
        <pc:chgData name="Ambarish Narayan" userId="c60abcc857ffdad0" providerId="LiveId" clId="{81D72512-BA1B-4546-82BA-1D014A976A68}" dt="2023-07-23T23:55:06.605" v="4375" actId="313"/>
        <pc:sldMkLst>
          <pc:docMk/>
          <pc:sldMk cId="4063091450" sldId="738"/>
        </pc:sldMkLst>
        <pc:spChg chg="add del">
          <ac:chgData name="Ambarish Narayan" userId="c60abcc857ffdad0" providerId="LiveId" clId="{81D72512-BA1B-4546-82BA-1D014A976A68}" dt="2023-07-23T21:16:32.599" v="3497" actId="22"/>
          <ac:spMkLst>
            <pc:docMk/>
            <pc:sldMk cId="4063091450" sldId="738"/>
            <ac:spMk id="5" creationId="{D0BEF8D4-BA30-2441-4552-234FFDA671DE}"/>
          </ac:spMkLst>
        </pc:spChg>
        <pc:spChg chg="add mod">
          <ac:chgData name="Ambarish Narayan" userId="c60abcc857ffdad0" providerId="LiveId" clId="{81D72512-BA1B-4546-82BA-1D014A976A68}" dt="2023-07-23T23:52:53.187" v="4212" actId="20577"/>
          <ac:spMkLst>
            <pc:docMk/>
            <pc:sldMk cId="4063091450" sldId="738"/>
            <ac:spMk id="13" creationId="{AC06E1F0-2946-DDD7-DE89-0DF45E5C5294}"/>
          </ac:spMkLst>
        </pc:spChg>
        <pc:spChg chg="add mod">
          <ac:chgData name="Ambarish Narayan" userId="c60abcc857ffdad0" providerId="LiveId" clId="{81D72512-BA1B-4546-82BA-1D014A976A68}" dt="2023-07-23T23:53:49.053" v="4278" actId="20577"/>
          <ac:spMkLst>
            <pc:docMk/>
            <pc:sldMk cId="4063091450" sldId="738"/>
            <ac:spMk id="14" creationId="{E56AF006-08ED-0E28-ED0F-B4A1B844C2F4}"/>
          </ac:spMkLst>
        </pc:spChg>
        <pc:spChg chg="add mod">
          <ac:chgData name="Ambarish Narayan" userId="c60abcc857ffdad0" providerId="LiveId" clId="{81D72512-BA1B-4546-82BA-1D014A976A68}" dt="2023-07-23T23:55:06.605" v="4375" actId="313"/>
          <ac:spMkLst>
            <pc:docMk/>
            <pc:sldMk cId="4063091450" sldId="738"/>
            <ac:spMk id="15" creationId="{8BAD8532-B685-A215-45AB-F19E7F780019}"/>
          </ac:spMkLst>
        </pc:spChg>
        <pc:spChg chg="mod">
          <ac:chgData name="Ambarish Narayan" userId="c60abcc857ffdad0" providerId="LiveId" clId="{81D72512-BA1B-4546-82BA-1D014A976A68}" dt="2023-07-23T21:15:35.732" v="3483" actId="20577"/>
          <ac:spMkLst>
            <pc:docMk/>
            <pc:sldMk cId="4063091450" sldId="738"/>
            <ac:spMk id="20" creationId="{B42E85C5-5231-B385-EA1A-ABEB1891CF1E}"/>
          </ac:spMkLst>
        </pc:spChg>
        <pc:spChg chg="mod">
          <ac:chgData name="Ambarish Narayan" userId="c60abcc857ffdad0" providerId="LiveId" clId="{81D72512-BA1B-4546-82BA-1D014A976A68}" dt="2023-07-23T21:18:33.858" v="3529" actId="20577"/>
          <ac:spMkLst>
            <pc:docMk/>
            <pc:sldMk cId="4063091450" sldId="738"/>
            <ac:spMk id="32" creationId="{763A148C-F34B-44D1-7C05-D6CD806447E8}"/>
          </ac:spMkLst>
        </pc:spChg>
        <pc:picChg chg="add del mod">
          <ac:chgData name="Ambarish Narayan" userId="c60abcc857ffdad0" providerId="LiveId" clId="{81D72512-BA1B-4546-82BA-1D014A976A68}" dt="2023-07-23T21:16:31.268" v="3495" actId="478"/>
          <ac:picMkLst>
            <pc:docMk/>
            <pc:sldMk cId="4063091450" sldId="738"/>
            <ac:picMk id="3" creationId="{91191772-C2BB-BA92-7015-9AB28A04095F}"/>
          </ac:picMkLst>
        </pc:picChg>
        <pc:picChg chg="add mod">
          <ac:chgData name="Ambarish Narayan" userId="c60abcc857ffdad0" providerId="LiveId" clId="{81D72512-BA1B-4546-82BA-1D014A976A68}" dt="2023-07-23T21:43:11.666" v="3702" actId="1035"/>
          <ac:picMkLst>
            <pc:docMk/>
            <pc:sldMk cId="4063091450" sldId="738"/>
            <ac:picMk id="7" creationId="{CDEA6ADA-D66F-CFB6-E141-7D6382F1B1FF}"/>
          </ac:picMkLst>
        </pc:picChg>
        <pc:picChg chg="add del mod modCrop">
          <ac:chgData name="Ambarish Narayan" userId="c60abcc857ffdad0" providerId="LiveId" clId="{81D72512-BA1B-4546-82BA-1D014A976A68}" dt="2023-07-23T21:43:11.666" v="3702" actId="1035"/>
          <ac:picMkLst>
            <pc:docMk/>
            <pc:sldMk cId="4063091450" sldId="738"/>
            <ac:picMk id="8" creationId="{C0DF7E8E-A388-1E47-13FB-9B28BCEDCDA5}"/>
          </ac:picMkLst>
        </pc:picChg>
        <pc:picChg chg="add mod modCrop">
          <ac:chgData name="Ambarish Narayan" userId="c60abcc857ffdad0" providerId="LiveId" clId="{81D72512-BA1B-4546-82BA-1D014A976A68}" dt="2023-07-23T21:43:11.666" v="3702" actId="1035"/>
          <ac:picMkLst>
            <pc:docMk/>
            <pc:sldMk cId="4063091450" sldId="738"/>
            <ac:picMk id="11" creationId="{D42A51FA-A631-AC68-0065-25F70BC4CEF8}"/>
          </ac:picMkLst>
        </pc:picChg>
        <pc:picChg chg="del">
          <ac:chgData name="Ambarish Narayan" userId="c60abcc857ffdad0" providerId="LiveId" clId="{81D72512-BA1B-4546-82BA-1D014A976A68}" dt="2023-07-23T21:15:37.587" v="3484" actId="478"/>
          <ac:picMkLst>
            <pc:docMk/>
            <pc:sldMk cId="4063091450" sldId="738"/>
            <ac:picMk id="22" creationId="{26369C64-1B1D-D14C-42EE-43F747B80304}"/>
          </ac:picMkLst>
        </pc:picChg>
        <pc:picChg chg="del">
          <ac:chgData name="Ambarish Narayan" userId="c60abcc857ffdad0" providerId="LiveId" clId="{81D72512-BA1B-4546-82BA-1D014A976A68}" dt="2023-07-23T21:17:34.300" v="3507" actId="478"/>
          <ac:picMkLst>
            <pc:docMk/>
            <pc:sldMk cId="4063091450" sldId="738"/>
            <ac:picMk id="31" creationId="{09A0301B-F0D9-4F40-9A4A-EE9EF1B32FA4}"/>
          </ac:picMkLst>
        </pc:picChg>
        <pc:cxnChg chg="mod">
          <ac:chgData name="Ambarish Narayan" userId="c60abcc857ffdad0" providerId="LiveId" clId="{81D72512-BA1B-4546-82BA-1D014A976A68}" dt="2023-07-23T21:21:15.315" v="3551" actId="12789"/>
          <ac:cxnSpMkLst>
            <pc:docMk/>
            <pc:sldMk cId="4063091450" sldId="738"/>
            <ac:cxnSpMk id="9" creationId="{8B7A1A2E-97DA-9136-FF3A-D378C20C1685}"/>
          </ac:cxnSpMkLst>
        </pc:cxnChg>
        <pc:cxnChg chg="add mod">
          <ac:chgData name="Ambarish Narayan" userId="c60abcc857ffdad0" providerId="LiveId" clId="{81D72512-BA1B-4546-82BA-1D014A976A68}" dt="2023-07-23T21:21:15.315" v="3551" actId="12789"/>
          <ac:cxnSpMkLst>
            <pc:docMk/>
            <pc:sldMk cId="4063091450" sldId="738"/>
            <ac:cxnSpMk id="12" creationId="{D5EBE270-AC9F-5B5B-B4A7-C59DDC1AF87D}"/>
          </ac:cxnSpMkLst>
        </pc:cxnChg>
      </pc:sldChg>
      <pc:sldChg chg="new add del">
        <pc:chgData name="Ambarish Narayan" userId="c60abcc857ffdad0" providerId="LiveId" clId="{81D72512-BA1B-4546-82BA-1D014A976A68}" dt="2023-07-23T21:11:13.878" v="3379" actId="47"/>
        <pc:sldMkLst>
          <pc:docMk/>
          <pc:sldMk cId="337633602" sldId="739"/>
        </pc:sldMkLst>
      </pc:sldChg>
      <pc:sldChg chg="addSp delSp modSp add mod">
        <pc:chgData name="Ambarish Narayan" userId="c60abcc857ffdad0" providerId="LiveId" clId="{81D72512-BA1B-4546-82BA-1D014A976A68}" dt="2023-07-23T23:58:26.892" v="4602" actId="20577"/>
        <pc:sldMkLst>
          <pc:docMk/>
          <pc:sldMk cId="944650562" sldId="739"/>
        </pc:sldMkLst>
        <pc:spChg chg="add mod">
          <ac:chgData name="Ambarish Narayan" userId="c60abcc857ffdad0" providerId="LiveId" clId="{81D72512-BA1B-4546-82BA-1D014A976A68}" dt="2023-07-23T23:58:26.892" v="4602" actId="20577"/>
          <ac:spMkLst>
            <pc:docMk/>
            <pc:sldMk cId="944650562" sldId="739"/>
            <ac:spMk id="10" creationId="{2F542935-3FE0-1064-3126-DF6395BD7771}"/>
          </ac:spMkLst>
        </pc:spChg>
        <pc:spChg chg="mod">
          <ac:chgData name="Ambarish Narayan" userId="c60abcc857ffdad0" providerId="LiveId" clId="{81D72512-BA1B-4546-82BA-1D014A976A68}" dt="2023-07-23T21:23:03.166" v="3605" actId="20577"/>
          <ac:spMkLst>
            <pc:docMk/>
            <pc:sldMk cId="944650562" sldId="739"/>
            <ac:spMk id="20" creationId="{B42E85C5-5231-B385-EA1A-ABEB1891CF1E}"/>
          </ac:spMkLst>
        </pc:spChg>
        <pc:spChg chg="mod">
          <ac:chgData name="Ambarish Narayan" userId="c60abcc857ffdad0" providerId="LiveId" clId="{81D72512-BA1B-4546-82BA-1D014A976A68}" dt="2023-07-23T23:57:47.468" v="4501" actId="20577"/>
          <ac:spMkLst>
            <pc:docMk/>
            <pc:sldMk cId="944650562" sldId="739"/>
            <ac:spMk id="32" creationId="{763A148C-F34B-44D1-7C05-D6CD806447E8}"/>
          </ac:spMkLst>
        </pc:spChg>
        <pc:picChg chg="add mod">
          <ac:chgData name="Ambarish Narayan" userId="c60abcc857ffdad0" providerId="LiveId" clId="{81D72512-BA1B-4546-82BA-1D014A976A68}" dt="2023-07-23T21:21:25.244" v="3555" actId="571"/>
          <ac:picMkLst>
            <pc:docMk/>
            <pc:sldMk cId="944650562" sldId="739"/>
            <ac:picMk id="3" creationId="{94A0A65E-B6AA-8DB1-35F2-613450A70B37}"/>
          </ac:picMkLst>
        </pc:picChg>
        <pc:picChg chg="add mod">
          <ac:chgData name="Ambarish Narayan" userId="c60abcc857ffdad0" providerId="LiveId" clId="{81D72512-BA1B-4546-82BA-1D014A976A68}" dt="2023-07-23T21:21:25.244" v="3555" actId="571"/>
          <ac:picMkLst>
            <pc:docMk/>
            <pc:sldMk cId="944650562" sldId="739"/>
            <ac:picMk id="4" creationId="{6C9A3BB9-41A5-3A32-FB78-B0AAE2A816D3}"/>
          </ac:picMkLst>
        </pc:picChg>
        <pc:picChg chg="add mod">
          <ac:chgData name="Ambarish Narayan" userId="c60abcc857ffdad0" providerId="LiveId" clId="{81D72512-BA1B-4546-82BA-1D014A976A68}" dt="2023-07-23T23:56:51.690" v="4387" actId="1076"/>
          <ac:picMkLst>
            <pc:docMk/>
            <pc:sldMk cId="944650562" sldId="739"/>
            <ac:picMk id="6" creationId="{B8EBDFB6-B5D2-9A1A-C405-3B21B98A2852}"/>
          </ac:picMkLst>
        </pc:picChg>
        <pc:picChg chg="add mod">
          <ac:chgData name="Ambarish Narayan" userId="c60abcc857ffdad0" providerId="LiveId" clId="{81D72512-BA1B-4546-82BA-1D014A976A68}" dt="2023-07-23T23:56:27.210" v="4386" actId="1076"/>
          <ac:picMkLst>
            <pc:docMk/>
            <pc:sldMk cId="944650562" sldId="739"/>
            <ac:picMk id="8" creationId="{30BEEF94-14D8-0353-B402-005247FBFA0C}"/>
          </ac:picMkLst>
        </pc:picChg>
        <pc:picChg chg="del mod">
          <ac:chgData name="Ambarish Narayan" userId="c60abcc857ffdad0" providerId="LiveId" clId="{81D72512-BA1B-4546-82BA-1D014A976A68}" dt="2023-07-23T21:23:06.683" v="3606" actId="478"/>
          <ac:picMkLst>
            <pc:docMk/>
            <pc:sldMk cId="944650562" sldId="739"/>
            <ac:picMk id="22" creationId="{26369C64-1B1D-D14C-42EE-43F747B80304}"/>
          </ac:picMkLst>
        </pc:picChg>
        <pc:picChg chg="del mod">
          <ac:chgData name="Ambarish Narayan" userId="c60abcc857ffdad0" providerId="LiveId" clId="{81D72512-BA1B-4546-82BA-1D014A976A68}" dt="2023-07-23T21:23:06.683" v="3606" actId="478"/>
          <ac:picMkLst>
            <pc:docMk/>
            <pc:sldMk cId="944650562" sldId="739"/>
            <ac:picMk id="31" creationId="{09A0301B-F0D9-4F40-9A4A-EE9EF1B32FA4}"/>
          </ac:picMkLst>
        </pc:picChg>
        <pc:cxnChg chg="add mod">
          <ac:chgData name="Ambarish Narayan" userId="c60abcc857ffdad0" providerId="LiveId" clId="{81D72512-BA1B-4546-82BA-1D014A976A68}" dt="2023-07-23T21:21:25.244" v="3555" actId="571"/>
          <ac:cxnSpMkLst>
            <pc:docMk/>
            <pc:sldMk cId="944650562" sldId="739"/>
            <ac:cxnSpMk id="2" creationId="{28F9A80E-A436-05F3-0D52-A3CE27896A72}"/>
          </ac:cxnSpMkLst>
        </pc:cxnChg>
        <pc:cxnChg chg="mod">
          <ac:chgData name="Ambarish Narayan" userId="c60abcc857ffdad0" providerId="LiveId" clId="{81D72512-BA1B-4546-82BA-1D014A976A68}" dt="2023-07-23T21:21:36.280" v="3590" actId="1035"/>
          <ac:cxnSpMkLst>
            <pc:docMk/>
            <pc:sldMk cId="944650562" sldId="739"/>
            <ac:cxnSpMk id="9" creationId="{8B7A1A2E-97DA-9136-FF3A-D378C20C1685}"/>
          </ac:cxnSpMkLst>
        </pc:cxnChg>
      </pc:sldChg>
      <pc:sldChg chg="addSp delSp modSp add mod">
        <pc:chgData name="Ambarish Narayan" userId="c60abcc857ffdad0" providerId="LiveId" clId="{81D72512-BA1B-4546-82BA-1D014A976A68}" dt="2023-07-25T19:53:23.815" v="6303" actId="1076"/>
        <pc:sldMkLst>
          <pc:docMk/>
          <pc:sldMk cId="171648257" sldId="740"/>
        </pc:sldMkLst>
        <pc:spChg chg="add del mod">
          <ac:chgData name="Ambarish Narayan" userId="c60abcc857ffdad0" providerId="LiveId" clId="{81D72512-BA1B-4546-82BA-1D014A976A68}" dt="2023-07-23T23:59:00.094" v="4604"/>
          <ac:spMkLst>
            <pc:docMk/>
            <pc:sldMk cId="171648257" sldId="740"/>
            <ac:spMk id="6" creationId="{3404194F-BC7A-7118-FCAE-37D9328901FB}"/>
          </ac:spMkLst>
        </pc:spChg>
        <pc:spChg chg="add mod">
          <ac:chgData name="Ambarish Narayan" userId="c60abcc857ffdad0" providerId="LiveId" clId="{81D72512-BA1B-4546-82BA-1D014A976A68}" dt="2023-07-23T23:59:31.193" v="4680" actId="20577"/>
          <ac:spMkLst>
            <pc:docMk/>
            <pc:sldMk cId="171648257" sldId="740"/>
            <ac:spMk id="7" creationId="{33EFFDDB-0294-EB40-1E4E-932DAEF92535}"/>
          </ac:spMkLst>
        </pc:spChg>
        <pc:spChg chg="add mod">
          <ac:chgData name="Ambarish Narayan" userId="c60abcc857ffdad0" providerId="LiveId" clId="{81D72512-BA1B-4546-82BA-1D014A976A68}" dt="2023-07-24T00:00:34.305" v="4835" actId="20577"/>
          <ac:spMkLst>
            <pc:docMk/>
            <pc:sldMk cId="171648257" sldId="740"/>
            <ac:spMk id="8" creationId="{6E8777E5-FEE2-A8B7-80C1-7B8094225AD1}"/>
          </ac:spMkLst>
        </pc:spChg>
        <pc:spChg chg="mod">
          <ac:chgData name="Ambarish Narayan" userId="c60abcc857ffdad0" providerId="LiveId" clId="{81D72512-BA1B-4546-82BA-1D014A976A68}" dt="2023-07-23T21:24:54.798" v="3624" actId="20577"/>
          <ac:spMkLst>
            <pc:docMk/>
            <pc:sldMk cId="171648257" sldId="740"/>
            <ac:spMk id="20" creationId="{B42E85C5-5231-B385-EA1A-ABEB1891CF1E}"/>
          </ac:spMkLst>
        </pc:spChg>
        <pc:spChg chg="mod">
          <ac:chgData name="Ambarish Narayan" userId="c60abcc857ffdad0" providerId="LiveId" clId="{81D72512-BA1B-4546-82BA-1D014A976A68}" dt="2023-07-23T21:26:22.596" v="3638" actId="20577"/>
          <ac:spMkLst>
            <pc:docMk/>
            <pc:sldMk cId="171648257" sldId="740"/>
            <ac:spMk id="32" creationId="{763A148C-F34B-44D1-7C05-D6CD806447E8}"/>
          </ac:spMkLst>
        </pc:spChg>
        <pc:picChg chg="add mod modCrop">
          <ac:chgData name="Ambarish Narayan" userId="c60abcc857ffdad0" providerId="LiveId" clId="{81D72512-BA1B-4546-82BA-1D014A976A68}" dt="2023-07-24T04:57:11.388" v="5827" actId="1038"/>
          <ac:picMkLst>
            <pc:docMk/>
            <pc:sldMk cId="171648257" sldId="740"/>
            <ac:picMk id="3" creationId="{0AD702EA-7B68-165E-5AE3-56BFF6BB28D2}"/>
          </ac:picMkLst>
        </pc:picChg>
        <pc:picChg chg="add mod">
          <ac:chgData name="Ambarish Narayan" userId="c60abcc857ffdad0" providerId="LiveId" clId="{81D72512-BA1B-4546-82BA-1D014A976A68}" dt="2023-07-23T21:26:15.860" v="3637" actId="108"/>
          <ac:picMkLst>
            <pc:docMk/>
            <pc:sldMk cId="171648257" sldId="740"/>
            <ac:picMk id="5" creationId="{3AF84477-38EC-2E1D-6CAA-91DB2FCB00BA}"/>
          </ac:picMkLst>
        </pc:picChg>
        <pc:picChg chg="del">
          <ac:chgData name="Ambarish Narayan" userId="c60abcc857ffdad0" providerId="LiveId" clId="{81D72512-BA1B-4546-82BA-1D014A976A68}" dt="2023-07-23T21:24:58.217" v="3625" actId="478"/>
          <ac:picMkLst>
            <pc:docMk/>
            <pc:sldMk cId="171648257" sldId="740"/>
            <ac:picMk id="22" creationId="{26369C64-1B1D-D14C-42EE-43F747B80304}"/>
          </ac:picMkLst>
        </pc:picChg>
        <pc:picChg chg="del">
          <ac:chgData name="Ambarish Narayan" userId="c60abcc857ffdad0" providerId="LiveId" clId="{81D72512-BA1B-4546-82BA-1D014A976A68}" dt="2023-07-23T21:24:58.217" v="3625" actId="478"/>
          <ac:picMkLst>
            <pc:docMk/>
            <pc:sldMk cId="171648257" sldId="740"/>
            <ac:picMk id="31" creationId="{09A0301B-F0D9-4F40-9A4A-EE9EF1B32FA4}"/>
          </ac:picMkLst>
        </pc:picChg>
        <pc:cxnChg chg="mod">
          <ac:chgData name="Ambarish Narayan" userId="c60abcc857ffdad0" providerId="LiveId" clId="{81D72512-BA1B-4546-82BA-1D014A976A68}" dt="2023-07-25T19:53:23.815" v="6303" actId="1076"/>
          <ac:cxnSpMkLst>
            <pc:docMk/>
            <pc:sldMk cId="171648257" sldId="740"/>
            <ac:cxnSpMk id="9" creationId="{8B7A1A2E-97DA-9136-FF3A-D378C20C1685}"/>
          </ac:cxnSpMkLst>
        </pc:cxnChg>
      </pc:sldChg>
      <pc:sldChg chg="new add del">
        <pc:chgData name="Ambarish Narayan" userId="c60abcc857ffdad0" providerId="LiveId" clId="{81D72512-BA1B-4546-82BA-1D014A976A68}" dt="2023-07-23T21:11:13.878" v="3379" actId="47"/>
        <pc:sldMkLst>
          <pc:docMk/>
          <pc:sldMk cId="4161378084" sldId="740"/>
        </pc:sldMkLst>
      </pc:sldChg>
      <pc:sldChg chg="modSp mod ord">
        <pc:chgData name="Ambarish Narayan" userId="c60abcc857ffdad0" providerId="LiveId" clId="{81D72512-BA1B-4546-82BA-1D014A976A68}" dt="2023-07-24T01:17:29.773" v="5469" actId="1440"/>
        <pc:sldMkLst>
          <pc:docMk/>
          <pc:sldMk cId="2874960408" sldId="743"/>
        </pc:sldMkLst>
        <pc:spChg chg="mod">
          <ac:chgData name="Ambarish Narayan" userId="c60abcc857ffdad0" providerId="LiveId" clId="{81D72512-BA1B-4546-82BA-1D014A976A68}" dt="2023-07-24T00:17:11.634" v="5445" actId="14100"/>
          <ac:spMkLst>
            <pc:docMk/>
            <pc:sldMk cId="2874960408" sldId="743"/>
            <ac:spMk id="4" creationId="{E114D21D-240E-BF96-4EEC-AAC519EBF7B0}"/>
          </ac:spMkLst>
        </pc:spChg>
        <pc:picChg chg="mod">
          <ac:chgData name="Ambarish Narayan" userId="c60abcc857ffdad0" providerId="LiveId" clId="{81D72512-BA1B-4546-82BA-1D014A976A68}" dt="2023-07-24T01:17:29.773" v="5469" actId="1440"/>
          <ac:picMkLst>
            <pc:docMk/>
            <pc:sldMk cId="2874960408" sldId="743"/>
            <ac:picMk id="2" creationId="{91B36046-A63A-598C-6953-A8DA55D10E35}"/>
          </ac:picMkLst>
        </pc:picChg>
        <pc:picChg chg="mod">
          <ac:chgData name="Ambarish Narayan" userId="c60abcc857ffdad0" providerId="LiveId" clId="{81D72512-BA1B-4546-82BA-1D014A976A68}" dt="2023-07-24T00:16:29.233" v="5353" actId="1076"/>
          <ac:picMkLst>
            <pc:docMk/>
            <pc:sldMk cId="2874960408" sldId="743"/>
            <ac:picMk id="6" creationId="{66D25EF0-96A2-C90D-8FA1-D92E6B5C3D24}"/>
          </ac:picMkLst>
        </pc:picChg>
      </pc:sldChg>
      <pc:sldChg chg="addSp delSp modSp new mod ord">
        <pc:chgData name="Ambarish Narayan" userId="c60abcc857ffdad0" providerId="LiveId" clId="{81D72512-BA1B-4546-82BA-1D014A976A68}" dt="2023-07-24T04:59:15.181" v="5829"/>
        <pc:sldMkLst>
          <pc:docMk/>
          <pc:sldMk cId="1429875407" sldId="744"/>
        </pc:sldMkLst>
        <pc:spChg chg="mod">
          <ac:chgData name="Ambarish Narayan" userId="c60abcc857ffdad0" providerId="LiveId" clId="{81D72512-BA1B-4546-82BA-1D014A976A68}" dt="2023-07-24T00:11:39.711" v="5093" actId="313"/>
          <ac:spMkLst>
            <pc:docMk/>
            <pc:sldMk cId="1429875407" sldId="744"/>
            <ac:spMk id="2" creationId="{5683ECC9-A93E-2892-D7C0-AA7B4D8F7F3E}"/>
          </ac:spMkLst>
        </pc:spChg>
        <pc:spChg chg="del">
          <ac:chgData name="Ambarish Narayan" userId="c60abcc857ffdad0" providerId="LiveId" clId="{81D72512-BA1B-4546-82BA-1D014A976A68}" dt="2023-07-24T00:08:58.314" v="4987" actId="478"/>
          <ac:spMkLst>
            <pc:docMk/>
            <pc:sldMk cId="1429875407" sldId="744"/>
            <ac:spMk id="3" creationId="{21B33E7F-80D4-74F7-9F70-529AE19993BF}"/>
          </ac:spMkLst>
        </pc:spChg>
        <pc:spChg chg="add mod">
          <ac:chgData name="Ambarish Narayan" userId="c60abcc857ffdad0" providerId="LiveId" clId="{81D72512-BA1B-4546-82BA-1D014A976A68}" dt="2023-07-24T00:13:57.746" v="5347" actId="20577"/>
          <ac:spMkLst>
            <pc:docMk/>
            <pc:sldMk cId="1429875407" sldId="744"/>
            <ac:spMk id="6" creationId="{B0C93E53-2173-53BD-C8CC-2D6CC6777F83}"/>
          </ac:spMkLst>
        </pc:spChg>
        <pc:graphicFrameChg chg="add mod">
          <ac:chgData name="Ambarish Narayan" userId="c60abcc857ffdad0" providerId="LiveId" clId="{81D72512-BA1B-4546-82BA-1D014A976A68}" dt="2023-07-24T00:08:59.978" v="4990"/>
          <ac:graphicFrameMkLst>
            <pc:docMk/>
            <pc:sldMk cId="1429875407" sldId="744"/>
            <ac:graphicFrameMk id="4" creationId="{6E1FE024-89C1-506D-51CC-40CB4309ED80}"/>
          </ac:graphicFrameMkLst>
        </pc:graphicFrameChg>
        <pc:picChg chg="add mod">
          <ac:chgData name="Ambarish Narayan" userId="c60abcc857ffdad0" providerId="LiveId" clId="{81D72512-BA1B-4546-82BA-1D014A976A68}" dt="2023-07-24T00:09:08.082" v="4994" actId="1076"/>
          <ac:picMkLst>
            <pc:docMk/>
            <pc:sldMk cId="1429875407" sldId="744"/>
            <ac:picMk id="5" creationId="{88EE751F-CEED-6146-2273-9BC3A2F92DDA}"/>
          </ac:picMkLst>
        </pc:picChg>
      </pc:sldChg>
      <pc:sldChg chg="new del">
        <pc:chgData name="Ambarish Narayan" userId="c60abcc857ffdad0" providerId="LiveId" clId="{81D72512-BA1B-4546-82BA-1D014A976A68}" dt="2023-07-24T01:47:30.764" v="5577" actId="680"/>
        <pc:sldMkLst>
          <pc:docMk/>
          <pc:sldMk cId="1395339" sldId="745"/>
        </pc:sldMkLst>
      </pc:sldChg>
      <pc:sldChg chg="addSp delSp modSp add mod">
        <pc:chgData name="Ambarish Narayan" userId="c60abcc857ffdad0" providerId="LiveId" clId="{81D72512-BA1B-4546-82BA-1D014A976A68}" dt="2023-07-24T05:21:07.571" v="5863" actId="1076"/>
        <pc:sldMkLst>
          <pc:docMk/>
          <pc:sldMk cId="910005121" sldId="745"/>
        </pc:sldMkLst>
        <pc:spChg chg="add mod">
          <ac:chgData name="Ambarish Narayan" userId="c60abcc857ffdad0" providerId="LiveId" clId="{81D72512-BA1B-4546-82BA-1D014A976A68}" dt="2023-07-24T05:21:07.571" v="5863" actId="1076"/>
          <ac:spMkLst>
            <pc:docMk/>
            <pc:sldMk cId="910005121" sldId="745"/>
            <ac:spMk id="2" creationId="{C1A197A3-53B7-9FCB-B509-E8B5311B2C11}"/>
          </ac:spMkLst>
        </pc:spChg>
        <pc:spChg chg="mod">
          <ac:chgData name="Ambarish Narayan" userId="c60abcc857ffdad0" providerId="LiveId" clId="{81D72512-BA1B-4546-82BA-1D014A976A68}" dt="2023-07-24T01:47:41.197" v="5598" actId="313"/>
          <ac:spMkLst>
            <pc:docMk/>
            <pc:sldMk cId="910005121" sldId="745"/>
            <ac:spMk id="6" creationId="{7EF28BF3-B0C8-D2D8-01AC-9A7BFB4ED212}"/>
          </ac:spMkLst>
        </pc:spChg>
        <pc:graphicFrameChg chg="mod modGraphic">
          <ac:chgData name="Ambarish Narayan" userId="c60abcc857ffdad0" providerId="LiveId" clId="{81D72512-BA1B-4546-82BA-1D014A976A68}" dt="2023-07-24T05:21:03.770" v="5861" actId="1076"/>
          <ac:graphicFrameMkLst>
            <pc:docMk/>
            <pc:sldMk cId="910005121" sldId="745"/>
            <ac:graphicFrameMk id="8" creationId="{11898DD8-AFE7-0794-11EF-9112149E583C}"/>
          </ac:graphicFrameMkLst>
        </pc:graphicFrameChg>
        <pc:picChg chg="del">
          <ac:chgData name="Ambarish Narayan" userId="c60abcc857ffdad0" providerId="LiveId" clId="{81D72512-BA1B-4546-82BA-1D014A976A68}" dt="2023-07-24T01:48:20.676" v="5599" actId="478"/>
          <ac:picMkLst>
            <pc:docMk/>
            <pc:sldMk cId="910005121" sldId="745"/>
            <ac:picMk id="3" creationId="{F6A4DC9E-6DD6-17BE-2160-E33B70609A0D}"/>
          </ac:picMkLst>
        </pc:picChg>
        <pc:picChg chg="add mod modCrop">
          <ac:chgData name="Ambarish Narayan" userId="c60abcc857ffdad0" providerId="LiveId" clId="{81D72512-BA1B-4546-82BA-1D014A976A68}" dt="2023-07-24T01:48:34.953" v="5604" actId="108"/>
          <ac:picMkLst>
            <pc:docMk/>
            <pc:sldMk cId="910005121" sldId="745"/>
            <ac:picMk id="4" creationId="{065692BF-D4F5-045D-66B3-D20002F83DB9}"/>
          </ac:picMkLst>
        </pc:picChg>
        <pc:picChg chg="del">
          <ac:chgData name="Ambarish Narayan" userId="c60abcc857ffdad0" providerId="LiveId" clId="{81D72512-BA1B-4546-82BA-1D014A976A68}" dt="2023-07-24T01:48:55.434" v="5605" actId="478"/>
          <ac:picMkLst>
            <pc:docMk/>
            <pc:sldMk cId="910005121" sldId="745"/>
            <ac:picMk id="5" creationId="{03E4CF31-F26B-2EF7-E37F-3FBEE7A22648}"/>
          </ac:picMkLst>
        </pc:picChg>
        <pc:picChg chg="add mod">
          <ac:chgData name="Ambarish Narayan" userId="c60abcc857ffdad0" providerId="LiveId" clId="{81D72512-BA1B-4546-82BA-1D014A976A68}" dt="2023-07-24T05:21:01.601" v="5860" actId="1076"/>
          <ac:picMkLst>
            <pc:docMk/>
            <pc:sldMk cId="910005121" sldId="745"/>
            <ac:picMk id="9" creationId="{6C9F2A5C-F1B6-81AC-E016-3AFA9F3FD63E}"/>
          </ac:picMkLst>
        </pc:picChg>
      </pc:sldChg>
      <pc:sldChg chg="del">
        <pc:chgData name="Ambarish Narayan" userId="c60abcc857ffdad0" providerId="LiveId" clId="{81D72512-BA1B-4546-82BA-1D014A976A68}" dt="2023-07-24T01:17:42.630" v="5470" actId="47"/>
        <pc:sldMkLst>
          <pc:docMk/>
          <pc:sldMk cId="1378644421" sldId="745"/>
        </pc:sldMkLst>
      </pc:sldChg>
      <pc:sldChg chg="new del">
        <pc:chgData name="Ambarish Narayan" userId="c60abcc857ffdad0" providerId="LiveId" clId="{81D72512-BA1B-4546-82BA-1D014A976A68}" dt="2023-07-24T01:50:34.987" v="5626" actId="680"/>
        <pc:sldMkLst>
          <pc:docMk/>
          <pc:sldMk cId="860675226" sldId="746"/>
        </pc:sldMkLst>
      </pc:sldChg>
      <pc:sldChg chg="addSp delSp modSp add mod">
        <pc:chgData name="Ambarish Narayan" userId="c60abcc857ffdad0" providerId="LiveId" clId="{81D72512-BA1B-4546-82BA-1D014A976A68}" dt="2023-07-24T14:19:52.547" v="5944" actId="1076"/>
        <pc:sldMkLst>
          <pc:docMk/>
          <pc:sldMk cId="3859489969" sldId="746"/>
        </pc:sldMkLst>
        <pc:spChg chg="add mod">
          <ac:chgData name="Ambarish Narayan" userId="c60abcc857ffdad0" providerId="LiveId" clId="{81D72512-BA1B-4546-82BA-1D014A976A68}" dt="2023-07-24T05:21:25.569" v="5870" actId="1076"/>
          <ac:spMkLst>
            <pc:docMk/>
            <pc:sldMk cId="3859489969" sldId="746"/>
            <ac:spMk id="2" creationId="{4945F7C1-9E8E-D15D-A52B-775E4394E38D}"/>
          </ac:spMkLst>
        </pc:spChg>
        <pc:spChg chg="mod">
          <ac:chgData name="Ambarish Narayan" userId="c60abcc857ffdad0" providerId="LiveId" clId="{81D72512-BA1B-4546-82BA-1D014A976A68}" dt="2023-07-24T01:51:15.568" v="5640" actId="20577"/>
          <ac:spMkLst>
            <pc:docMk/>
            <pc:sldMk cId="3859489969" sldId="746"/>
            <ac:spMk id="6" creationId="{7EF28BF3-B0C8-D2D8-01AC-9A7BFB4ED212}"/>
          </ac:spMkLst>
        </pc:spChg>
        <pc:graphicFrameChg chg="mod modGraphic">
          <ac:chgData name="Ambarish Narayan" userId="c60abcc857ffdad0" providerId="LiveId" clId="{81D72512-BA1B-4546-82BA-1D014A976A68}" dt="2023-07-24T05:21:20.833" v="5869" actId="1076"/>
          <ac:graphicFrameMkLst>
            <pc:docMk/>
            <pc:sldMk cId="3859489969" sldId="746"/>
            <ac:graphicFrameMk id="8" creationId="{11898DD8-AFE7-0794-11EF-9112149E583C}"/>
          </ac:graphicFrameMkLst>
        </pc:graphicFrameChg>
        <pc:picChg chg="add mod">
          <ac:chgData name="Ambarish Narayan" userId="c60abcc857ffdad0" providerId="LiveId" clId="{81D72512-BA1B-4546-82BA-1D014A976A68}" dt="2023-07-24T01:52:19.565" v="5647" actId="108"/>
          <ac:picMkLst>
            <pc:docMk/>
            <pc:sldMk cId="3859489969" sldId="746"/>
            <ac:picMk id="3" creationId="{68ECD756-A54B-0492-990F-168D40342557}"/>
          </ac:picMkLst>
        </pc:picChg>
        <pc:picChg chg="del">
          <ac:chgData name="Ambarish Narayan" userId="c60abcc857ffdad0" providerId="LiveId" clId="{81D72512-BA1B-4546-82BA-1D014A976A68}" dt="2023-07-24T01:52:03.510" v="5641" actId="478"/>
          <ac:picMkLst>
            <pc:docMk/>
            <pc:sldMk cId="3859489969" sldId="746"/>
            <ac:picMk id="4" creationId="{065692BF-D4F5-045D-66B3-D20002F83DB9}"/>
          </ac:picMkLst>
        </pc:picChg>
        <pc:picChg chg="add del mod">
          <ac:chgData name="Ambarish Narayan" userId="c60abcc857ffdad0" providerId="LiveId" clId="{81D72512-BA1B-4546-82BA-1D014A976A68}" dt="2023-07-24T14:19:22.323" v="5941" actId="478"/>
          <ac:picMkLst>
            <pc:docMk/>
            <pc:sldMk cId="3859489969" sldId="746"/>
            <ac:picMk id="7" creationId="{6DCDA7CD-2875-1D2A-76D8-D46FF70385E0}"/>
          </ac:picMkLst>
        </pc:picChg>
        <pc:picChg chg="del">
          <ac:chgData name="Ambarish Narayan" userId="c60abcc857ffdad0" providerId="LiveId" clId="{81D72512-BA1B-4546-82BA-1D014A976A68}" dt="2023-07-24T01:58:35.412" v="5660" actId="478"/>
          <ac:picMkLst>
            <pc:docMk/>
            <pc:sldMk cId="3859489969" sldId="746"/>
            <ac:picMk id="9" creationId="{6C9F2A5C-F1B6-81AC-E016-3AFA9F3FD63E}"/>
          </ac:picMkLst>
        </pc:picChg>
        <pc:picChg chg="add mod">
          <ac:chgData name="Ambarish Narayan" userId="c60abcc857ffdad0" providerId="LiveId" clId="{81D72512-BA1B-4546-82BA-1D014A976A68}" dt="2023-07-24T14:19:52.547" v="5944" actId="1076"/>
          <ac:picMkLst>
            <pc:docMk/>
            <pc:sldMk cId="3859489969" sldId="746"/>
            <ac:picMk id="10" creationId="{B12CAB25-0570-3571-D203-08C9E5D8BAA4}"/>
          </ac:picMkLst>
        </pc:picChg>
      </pc:sldChg>
      <pc:sldChg chg="addSp delSp modSp add mod">
        <pc:chgData name="Ambarish Narayan" userId="c60abcc857ffdad0" providerId="LiveId" clId="{81D72512-BA1B-4546-82BA-1D014A976A68}" dt="2023-07-24T14:20:01.613" v="5946" actId="108"/>
        <pc:sldMkLst>
          <pc:docMk/>
          <pc:sldMk cId="1373804668" sldId="747"/>
        </pc:sldMkLst>
        <pc:spChg chg="mod">
          <ac:chgData name="Ambarish Narayan" userId="c60abcc857ffdad0" providerId="LiveId" clId="{81D72512-BA1B-4546-82BA-1D014A976A68}" dt="2023-07-24T01:59:31.558" v="5678" actId="20577"/>
          <ac:spMkLst>
            <pc:docMk/>
            <pc:sldMk cId="1373804668" sldId="747"/>
            <ac:spMk id="6" creationId="{7EF28BF3-B0C8-D2D8-01AC-9A7BFB4ED212}"/>
          </ac:spMkLst>
        </pc:spChg>
        <pc:spChg chg="mod">
          <ac:chgData name="Ambarish Narayan" userId="c60abcc857ffdad0" providerId="LiveId" clId="{81D72512-BA1B-4546-82BA-1D014A976A68}" dt="2023-07-24T05:19:58.242" v="5855" actId="20577"/>
          <ac:spMkLst>
            <pc:docMk/>
            <pc:sldMk cId="1373804668" sldId="747"/>
            <ac:spMk id="10" creationId="{BE97B211-3D77-F75E-E970-DC5B398B78C8}"/>
          </ac:spMkLst>
        </pc:spChg>
        <pc:graphicFrameChg chg="mod modGraphic">
          <ac:chgData name="Ambarish Narayan" userId="c60abcc857ffdad0" providerId="LiveId" clId="{81D72512-BA1B-4546-82BA-1D014A976A68}" dt="2023-07-24T05:21:46.676" v="5875"/>
          <ac:graphicFrameMkLst>
            <pc:docMk/>
            <pc:sldMk cId="1373804668" sldId="747"/>
            <ac:graphicFrameMk id="8" creationId="{11898DD8-AFE7-0794-11EF-9112149E583C}"/>
          </ac:graphicFrameMkLst>
        </pc:graphicFrameChg>
        <pc:picChg chg="del">
          <ac:chgData name="Ambarish Narayan" userId="c60abcc857ffdad0" providerId="LiveId" clId="{81D72512-BA1B-4546-82BA-1D014A976A68}" dt="2023-07-24T01:59:54.617" v="5679" actId="478"/>
          <ac:picMkLst>
            <pc:docMk/>
            <pc:sldMk cId="1373804668" sldId="747"/>
            <ac:picMk id="3" creationId="{68ECD756-A54B-0492-990F-168D40342557}"/>
          </ac:picMkLst>
        </pc:picChg>
        <pc:picChg chg="mod">
          <ac:chgData name="Ambarish Narayan" userId="c60abcc857ffdad0" providerId="LiveId" clId="{81D72512-BA1B-4546-82BA-1D014A976A68}" dt="2023-07-24T14:20:01.613" v="5946" actId="108"/>
          <ac:picMkLst>
            <pc:docMk/>
            <pc:sldMk cId="1373804668" sldId="747"/>
            <ac:picMk id="4" creationId="{105E738D-AE18-C6AE-8F1E-7C775107684E}"/>
          </ac:picMkLst>
        </pc:picChg>
        <pc:picChg chg="add mod">
          <ac:chgData name="Ambarish Narayan" userId="c60abcc857ffdad0" providerId="LiveId" clId="{81D72512-BA1B-4546-82BA-1D014A976A68}" dt="2023-07-24T02:00:44.849" v="5695" actId="14100"/>
          <ac:picMkLst>
            <pc:docMk/>
            <pc:sldMk cId="1373804668" sldId="747"/>
            <ac:picMk id="4" creationId="{7732DF4D-DA06-EA87-17EB-68ACF231704B}"/>
          </ac:picMkLst>
        </pc:picChg>
        <pc:picChg chg="mod">
          <ac:chgData name="Ambarish Narayan" userId="c60abcc857ffdad0" providerId="LiveId" clId="{81D72512-BA1B-4546-82BA-1D014A976A68}" dt="2023-07-24T14:19:59.533" v="5945" actId="108"/>
          <ac:picMkLst>
            <pc:docMk/>
            <pc:sldMk cId="1373804668" sldId="747"/>
            <ac:picMk id="5" creationId="{F3276730-DDB8-5CA4-DDF4-B7E297309973}"/>
          </ac:picMkLst>
        </pc:picChg>
        <pc:picChg chg="del">
          <ac:chgData name="Ambarish Narayan" userId="c60abcc857ffdad0" providerId="LiveId" clId="{81D72512-BA1B-4546-82BA-1D014A976A68}" dt="2023-07-24T02:00:21.521" v="5686" actId="478"/>
          <ac:picMkLst>
            <pc:docMk/>
            <pc:sldMk cId="1373804668" sldId="747"/>
            <ac:picMk id="7" creationId="{6DCDA7CD-2875-1D2A-76D8-D46FF70385E0}"/>
          </ac:picMkLst>
        </pc:picChg>
        <pc:picChg chg="add mod">
          <ac:chgData name="Ambarish Narayan" userId="c60abcc857ffdad0" providerId="LiveId" clId="{81D72512-BA1B-4546-82BA-1D014A976A68}" dt="2023-07-24T02:00:42.459" v="5694" actId="108"/>
          <ac:picMkLst>
            <pc:docMk/>
            <pc:sldMk cId="1373804668" sldId="747"/>
            <ac:picMk id="9" creationId="{8BD15AAF-71BC-DD4A-0CC7-80309ED8314B}"/>
          </ac:picMkLst>
        </pc:picChg>
      </pc:sldChg>
      <pc:sldChg chg="new del">
        <pc:chgData name="Ambarish Narayan" userId="c60abcc857ffdad0" providerId="LiveId" clId="{81D72512-BA1B-4546-82BA-1D014A976A68}" dt="2023-07-24T01:59:19.491" v="5668" actId="680"/>
        <pc:sldMkLst>
          <pc:docMk/>
          <pc:sldMk cId="2578152183" sldId="747"/>
        </pc:sldMkLst>
      </pc:sldChg>
      <pc:sldChg chg="addSp delSp modSp add mod">
        <pc:chgData name="Ambarish Narayan" userId="c60abcc857ffdad0" providerId="LiveId" clId="{81D72512-BA1B-4546-82BA-1D014A976A68}" dt="2023-07-24T05:21:50.009" v="5876" actId="108"/>
        <pc:sldMkLst>
          <pc:docMk/>
          <pc:sldMk cId="3641824930" sldId="748"/>
        </pc:sldMkLst>
        <pc:spChg chg="add mod">
          <ac:chgData name="Ambarish Narayan" userId="c60abcc857ffdad0" providerId="LiveId" clId="{81D72512-BA1B-4546-82BA-1D014A976A68}" dt="2023-07-24T05:21:41.746" v="5874" actId="1076"/>
          <ac:spMkLst>
            <pc:docMk/>
            <pc:sldMk cId="3641824930" sldId="748"/>
            <ac:spMk id="5" creationId="{00496A3C-032C-97AD-5C9A-EF91693570A3}"/>
          </ac:spMkLst>
        </pc:spChg>
        <pc:spChg chg="mod">
          <ac:chgData name="Ambarish Narayan" userId="c60abcc857ffdad0" providerId="LiveId" clId="{81D72512-BA1B-4546-82BA-1D014A976A68}" dt="2023-07-24T02:03:13.197" v="5726" actId="20577"/>
          <ac:spMkLst>
            <pc:docMk/>
            <pc:sldMk cId="3641824930" sldId="748"/>
            <ac:spMk id="6" creationId="{7EF28BF3-B0C8-D2D8-01AC-9A7BFB4ED212}"/>
          </ac:spMkLst>
        </pc:spChg>
        <pc:graphicFrameChg chg="mod modGraphic">
          <ac:chgData name="Ambarish Narayan" userId="c60abcc857ffdad0" providerId="LiveId" clId="{81D72512-BA1B-4546-82BA-1D014A976A68}" dt="2023-07-24T05:21:50.009" v="5876" actId="108"/>
          <ac:graphicFrameMkLst>
            <pc:docMk/>
            <pc:sldMk cId="3641824930" sldId="748"/>
            <ac:graphicFrameMk id="8" creationId="{11898DD8-AFE7-0794-11EF-9112149E583C}"/>
          </ac:graphicFrameMkLst>
        </pc:graphicFrameChg>
        <pc:picChg chg="mod">
          <ac:chgData name="Ambarish Narayan" userId="c60abcc857ffdad0" providerId="LiveId" clId="{81D72512-BA1B-4546-82BA-1D014A976A68}" dt="2023-07-24T05:21:34.378" v="5871" actId="1076"/>
          <ac:picMkLst>
            <pc:docMk/>
            <pc:sldMk cId="3641824930" sldId="748"/>
            <ac:picMk id="2" creationId="{1A1C36CF-8BA6-DFE4-EA87-C8298EAB6761}"/>
          </ac:picMkLst>
        </pc:picChg>
        <pc:picChg chg="add mod">
          <ac:chgData name="Ambarish Narayan" userId="c60abcc857ffdad0" providerId="LiveId" clId="{81D72512-BA1B-4546-82BA-1D014A976A68}" dt="2023-07-24T02:06:45.515" v="5749" actId="108"/>
          <ac:picMkLst>
            <pc:docMk/>
            <pc:sldMk cId="3641824930" sldId="748"/>
            <ac:picMk id="3" creationId="{31AE68C1-D16D-80F8-97F4-753D33F89DAF}"/>
          </ac:picMkLst>
        </pc:picChg>
        <pc:picChg chg="del">
          <ac:chgData name="Ambarish Narayan" userId="c60abcc857ffdad0" providerId="LiveId" clId="{81D72512-BA1B-4546-82BA-1D014A976A68}" dt="2023-07-24T02:03:06.788" v="5709" actId="478"/>
          <ac:picMkLst>
            <pc:docMk/>
            <pc:sldMk cId="3641824930" sldId="748"/>
            <ac:picMk id="4" creationId="{7732DF4D-DA06-EA87-17EB-68ACF231704B}"/>
          </ac:picMkLst>
        </pc:picChg>
        <pc:picChg chg="add mod">
          <ac:chgData name="Ambarish Narayan" userId="c60abcc857ffdad0" providerId="LiveId" clId="{81D72512-BA1B-4546-82BA-1D014A976A68}" dt="2023-07-24T02:06:54.882" v="5752" actId="1076"/>
          <ac:picMkLst>
            <pc:docMk/>
            <pc:sldMk cId="3641824930" sldId="748"/>
            <ac:picMk id="7" creationId="{EABC1103-92B2-B7C9-4CB7-ABE9C205BE61}"/>
          </ac:picMkLst>
        </pc:picChg>
        <pc:picChg chg="del">
          <ac:chgData name="Ambarish Narayan" userId="c60abcc857ffdad0" providerId="LiveId" clId="{81D72512-BA1B-4546-82BA-1D014A976A68}" dt="2023-07-24T02:03:06.788" v="5709" actId="478"/>
          <ac:picMkLst>
            <pc:docMk/>
            <pc:sldMk cId="3641824930" sldId="748"/>
            <ac:picMk id="9" creationId="{8BD15AAF-71BC-DD4A-0CC7-80309ED8314B}"/>
          </ac:picMkLst>
        </pc:picChg>
      </pc:sldChg>
      <pc:sldChg chg="addSp delSp modSp add mod">
        <pc:chgData name="Ambarish Narayan" userId="c60abcc857ffdad0" providerId="LiveId" clId="{81D72512-BA1B-4546-82BA-1D014A976A68}" dt="2023-07-24T05:22:03.057" v="5880" actId="1076"/>
        <pc:sldMkLst>
          <pc:docMk/>
          <pc:sldMk cId="318534165" sldId="749"/>
        </pc:sldMkLst>
        <pc:spChg chg="add mod">
          <ac:chgData name="Ambarish Narayan" userId="c60abcc857ffdad0" providerId="LiveId" clId="{81D72512-BA1B-4546-82BA-1D014A976A68}" dt="2023-07-24T05:22:03.057" v="5880" actId="1076"/>
          <ac:spMkLst>
            <pc:docMk/>
            <pc:sldMk cId="318534165" sldId="749"/>
            <ac:spMk id="2" creationId="{3C61AD93-959D-48EC-B56D-56D09E7FBDA0}"/>
          </ac:spMkLst>
        </pc:spChg>
        <pc:spChg chg="mod">
          <ac:chgData name="Ambarish Narayan" userId="c60abcc857ffdad0" providerId="LiveId" clId="{81D72512-BA1B-4546-82BA-1D014A976A68}" dt="2023-07-24T02:07:37.153" v="5763" actId="20577"/>
          <ac:spMkLst>
            <pc:docMk/>
            <pc:sldMk cId="318534165" sldId="749"/>
            <ac:spMk id="6" creationId="{7EF28BF3-B0C8-D2D8-01AC-9A7BFB4ED212}"/>
          </ac:spMkLst>
        </pc:spChg>
        <pc:graphicFrameChg chg="mod">
          <ac:chgData name="Ambarish Narayan" userId="c60abcc857ffdad0" providerId="LiveId" clId="{81D72512-BA1B-4546-82BA-1D014A976A68}" dt="2023-07-24T05:21:59.833" v="5878" actId="1076"/>
          <ac:graphicFrameMkLst>
            <pc:docMk/>
            <pc:sldMk cId="318534165" sldId="749"/>
            <ac:graphicFrameMk id="8" creationId="{11898DD8-AFE7-0794-11EF-9112149E583C}"/>
          </ac:graphicFrameMkLst>
        </pc:graphicFrameChg>
        <pc:picChg chg="del">
          <ac:chgData name="Ambarish Narayan" userId="c60abcc857ffdad0" providerId="LiveId" clId="{81D72512-BA1B-4546-82BA-1D014A976A68}" dt="2023-07-24T02:08:01.159" v="5764" actId="478"/>
          <ac:picMkLst>
            <pc:docMk/>
            <pc:sldMk cId="318534165" sldId="749"/>
            <ac:picMk id="3" creationId="{31AE68C1-D16D-80F8-97F4-753D33F89DAF}"/>
          </ac:picMkLst>
        </pc:picChg>
        <pc:picChg chg="add mod">
          <ac:chgData name="Ambarish Narayan" userId="c60abcc857ffdad0" providerId="LiveId" clId="{81D72512-BA1B-4546-82BA-1D014A976A68}" dt="2023-07-24T02:09:13.089" v="5773" actId="108"/>
          <ac:picMkLst>
            <pc:docMk/>
            <pc:sldMk cId="318534165" sldId="749"/>
            <ac:picMk id="4" creationId="{9064F40A-B39F-0187-4A19-301C31F021B9}"/>
          </ac:picMkLst>
        </pc:picChg>
        <pc:picChg chg="del">
          <ac:chgData name="Ambarish Narayan" userId="c60abcc857ffdad0" providerId="LiveId" clId="{81D72512-BA1B-4546-82BA-1D014A976A68}" dt="2023-07-24T02:08:01.159" v="5764" actId="478"/>
          <ac:picMkLst>
            <pc:docMk/>
            <pc:sldMk cId="318534165" sldId="749"/>
            <ac:picMk id="7" creationId="{EABC1103-92B2-B7C9-4CB7-ABE9C205BE61}"/>
          </ac:picMkLst>
        </pc:picChg>
        <pc:picChg chg="add mod">
          <ac:chgData name="Ambarish Narayan" userId="c60abcc857ffdad0" providerId="LiveId" clId="{81D72512-BA1B-4546-82BA-1D014A976A68}" dt="2023-07-24T05:21:54.913" v="5877" actId="1076"/>
          <ac:picMkLst>
            <pc:docMk/>
            <pc:sldMk cId="318534165" sldId="749"/>
            <ac:picMk id="9" creationId="{EBDFDA43-1E6F-CBE3-4887-E12F8727ADF1}"/>
          </ac:picMkLst>
        </pc:picChg>
      </pc:sldChg>
      <pc:sldChg chg="new del">
        <pc:chgData name="Ambarish Narayan" userId="c60abcc857ffdad0" providerId="LiveId" clId="{81D72512-BA1B-4546-82BA-1D014A976A68}" dt="2023-07-24T02:07:30.540" v="5754" actId="680"/>
        <pc:sldMkLst>
          <pc:docMk/>
          <pc:sldMk cId="2899490086" sldId="749"/>
        </pc:sldMkLst>
      </pc:sldChg>
      <pc:sldChg chg="addSp delSp modSp mod">
        <pc:chgData name="Ambarish Narayan" userId="c60abcc857ffdad0" providerId="LiveId" clId="{81D72512-BA1B-4546-82BA-1D014A976A68}" dt="2023-07-24T14:29:17.483" v="6004" actId="242"/>
        <pc:sldMkLst>
          <pc:docMk/>
          <pc:sldMk cId="2100223701" sldId="750"/>
        </pc:sldMkLst>
        <pc:spChg chg="add del mod">
          <ac:chgData name="Ambarish Narayan" userId="c60abcc857ffdad0" providerId="LiveId" clId="{81D72512-BA1B-4546-82BA-1D014A976A68}" dt="2023-07-24T14:29:17.483" v="6004" actId="242"/>
          <ac:spMkLst>
            <pc:docMk/>
            <pc:sldMk cId="2100223701" sldId="750"/>
            <ac:spMk id="3" creationId="{00000000-0000-0000-0000-000000000000}"/>
          </ac:spMkLst>
        </pc:spChg>
        <pc:spChg chg="add del mod">
          <ac:chgData name="Ambarish Narayan" userId="c60abcc857ffdad0" providerId="LiveId" clId="{81D72512-BA1B-4546-82BA-1D014A976A68}" dt="2023-07-24T14:28:42.496" v="5985" actId="478"/>
          <ac:spMkLst>
            <pc:docMk/>
            <pc:sldMk cId="2100223701" sldId="750"/>
            <ac:spMk id="6" creationId="{C2446CB5-BA1F-C48B-DBD4-C422E2E98D5D}"/>
          </ac:spMkLst>
        </pc:spChg>
        <pc:picChg chg="add del mod">
          <ac:chgData name="Ambarish Narayan" userId="c60abcc857ffdad0" providerId="LiveId" clId="{81D72512-BA1B-4546-82BA-1D014A976A68}" dt="2023-07-24T14:28:48.835" v="5988" actId="478"/>
          <ac:picMkLst>
            <pc:docMk/>
            <pc:sldMk cId="2100223701" sldId="750"/>
            <ac:picMk id="4" creationId="{8CF6F136-68C7-BFF4-DAB3-20665EC24A8F}"/>
          </ac:picMkLst>
        </pc:picChg>
      </pc:sldChg>
      <pc:sldChg chg="modSp mod">
        <pc:chgData name="Ambarish Narayan" userId="c60abcc857ffdad0" providerId="LiveId" clId="{81D72512-BA1B-4546-82BA-1D014A976A68}" dt="2023-07-24T06:02:03.616" v="5889" actId="1076"/>
        <pc:sldMkLst>
          <pc:docMk/>
          <pc:sldMk cId="370150120" sldId="751"/>
        </pc:sldMkLst>
        <pc:picChg chg="mod">
          <ac:chgData name="Ambarish Narayan" userId="c60abcc857ffdad0" providerId="LiveId" clId="{81D72512-BA1B-4546-82BA-1D014A976A68}" dt="2023-07-24T06:02:03.616" v="5889" actId="1076"/>
          <ac:picMkLst>
            <pc:docMk/>
            <pc:sldMk cId="370150120" sldId="751"/>
            <ac:picMk id="5" creationId="{EF81D53B-8832-E572-E388-EC3144919441}"/>
          </ac:picMkLst>
        </pc:picChg>
      </pc:sldChg>
      <pc:sldChg chg="modSp add mod ord modShow">
        <pc:chgData name="Ambarish Narayan" userId="c60abcc857ffdad0" providerId="LiveId" clId="{81D72512-BA1B-4546-82BA-1D014A976A68}" dt="2023-07-24T14:44:46.802" v="6134" actId="729"/>
        <pc:sldMkLst>
          <pc:docMk/>
          <pc:sldMk cId="3167976067" sldId="753"/>
        </pc:sldMkLst>
        <pc:spChg chg="mod">
          <ac:chgData name="Ambarish Narayan" userId="c60abcc857ffdad0" providerId="LiveId" clId="{81D72512-BA1B-4546-82BA-1D014A976A68}" dt="2023-07-24T14:29:11.890" v="6003" actId="242"/>
          <ac:spMkLst>
            <pc:docMk/>
            <pc:sldMk cId="3167976067" sldId="7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12/29/23</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305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Optional services was also notable since this is something that airlines have more control over (in terms of how these services are sold/marketed). We saw that for each individual service, booking rate was notably higher for those who had opted into the service vs those who had not. More so, we saw that as the number of services opted into </a:t>
            </a:r>
            <a:r>
              <a:rPr lang="en-US" err="1">
                <a:latin typeface="Calibri"/>
                <a:cs typeface="Calibri"/>
              </a:rPr>
              <a:t>incrased</a:t>
            </a:r>
            <a:r>
              <a:rPr lang="en-US">
                <a:latin typeface="Calibri"/>
                <a:cs typeface="Calibri"/>
              </a:rPr>
              <a:t>, the booking rate also continued to increase.</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10</a:t>
            </a:fld>
            <a:endParaRPr lang="en-US"/>
          </a:p>
        </p:txBody>
      </p:sp>
    </p:spTree>
    <p:extLst>
      <p:ext uri="{BB962C8B-B14F-4D97-AF65-F5344CB8AC3E}">
        <p14:creationId xmlns:p14="http://schemas.microsoft.com/office/powerpoint/2010/main" val="92615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Correlation matrix did not show any clearly strong relationships between variables. That said, out of all the variables/relationships, the highest correlation observed was –0.33 between continent and </a:t>
            </a:r>
            <a:r>
              <a:rPr lang="en-US" err="1">
                <a:latin typeface="Calibri"/>
                <a:cs typeface="Calibri"/>
              </a:rPr>
              <a:t>booking_complete</a:t>
            </a:r>
            <a:r>
              <a:rPr lang="en-US">
                <a:latin typeface="Calibri"/>
                <a:cs typeface="Calibri"/>
              </a:rPr>
              <a:t> (our response variable). This aligns with what we observed with clear differences in booking rate between continents on slide 9.</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11</a:t>
            </a:fld>
            <a:endParaRPr lang="en-US"/>
          </a:p>
        </p:txBody>
      </p:sp>
    </p:spTree>
    <p:extLst>
      <p:ext uri="{BB962C8B-B14F-4D97-AF65-F5344CB8AC3E}">
        <p14:creationId xmlns:p14="http://schemas.microsoft.com/office/powerpoint/2010/main" val="2804462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atin typeface="Calibri"/>
                <a:cs typeface="Calibri"/>
              </a:rPr>
              <a:t>We added a new column called continent by converting the </a:t>
            </a:r>
            <a:r>
              <a:rPr lang="en-US" err="1">
                <a:latin typeface="Calibri"/>
                <a:cs typeface="Calibri"/>
              </a:rPr>
              <a:t>booking_origin</a:t>
            </a:r>
            <a:r>
              <a:rPr lang="en-US">
                <a:latin typeface="Calibri"/>
                <a:cs typeface="Calibri"/>
              </a:rPr>
              <a:t> feature, which is the origin country from where the booking was made, to display the continent instead of country, reducing the granularity.</a:t>
            </a:r>
          </a:p>
          <a:p>
            <a:pPr marL="228600" indent="-228600">
              <a:buAutoNum type="arabicPeriod"/>
            </a:pPr>
            <a:r>
              <a:rPr lang="en-US">
                <a:latin typeface="Calibri"/>
                <a:cs typeface="Calibri"/>
              </a:rPr>
              <a:t>Also, we added a new variable called </a:t>
            </a:r>
            <a:r>
              <a:rPr lang="en-US" err="1">
                <a:latin typeface="Calibri"/>
                <a:cs typeface="Calibri"/>
              </a:rPr>
              <a:t>all_services</a:t>
            </a:r>
            <a:r>
              <a:rPr lang="en-US">
                <a:latin typeface="Calibri"/>
                <a:cs typeface="Calibri"/>
              </a:rPr>
              <a:t> to display the total number of services opted for on a booking to understand the impact of services on the booking completion rate.</a:t>
            </a:r>
            <a:endParaRPr lang="en-US"/>
          </a:p>
          <a:p>
            <a:pPr marL="228600" indent="-228600">
              <a:buAutoNum type="arabicPeriod"/>
            </a:pPr>
            <a:r>
              <a:rPr lang="en-US">
                <a:latin typeface="Calibri"/>
                <a:cs typeface="Calibri"/>
              </a:rPr>
              <a:t>Flight day is another column that we tweaked and made into a binary column of Weekday or Weekend instead of showing the day of the week.</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12</a:t>
            </a:fld>
            <a:endParaRPr lang="en-US"/>
          </a:p>
        </p:txBody>
      </p:sp>
    </p:spTree>
    <p:extLst>
      <p:ext uri="{BB962C8B-B14F-4D97-AF65-F5344CB8AC3E}">
        <p14:creationId xmlns:p14="http://schemas.microsoft.com/office/powerpoint/2010/main" val="376782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atin typeface="Calibri"/>
                <a:cs typeface="Calibri"/>
              </a:rPr>
              <a:t>The feature </a:t>
            </a:r>
            <a:r>
              <a:rPr lang="en-US" err="1">
                <a:latin typeface="Calibri"/>
                <a:cs typeface="Calibri"/>
              </a:rPr>
              <a:t>flight_hour</a:t>
            </a:r>
            <a:r>
              <a:rPr lang="en-US">
                <a:latin typeface="Calibri"/>
                <a:cs typeface="Calibri"/>
              </a:rPr>
              <a:t> explains the flight start hour, which we split into four buckets: Morning, Afternoon, Evening, and Night, making it easy to handle.</a:t>
            </a:r>
            <a:endParaRPr lang="en-US"/>
          </a:p>
          <a:p>
            <a:pPr marL="228600" indent="-228600">
              <a:buAutoNum type="arabicPeriod"/>
            </a:pPr>
            <a:r>
              <a:rPr lang="en-US">
                <a:latin typeface="Calibri"/>
                <a:cs typeface="Calibri"/>
              </a:rPr>
              <a:t>Additionally, we dropped </a:t>
            </a:r>
            <a:r>
              <a:rPr lang="en-US" err="1">
                <a:latin typeface="Calibri"/>
                <a:cs typeface="Calibri"/>
              </a:rPr>
              <a:t>trip_type</a:t>
            </a:r>
            <a:r>
              <a:rPr lang="en-US">
                <a:latin typeface="Calibri"/>
                <a:cs typeface="Calibri"/>
              </a:rPr>
              <a:t> and route columns from the dataset as we found them to have no significant impact on the booking completion rate.</a:t>
            </a:r>
          </a:p>
          <a:p>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13</a:t>
            </a:fld>
            <a:endParaRPr lang="en-US"/>
          </a:p>
        </p:txBody>
      </p:sp>
    </p:spTree>
    <p:extLst>
      <p:ext uri="{BB962C8B-B14F-4D97-AF65-F5344CB8AC3E}">
        <p14:creationId xmlns:p14="http://schemas.microsoft.com/office/powerpoint/2010/main" val="2110397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Since the original data was heavily skewed with many more incomplete bookings than complete bookings, we randomly selected out of the incomplete bookings to create a 50/50 split of completed and incomplete to base our models on. We also label encoded our categorical columns using a Label Encoder with the highest value in a particular column given to the category with the highest value count and rest of the column values following in a descending order. We then split our dataset into Training, Validation and Testing datasets with </a:t>
            </a:r>
            <a:r>
              <a:rPr lang="en-US" err="1">
                <a:latin typeface="Calibri"/>
                <a:cs typeface="Calibri"/>
              </a:rPr>
              <a:t>a</a:t>
            </a:r>
            <a:r>
              <a:rPr lang="en-US">
                <a:latin typeface="Calibri"/>
                <a:cs typeface="Calibri"/>
              </a:rPr>
              <a:t> approximately 55%, 25% and 20% split respectively.</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14</a:t>
            </a:fld>
            <a:endParaRPr lang="en-US"/>
          </a:p>
        </p:txBody>
      </p:sp>
    </p:spTree>
    <p:extLst>
      <p:ext uri="{BB962C8B-B14F-4D97-AF65-F5344CB8AC3E}">
        <p14:creationId xmlns:p14="http://schemas.microsoft.com/office/powerpoint/2010/main" val="344801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a:t>We performed </a:t>
            </a:r>
            <a:r>
              <a:rPr lang="en-IN" b="1"/>
              <a:t>5 fold cross validation </a:t>
            </a:r>
            <a:r>
              <a:rPr lang="en-IN" b="0"/>
              <a:t>and tested the model for a range of k starting from k = 1 to 50 and  got best model accuracy for </a:t>
            </a:r>
            <a:r>
              <a:rPr lang="en-IN" b="1"/>
              <a:t>k = 33</a:t>
            </a:r>
            <a:endParaRPr lang="en-IN"/>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a:p>
        </p:txBody>
      </p:sp>
    </p:spTree>
    <p:extLst>
      <p:ext uri="{BB962C8B-B14F-4D97-AF65-F5344CB8AC3E}">
        <p14:creationId xmlns:p14="http://schemas.microsoft.com/office/powerpoint/2010/main" val="5352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Following on from the KNN model, we used a similar process flow to build and test our Logistic Regression Model. We trained an initial model with </a:t>
            </a:r>
            <a:r>
              <a:rPr lang="en-US" b="1">
                <a:latin typeface="Calibri"/>
                <a:cs typeface="Calibri"/>
              </a:rPr>
              <a:t>5 fold</a:t>
            </a:r>
            <a:r>
              <a:rPr lang="en-US">
                <a:latin typeface="Calibri"/>
                <a:cs typeface="Calibri"/>
              </a:rPr>
              <a:t> cross-validation on all our features chosen after encoding. To try and improve the model performance, we used the </a:t>
            </a:r>
            <a:r>
              <a:rPr lang="en-US" b="1">
                <a:latin typeface="Calibri"/>
                <a:cs typeface="Calibri"/>
              </a:rPr>
              <a:t>p-values</a:t>
            </a:r>
            <a:r>
              <a:rPr lang="en-US">
                <a:latin typeface="Calibri"/>
                <a:cs typeface="Calibri"/>
              </a:rPr>
              <a:t> of our features to choose those which were significant to the model performance. We selected the features with p-values of </a:t>
            </a:r>
            <a:r>
              <a:rPr lang="en-US" b="1">
                <a:latin typeface="Calibri"/>
                <a:cs typeface="Calibri"/>
              </a:rPr>
              <a:t>less than 0.05</a:t>
            </a:r>
            <a:r>
              <a:rPr lang="en-US">
                <a:latin typeface="Calibri"/>
                <a:cs typeface="Calibri"/>
              </a:rPr>
              <a:t>. We trained a new model on the significant features and optimized the threshold by constructing an ROC Curve and maximizing the difference between the True Positive and False Positive Rate. The newer model had a higher recall but lower precision and the gap between the value of True Negatives and True Positives was significant compared to all models. </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16</a:t>
            </a:fld>
            <a:endParaRPr lang="en-US"/>
          </a:p>
        </p:txBody>
      </p:sp>
    </p:spTree>
    <p:extLst>
      <p:ext uri="{BB962C8B-B14F-4D97-AF65-F5344CB8AC3E}">
        <p14:creationId xmlns:p14="http://schemas.microsoft.com/office/powerpoint/2010/main" val="1544289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atin typeface="Calibri"/>
                <a:cs typeface="Calibri"/>
              </a:rPr>
              <a:t>After working on parametric models, we turned our tables onto non-parametric models. Starting with </a:t>
            </a:r>
            <a:r>
              <a:rPr lang="en-US" b="1">
                <a:latin typeface="Calibri"/>
                <a:cs typeface="Calibri"/>
              </a:rPr>
              <a:t>Decision Tree.</a:t>
            </a:r>
            <a:endParaRPr lang="en-US" b="1">
              <a:cs typeface="Calibri" pitchFamily="34" charset="0"/>
            </a:endParaRPr>
          </a:p>
          <a:p>
            <a:pPr marL="228600" indent="-228600">
              <a:buAutoNum type="arabicPeriod"/>
            </a:pPr>
            <a:r>
              <a:rPr lang="en-US">
                <a:latin typeface="Calibri"/>
                <a:cs typeface="Calibri"/>
              </a:rPr>
              <a:t>Trained a decision tree classifier for various tree depths, with the minimum being </a:t>
            </a:r>
            <a:r>
              <a:rPr lang="en-US" b="1">
                <a:latin typeface="Calibri"/>
                <a:cs typeface="Calibri"/>
              </a:rPr>
              <a:t>2</a:t>
            </a:r>
            <a:r>
              <a:rPr lang="en-US">
                <a:latin typeface="Calibri"/>
                <a:cs typeface="Calibri"/>
              </a:rPr>
              <a:t>,</a:t>
            </a:r>
            <a:r>
              <a:rPr lang="en-US" b="1">
                <a:latin typeface="Calibri"/>
                <a:cs typeface="Calibri"/>
              </a:rPr>
              <a:t> </a:t>
            </a:r>
            <a:r>
              <a:rPr lang="en-US">
                <a:latin typeface="Calibri"/>
                <a:cs typeface="Calibri"/>
              </a:rPr>
              <a:t>and the maximum being </a:t>
            </a:r>
            <a:r>
              <a:rPr lang="en-US" b="1">
                <a:latin typeface="Calibri"/>
                <a:cs typeface="Calibri"/>
              </a:rPr>
              <a:t>100</a:t>
            </a:r>
            <a:r>
              <a:rPr lang="en-US">
                <a:latin typeface="Calibri"/>
                <a:cs typeface="Calibri"/>
              </a:rPr>
              <a:t>, and found a tree with </a:t>
            </a:r>
            <a:r>
              <a:rPr lang="en-US" b="1">
                <a:latin typeface="Calibri"/>
                <a:cs typeface="Calibri"/>
              </a:rPr>
              <a:t>depth = 5</a:t>
            </a:r>
            <a:r>
              <a:rPr lang="en-US">
                <a:latin typeface="Calibri"/>
                <a:cs typeface="Calibri"/>
              </a:rPr>
              <a:t> to be the best tree with a validation accuracy of </a:t>
            </a:r>
            <a:r>
              <a:rPr lang="en-US" b="1">
                <a:latin typeface="Calibri"/>
                <a:cs typeface="Calibri"/>
              </a:rPr>
              <a:t>67.8%</a:t>
            </a:r>
            <a:r>
              <a:rPr lang="en-US">
                <a:latin typeface="Calibri"/>
                <a:cs typeface="Calibri"/>
              </a:rPr>
              <a:t> which can be seen in the K-Fold Validation Accuracy Graph, and </a:t>
            </a:r>
            <a:r>
              <a:rPr lang="en-US" b="1">
                <a:latin typeface="Calibri"/>
                <a:cs typeface="Calibri"/>
              </a:rPr>
              <a:t>test accuracy</a:t>
            </a:r>
            <a:r>
              <a:rPr lang="en-US">
                <a:latin typeface="Calibri"/>
                <a:cs typeface="Calibri"/>
              </a:rPr>
              <a:t> of </a:t>
            </a:r>
            <a:r>
              <a:rPr lang="en-US" b="1">
                <a:latin typeface="Calibri"/>
                <a:cs typeface="Calibri"/>
              </a:rPr>
              <a:t>69.4%,</a:t>
            </a:r>
            <a:r>
              <a:rPr lang="en-US">
                <a:latin typeface="Calibri"/>
                <a:cs typeface="Calibri"/>
              </a:rPr>
              <a:t> </a:t>
            </a:r>
            <a:r>
              <a:rPr lang="en-US" b="1">
                <a:latin typeface="Calibri"/>
                <a:cs typeface="Calibri"/>
              </a:rPr>
              <a:t>68.4%</a:t>
            </a:r>
            <a:r>
              <a:rPr lang="en-US">
                <a:latin typeface="Calibri"/>
                <a:cs typeface="Calibri"/>
              </a:rPr>
              <a:t> as precision, and </a:t>
            </a:r>
            <a:r>
              <a:rPr lang="en-US" b="1">
                <a:latin typeface="Calibri"/>
                <a:cs typeface="Calibri"/>
              </a:rPr>
              <a:t>72.7%</a:t>
            </a:r>
            <a:r>
              <a:rPr lang="en-US">
                <a:latin typeface="Calibri"/>
                <a:cs typeface="Calibri"/>
              </a:rPr>
              <a:t> recall.</a:t>
            </a:r>
          </a:p>
          <a:p>
            <a:pPr marL="228600" indent="-228600">
              <a:buAutoNum type="arabicPeriod"/>
            </a:pPr>
            <a:r>
              <a:rPr lang="en-US" b="1">
                <a:latin typeface="Calibri"/>
                <a:cs typeface="Calibri"/>
              </a:rPr>
              <a:t>Parameters for Best Model:</a:t>
            </a:r>
            <a:r>
              <a:rPr lang="en-US">
                <a:latin typeface="Calibri"/>
                <a:cs typeface="Calibri"/>
              </a:rPr>
              <a:t> Max Depth = </a:t>
            </a:r>
            <a:r>
              <a:rPr lang="en-US" b="1">
                <a:latin typeface="Calibri"/>
                <a:cs typeface="Calibri"/>
              </a:rPr>
              <a:t>5 </a:t>
            </a:r>
            <a:r>
              <a:rPr lang="en-US">
                <a:latin typeface="Calibri"/>
                <a:cs typeface="Calibri"/>
              </a:rPr>
              <a:t>and Criterion = </a:t>
            </a:r>
            <a:r>
              <a:rPr lang="en-US" b="1">
                <a:latin typeface="Calibri"/>
                <a:cs typeface="Calibri"/>
              </a:rPr>
              <a:t>Gini</a:t>
            </a:r>
            <a:endParaRPr lang="en-US">
              <a:latin typeface="Calibri"/>
              <a:cs typeface="Calibri"/>
            </a:endParaRPr>
          </a:p>
          <a:p>
            <a:pPr marL="228600" indent="-228600">
              <a:buAutoNum type="arabicPeriod"/>
            </a:pPr>
            <a:r>
              <a:rPr lang="en-US">
                <a:latin typeface="Calibri"/>
                <a:cs typeface="Calibri"/>
              </a:rPr>
              <a:t>With a threshold of 0.55</a:t>
            </a:r>
            <a:endParaRPr lang="en-US" b="1">
              <a:latin typeface="Calibri"/>
              <a:cs typeface="Calibri"/>
            </a:endParaRPr>
          </a:p>
          <a:p>
            <a:pPr marL="228600" indent="-228600">
              <a:buAutoNum type="arabicPeriod"/>
            </a:pPr>
            <a:r>
              <a:rPr lang="en-US">
                <a:latin typeface="Calibri"/>
                <a:cs typeface="Calibri"/>
              </a:rPr>
              <a:t>There is a significant improvement in accuracy compared to the previous two models, KNN and Logistic Regression.</a:t>
            </a:r>
            <a:endParaRPr lang="en-US" b="1">
              <a:latin typeface="Calibri"/>
              <a:cs typeface="Calibri"/>
            </a:endParaRPr>
          </a:p>
          <a:p>
            <a:pPr marL="228600" indent="-228600">
              <a:buAutoNum type="arabicPeriod"/>
            </a:pPr>
            <a:endParaRPr lang="en-US" b="1">
              <a:cs typeface="Calibri"/>
            </a:endParaRPr>
          </a:p>
          <a:p>
            <a:pPr marL="228600" indent="-228600">
              <a:buAutoNum type="arabicPeriod"/>
            </a:pP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17</a:t>
            </a:fld>
            <a:endParaRPr lang="en-US"/>
          </a:p>
        </p:txBody>
      </p:sp>
    </p:spTree>
    <p:extLst>
      <p:ext uri="{BB962C8B-B14F-4D97-AF65-F5344CB8AC3E}">
        <p14:creationId xmlns:p14="http://schemas.microsoft.com/office/powerpoint/2010/main" val="349759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Tried range of n trees from 100 to 750 skipping by 50</a:t>
            </a:r>
            <a:endParaRPr lang="en-US">
              <a:ea typeface="Calibri"/>
              <a:cs typeface="Calibri"/>
            </a:endParaRPr>
          </a:p>
          <a:p>
            <a:r>
              <a:rPr lang="en-US">
                <a:latin typeface="Calibri"/>
                <a:cs typeface="Calibri"/>
              </a:rPr>
              <a:t>Max tree depth of 5</a:t>
            </a:r>
          </a:p>
          <a:p>
            <a:r>
              <a:rPr lang="en-US">
                <a:latin typeface="Calibri"/>
                <a:cs typeface="Calibri"/>
              </a:rPr>
              <a:t>Best </a:t>
            </a:r>
            <a:r>
              <a:rPr lang="en-US" err="1">
                <a:latin typeface="Calibri"/>
                <a:cs typeface="Calibri"/>
              </a:rPr>
              <a:t>n_estimators</a:t>
            </a:r>
            <a:r>
              <a:rPr lang="en-US">
                <a:latin typeface="Calibri"/>
                <a:cs typeface="Calibri"/>
              </a:rPr>
              <a:t>: 350
Validation Accuracy: 0.6877993801070724</a:t>
            </a:r>
          </a:p>
          <a:p>
            <a:r>
              <a:rPr lang="en-US">
                <a:latin typeface="Calibri"/>
                <a:ea typeface="Calibri"/>
                <a:cs typeface="Calibri"/>
              </a:rPr>
              <a:t>Difference between test and validation accuracy is &lt;1% (so no clear indication of over/under fit)</a:t>
            </a:r>
          </a:p>
          <a:p>
            <a:r>
              <a:rPr lang="en-US">
                <a:latin typeface="Calibri"/>
                <a:ea typeface="Calibri"/>
                <a:cs typeface="Calibri"/>
              </a:rPr>
              <a:t>Was able to get precision and recall close together (and thus balance between TP/TN and FP/FN) by raising cutoff threshold from 0.5 to 0.55. Threshold at 0.5 resulted in higher recall but low precision with skew towards picking 1 (so more TP than TN, more FP than FN). So bumped up to 0.6 but saw skewing in other direction (picking 0 too often), and thus settled on 0.55. Throughout this adjustment process, accuracy varied slightly but was relatively stable.</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18</a:t>
            </a:fld>
            <a:endParaRPr lang="en-US"/>
          </a:p>
        </p:txBody>
      </p:sp>
    </p:spTree>
    <p:extLst>
      <p:ext uri="{BB962C8B-B14F-4D97-AF65-F5344CB8AC3E}">
        <p14:creationId xmlns:p14="http://schemas.microsoft.com/office/powerpoint/2010/main" val="4098264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List of </a:t>
            </a:r>
            <a:r>
              <a:rPr lang="en-US" err="1">
                <a:latin typeface="Calibri"/>
                <a:cs typeface="Calibri"/>
              </a:rPr>
              <a:t>n_estimators</a:t>
            </a:r>
            <a:r>
              <a:rPr lang="en-US">
                <a:latin typeface="Calibri"/>
                <a:cs typeface="Calibri"/>
              </a:rPr>
              <a:t>: [50,100,500]</a:t>
            </a:r>
            <a:endParaRPr lang="en-US"/>
          </a:p>
          <a:p>
            <a:r>
              <a:rPr lang="en-US">
                <a:latin typeface="Calibri"/>
                <a:cs typeface="Calibri"/>
              </a:rPr>
              <a:t>List of </a:t>
            </a:r>
            <a:r>
              <a:rPr lang="en-US" err="1">
                <a:latin typeface="Calibri"/>
                <a:cs typeface="Calibri"/>
              </a:rPr>
              <a:t>max_depth</a:t>
            </a:r>
            <a:r>
              <a:rPr lang="en-US">
                <a:latin typeface="Calibri"/>
                <a:cs typeface="Calibri"/>
              </a:rPr>
              <a:t>: 2, 5, 10]</a:t>
            </a:r>
          </a:p>
          <a:p>
            <a:r>
              <a:rPr lang="en-US">
                <a:latin typeface="Calibri"/>
                <a:cs typeface="Calibri"/>
              </a:rPr>
              <a:t>With hyperparameter tuning:</a:t>
            </a:r>
          </a:p>
          <a:p>
            <a:r>
              <a:rPr lang="en-US">
                <a:latin typeface="Calibri"/>
                <a:cs typeface="Calibri"/>
              </a:rPr>
              <a:t>Max depth of 10</a:t>
            </a:r>
            <a:endParaRPr lang="en-US"/>
          </a:p>
          <a:p>
            <a:r>
              <a:rPr lang="en-US">
                <a:latin typeface="Calibri"/>
                <a:cs typeface="Calibri"/>
              </a:rPr>
              <a:t>Best </a:t>
            </a:r>
            <a:r>
              <a:rPr lang="en-US" err="1">
                <a:latin typeface="Calibri"/>
                <a:cs typeface="Calibri"/>
              </a:rPr>
              <a:t>n_estimators</a:t>
            </a:r>
            <a:r>
              <a:rPr lang="en-US">
                <a:latin typeface="Calibri"/>
                <a:cs typeface="Calibri"/>
              </a:rPr>
              <a:t>: 500</a:t>
            </a:r>
            <a:br>
              <a:rPr lang="en-US">
                <a:cs typeface="Calibri"/>
              </a:rPr>
            </a:br>
            <a:r>
              <a:rPr lang="en-US">
                <a:latin typeface="Calibri"/>
                <a:cs typeface="Calibri"/>
              </a:rPr>
              <a:t>Validation Accuracy: 0.6816004508312201</a:t>
            </a:r>
          </a:p>
          <a:p>
            <a:r>
              <a:rPr lang="en-US">
                <a:latin typeface="Calibri"/>
                <a:cs typeface="Calibri"/>
              </a:rPr>
              <a:t>Threshold/cutoff value used:0.51</a:t>
            </a: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19</a:t>
            </a:fld>
            <a:endParaRPr lang="en-US"/>
          </a:p>
        </p:txBody>
      </p:sp>
    </p:spTree>
    <p:extLst>
      <p:ext uri="{BB962C8B-B14F-4D97-AF65-F5344CB8AC3E}">
        <p14:creationId xmlns:p14="http://schemas.microsoft.com/office/powerpoint/2010/main" val="178020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a:p>
        </p:txBody>
      </p:sp>
    </p:spTree>
    <p:extLst>
      <p:ext uri="{BB962C8B-B14F-4D97-AF65-F5344CB8AC3E}">
        <p14:creationId xmlns:p14="http://schemas.microsoft.com/office/powerpoint/2010/main" val="4188137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We ran different iterations by changing the hyper parameters of gradient boosting model -  crushing factor ranging from (0.01,0.5), tree depth ranging from (2,10) and number of trees ranging from (50,1000). We got the best accuracy when we ran with the below hyperparameter settings</a:t>
            </a:r>
          </a:p>
          <a:p>
            <a:r>
              <a:rPr lang="en-US">
                <a:latin typeface="Calibri"/>
                <a:cs typeface="Calibri"/>
              </a:rPr>
              <a:t>Number of trees = 100 </a:t>
            </a:r>
          </a:p>
          <a:p>
            <a:r>
              <a:rPr lang="en-US">
                <a:latin typeface="Calibri"/>
                <a:cs typeface="Calibri"/>
              </a:rPr>
              <a:t>crushing factor = 0.01</a:t>
            </a:r>
            <a:endParaRPr lang="en-US">
              <a:cs typeface="Calibri"/>
            </a:endParaRPr>
          </a:p>
          <a:p>
            <a:r>
              <a:rPr lang="en-US">
                <a:latin typeface="Calibri"/>
                <a:cs typeface="Calibri"/>
              </a:rPr>
              <a:t>Tree depth= 5</a:t>
            </a:r>
            <a:endParaRPr lang="en-US">
              <a:cs typeface="Calibri"/>
            </a:endParaRPr>
          </a:p>
          <a:p>
            <a:r>
              <a:rPr lang="en-US">
                <a:latin typeface="Calibri"/>
                <a:cs typeface="Calibri"/>
              </a:rPr>
              <a:t>Validation Accuracy: 0.7017247210010146</a:t>
            </a:r>
          </a:p>
          <a:p>
            <a:r>
              <a:rPr lang="en-US">
                <a:latin typeface="Calibri"/>
                <a:cs typeface="Calibri"/>
              </a:rPr>
              <a:t>Threshold/cutoff value used: 0.51</a:t>
            </a:r>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20</a:t>
            </a:fld>
            <a:endParaRPr lang="en-US"/>
          </a:p>
        </p:txBody>
      </p:sp>
    </p:spTree>
    <p:extLst>
      <p:ext uri="{BB962C8B-B14F-4D97-AF65-F5344CB8AC3E}">
        <p14:creationId xmlns:p14="http://schemas.microsoft.com/office/powerpoint/2010/main" val="2603946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Boosting yielded the highest accuracy out of all the models tried.</a:t>
            </a:r>
          </a:p>
          <a:p>
            <a:r>
              <a:rPr lang="en-US">
                <a:latin typeface="Calibri"/>
                <a:cs typeface="Calibri"/>
              </a:rPr>
              <a:t>This accuracy was further increased (from 70.1 to 70.3) when boosting with random search.</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21</a:t>
            </a:fld>
            <a:endParaRPr lang="en-US"/>
          </a:p>
        </p:txBody>
      </p:sp>
    </p:spTree>
    <p:extLst>
      <p:ext uri="{BB962C8B-B14F-4D97-AF65-F5344CB8AC3E}">
        <p14:creationId xmlns:p14="http://schemas.microsoft.com/office/powerpoint/2010/main" val="2494193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Continent/</a:t>
            </a:r>
            <a:r>
              <a:rPr lang="en-US" err="1">
                <a:latin typeface="Calibri"/>
                <a:cs typeface="Calibri"/>
              </a:rPr>
              <a:t>booking_origin</a:t>
            </a:r>
            <a:r>
              <a:rPr lang="en-US">
                <a:latin typeface="Calibri"/>
                <a:cs typeface="Calibri"/>
              </a:rPr>
              <a:t> (Continent being our binned version of </a:t>
            </a:r>
            <a:r>
              <a:rPr lang="en-US" err="1">
                <a:latin typeface="Calibri"/>
                <a:cs typeface="Calibri"/>
              </a:rPr>
              <a:t>booking_origin</a:t>
            </a:r>
            <a:r>
              <a:rPr lang="en-US">
                <a:latin typeface="Calibri"/>
                <a:cs typeface="Calibri"/>
              </a:rPr>
              <a:t> which was country-specific) were clearly the most significant variable, which aligned with our initial analysis where we saw Asia had nearly 5x the booking rate of Oceania. This could be an area worth exploring further (with more country/</a:t>
            </a:r>
            <a:r>
              <a:rPr lang="en-US" err="1">
                <a:latin typeface="Calibri"/>
                <a:cs typeface="Calibri"/>
              </a:rPr>
              <a:t>continet</a:t>
            </a:r>
            <a:r>
              <a:rPr lang="en-US">
                <a:latin typeface="Calibri"/>
                <a:cs typeface="Calibri"/>
              </a:rPr>
              <a:t>-specific data) as to why this large difference/significance exists.</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22</a:t>
            </a:fld>
            <a:endParaRPr lang="en-US"/>
          </a:p>
        </p:txBody>
      </p:sp>
    </p:spTree>
    <p:extLst>
      <p:ext uri="{BB962C8B-B14F-4D97-AF65-F5344CB8AC3E}">
        <p14:creationId xmlns:p14="http://schemas.microsoft.com/office/powerpoint/2010/main" val="191112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Used a threshold of 2% difference between test and validation accuracies to consider a model as possible under/over fitting.</a:t>
            </a:r>
            <a:endParaRPr lang="en-US">
              <a:cs typeface="Calibri"/>
            </a:endParaRPr>
          </a:p>
          <a:p>
            <a:endParaRPr lang="en-US">
              <a:cs typeface="Calibri"/>
            </a:endParaRPr>
          </a:p>
          <a:p>
            <a:r>
              <a:rPr lang="en-US">
                <a:latin typeface="Calibri"/>
                <a:cs typeface="Calibri"/>
              </a:rPr>
              <a:t>As mentioned in previous slide, if we wanted to gain deeper understanding and seek more data to explore customer booking behavior, data regarding country/continent-specific differences may be worth investigating.</a:t>
            </a:r>
          </a:p>
          <a:p>
            <a:endParaRPr lang="en-US">
              <a:cs typeface="Calibri"/>
            </a:endParaRPr>
          </a:p>
          <a:p>
            <a:r>
              <a:rPr lang="en-US">
                <a:latin typeface="Calibri"/>
                <a:cs typeface="Calibri"/>
              </a:rPr>
              <a:t>If we were to recommend immediate action for the airline to take to increase booking rates, incentivizing their optional services may be the best course of action. This is based on it being a relatively significant variable in predicting booking rate, but the only one which the airline has direct input into (vs. something like </a:t>
            </a:r>
            <a:r>
              <a:rPr lang="en-US" err="1">
                <a:latin typeface="Calibri"/>
                <a:cs typeface="Calibri"/>
              </a:rPr>
              <a:t>length_of_stay</a:t>
            </a:r>
            <a:r>
              <a:rPr lang="en-US">
                <a:latin typeface="Calibri"/>
                <a:cs typeface="Calibri"/>
              </a:rPr>
              <a:t> which is more significant, but not something the airline can easily use to its advantage)</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23</a:t>
            </a:fld>
            <a:endParaRPr lang="en-US"/>
          </a:p>
        </p:txBody>
      </p:sp>
    </p:spTree>
    <p:extLst>
      <p:ext uri="{BB962C8B-B14F-4D97-AF65-F5344CB8AC3E}">
        <p14:creationId xmlns:p14="http://schemas.microsoft.com/office/powerpoint/2010/main" val="2387463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3</a:t>
            </a:fld>
            <a:endParaRPr lang="en-US"/>
          </a:p>
        </p:txBody>
      </p:sp>
    </p:spTree>
    <p:extLst>
      <p:ext uri="{BB962C8B-B14F-4D97-AF65-F5344CB8AC3E}">
        <p14:creationId xmlns:p14="http://schemas.microsoft.com/office/powerpoint/2010/main" val="395955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Calibri"/>
                <a:cs typeface="Calibri"/>
              </a:rPr>
              <a:t>Booking_complete</a:t>
            </a:r>
            <a:r>
              <a:rPr lang="en-US">
                <a:latin typeface="Calibri"/>
                <a:cs typeface="Calibri"/>
              </a:rPr>
              <a:t> will be response variable</a:t>
            </a:r>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4</a:t>
            </a:fld>
            <a:endParaRPr lang="en-US"/>
          </a:p>
        </p:txBody>
      </p:sp>
    </p:spTree>
    <p:extLst>
      <p:ext uri="{BB962C8B-B14F-4D97-AF65-F5344CB8AC3E}">
        <p14:creationId xmlns:p14="http://schemas.microsoft.com/office/powerpoint/2010/main" val="187002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number of passengers represented in this data is skewed towards fewer passengers (particularly &lt;=2), which seems realistic to what we would expect in reality but may be worth considering in our analysis.</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5</a:t>
            </a:fld>
            <a:endParaRPr lang="en-US"/>
          </a:p>
        </p:txBody>
      </p:sp>
    </p:spTree>
    <p:extLst>
      <p:ext uri="{BB962C8B-B14F-4D97-AF65-F5344CB8AC3E}">
        <p14:creationId xmlns:p14="http://schemas.microsoft.com/office/powerpoint/2010/main" val="1103600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Internet significantly outweighs Mobile in terms of booking volume, though the difference in booking rate between the two is less drastic (but still some difference with Internet ~4% higher rate)</a:t>
            </a:r>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6</a:t>
            </a:fld>
            <a:endParaRPr lang="en-US"/>
          </a:p>
        </p:txBody>
      </p:sp>
    </p:spTree>
    <p:extLst>
      <p:ext uri="{BB962C8B-B14F-4D97-AF65-F5344CB8AC3E}">
        <p14:creationId xmlns:p14="http://schemas.microsoft.com/office/powerpoint/2010/main" val="311942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Similar to what we saw with num_passengers, there is a skew in the </a:t>
            </a:r>
            <a:r>
              <a:rPr lang="en-US" err="1">
                <a:latin typeface="Calibri"/>
                <a:cs typeface="Calibri"/>
              </a:rPr>
              <a:t>purchase_lead</a:t>
            </a:r>
            <a:r>
              <a:rPr lang="en-US">
                <a:latin typeface="Calibri"/>
                <a:cs typeface="Calibri"/>
              </a:rPr>
              <a:t> data (which once again is probably realistic but just worth observing).</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7</a:t>
            </a:fld>
            <a:endParaRPr lang="en-US"/>
          </a:p>
        </p:txBody>
      </p:sp>
    </p:spTree>
    <p:extLst>
      <p:ext uri="{BB962C8B-B14F-4D97-AF65-F5344CB8AC3E}">
        <p14:creationId xmlns:p14="http://schemas.microsoft.com/office/powerpoint/2010/main" val="183624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In terms of booking volume, there are some clear differences with morning as the clear highest volume and evening the clear lowest. When it comes to booking rate, however, these differences are much less drastic and not necessarily aligned with the volume.</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8</a:t>
            </a:fld>
            <a:endParaRPr lang="en-US"/>
          </a:p>
        </p:txBody>
      </p:sp>
    </p:spTree>
    <p:extLst>
      <p:ext uri="{BB962C8B-B14F-4D97-AF65-F5344CB8AC3E}">
        <p14:creationId xmlns:p14="http://schemas.microsoft.com/office/powerpoint/2010/main" val="348287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This may have been the most notable of all initial insights as the data had a vast majority of its observations coming from Asia and Oceania compared to other continents. We also observed a wide range of booking rates based on continent, but focusing primarily on Asia vs Oceania (since the other continents' samples were quite small), we see that Asia has nearly 5x the booking rate of Oceania</a:t>
            </a:r>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9</a:t>
            </a:fld>
            <a:endParaRPr lang="en-US"/>
          </a:p>
        </p:txBody>
      </p:sp>
    </p:spTree>
    <p:extLst>
      <p:ext uri="{BB962C8B-B14F-4D97-AF65-F5344CB8AC3E}">
        <p14:creationId xmlns:p14="http://schemas.microsoft.com/office/powerpoint/2010/main" val="353761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5582-A40D-BA37-BF54-5670CB259F04}"/>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3D914-9AB0-E6C3-8A09-0953AAF4BDB6}"/>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9840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2"/>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a:t>Click to edit Master title style</a:t>
            </a:r>
          </a:p>
        </p:txBody>
      </p:sp>
      <p:sp>
        <p:nvSpPr>
          <p:cNvPr id="3" name="Content Placeholder 2"/>
          <p:cNvSpPr>
            <a:spLocks noGrp="1"/>
          </p:cNvSpPr>
          <p:nvPr>
            <p:ph idx="1"/>
          </p:nvPr>
        </p:nvSpPr>
        <p:spPr>
          <a:xfrm>
            <a:off x="457200" y="1682496"/>
            <a:ext cx="8229600" cy="29489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bg2"/>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82496"/>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82496"/>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a:t>Click to edit Master title style</a:t>
            </a:r>
          </a:p>
        </p:txBody>
      </p:sp>
      <p:sp>
        <p:nvSpPr>
          <p:cNvPr id="3" name="Content Placeholder 2"/>
          <p:cNvSpPr>
            <a:spLocks noGrp="1"/>
          </p:cNvSpPr>
          <p:nvPr>
            <p:ph idx="1"/>
          </p:nvPr>
        </p:nvSpPr>
        <p:spPr>
          <a:xfrm>
            <a:off x="457200" y="1682496"/>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501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10.xml"/><Relationship Id="rId7"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a:t>Insert your</a:t>
            </a:r>
            <a:br>
              <a:rPr lang="en-US"/>
            </a:br>
            <a:r>
              <a:rPr lang="en-US"/>
              <a:t>headline here</a:t>
            </a:r>
            <a:br>
              <a:rPr lang="en-US"/>
            </a:br>
            <a:r>
              <a:rPr lang="en-US"/>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a:t>Insert your subtitle or any additional description text here up to</a:t>
            </a:r>
            <a:br>
              <a:rPr lang="en-US"/>
            </a:br>
            <a:r>
              <a:rPr lang="en-US"/>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a:latin typeface="Arial Black" charset="0"/>
              </a:rPr>
              <a:t>Presenter or speaker name</a:t>
            </a:r>
          </a:p>
          <a:p>
            <a:pPr fontAlgn="auto">
              <a:lnSpc>
                <a:spcPct val="30000"/>
              </a:lnSpc>
              <a:spcAft>
                <a:spcPts val="0"/>
              </a:spcAft>
            </a:pPr>
            <a:r>
              <a:rPr lang="en-US" sz="1050"/>
              <a:t>Position/Role,</a:t>
            </a:r>
            <a:r>
              <a:rPr lang="en-US" sz="1050" baseline="0"/>
              <a:t> The University of Texas at Austin</a:t>
            </a:r>
            <a:endParaRPr lang="en-US" sz="105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a:latin typeface="Arial Black" charset="0"/>
              </a:rPr>
              <a:t>Month 20xx</a:t>
            </a:r>
            <a:endParaRPr lang="en-US" sz="1200" b="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bg2"/>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2"/>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hemeOverride" Target="../theme/themeOverride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hemeOverride" Target="../theme/themeOverride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hemeOverride" Target="../theme/themeOverride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9"/>
          <p:cNvSpPr txBox="1">
            <a:spLocks/>
          </p:cNvSpPr>
          <p:nvPr/>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Aft>
                <a:spcPts val="0"/>
              </a:spcAft>
            </a:pPr>
            <a:r>
              <a:rPr lang="en-US" sz="1200" cap="all">
                <a:latin typeface="Arial Black"/>
                <a:cs typeface="Arial"/>
              </a:rPr>
              <a:t>STA 380 | Summer 2023</a:t>
            </a:r>
            <a:endParaRPr lang="en-US" sz="1200" cap="all">
              <a:latin typeface="Arial Black"/>
            </a:endParaRPr>
          </a:p>
        </p:txBody>
      </p:sp>
      <p:sp>
        <p:nvSpPr>
          <p:cNvPr id="13" name="Title Placeholder 7"/>
          <p:cNvSpPr txBox="1">
            <a:spLocks/>
          </p:cNvSpPr>
          <p:nvPr/>
        </p:nvSpPr>
        <p:spPr>
          <a:xfrm>
            <a:off x="502920" y="1200150"/>
            <a:ext cx="7886700"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r>
              <a:rPr lang="en-US"/>
              <a:t>Airline Customer Booking Prediction</a:t>
            </a:r>
          </a:p>
        </p:txBody>
      </p:sp>
      <p:sp>
        <p:nvSpPr>
          <p:cNvPr id="15" name="Text Placeholder 9"/>
          <p:cNvSpPr txBox="1">
            <a:spLocks/>
          </p:cNvSpPr>
          <p:nvPr/>
        </p:nvSpPr>
        <p:spPr>
          <a:xfrm>
            <a:off x="548640" y="3333749"/>
            <a:ext cx="7886700" cy="4572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Aft>
                <a:spcPts val="0"/>
              </a:spcAft>
            </a:pPr>
            <a:r>
              <a:rPr lang="en-US">
                <a:latin typeface="Arial"/>
                <a:cs typeface="Arial"/>
              </a:rPr>
              <a:t>Predicting customer likelihood to book a flight ticket</a:t>
            </a:r>
            <a:endParaRPr lang="en-US"/>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8699" y="320040"/>
            <a:ext cx="1877397" cy="914400"/>
          </a:xfrm>
          <a:prstGeom prst="rect">
            <a:avLst/>
          </a:prstGeom>
        </p:spPr>
      </p:pic>
    </p:spTree>
    <p:extLst>
      <p:ext uri="{BB962C8B-B14F-4D97-AF65-F5344CB8AC3E}">
        <p14:creationId xmlns:p14="http://schemas.microsoft.com/office/powerpoint/2010/main" val="82129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2783B7D8-1DD4-0A1A-98D5-D14E1477336E}"/>
              </a:ext>
            </a:extLst>
          </p:cNvPr>
          <p:cNvSpPr/>
          <p:nvPr/>
        </p:nvSpPr>
        <p:spPr>
          <a:xfrm>
            <a:off x="283110" y="3534650"/>
            <a:ext cx="8577780" cy="68172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US" sz="1600">
                <a:solidFill>
                  <a:schemeClr val="bg2"/>
                </a:solidFill>
                <a:latin typeface="Arial" panose="020B0604020202020204" pitchFamily="34" charset="0"/>
                <a:cs typeface="Arial" panose="020B0604020202020204" pitchFamily="34" charset="0"/>
              </a:rPr>
              <a:t>Customer who opted for any of the three services have a higher chance of booking completion</a:t>
            </a:r>
          </a:p>
        </p:txBody>
      </p:sp>
      <p:pic>
        <p:nvPicPr>
          <p:cNvPr id="2" name="Picture 1">
            <a:extLst>
              <a:ext uri="{FF2B5EF4-FFF2-40B4-BE49-F238E27FC236}">
                <a16:creationId xmlns:a16="http://schemas.microsoft.com/office/drawing/2014/main" id="{5875DE94-71F9-EB02-06FC-E2F978C2B90F}"/>
              </a:ext>
            </a:extLst>
          </p:cNvPr>
          <p:cNvPicPr>
            <a:picLocks noChangeAspect="1"/>
          </p:cNvPicPr>
          <p:nvPr/>
        </p:nvPicPr>
        <p:blipFill>
          <a:blip r:embed="rId3"/>
          <a:stretch>
            <a:fillRect/>
          </a:stretch>
        </p:blipFill>
        <p:spPr>
          <a:xfrm>
            <a:off x="283110" y="1952442"/>
            <a:ext cx="1883827" cy="137171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328A5E4-C798-A003-138B-121A937FA23A}"/>
              </a:ext>
            </a:extLst>
          </p:cNvPr>
          <p:cNvPicPr>
            <a:picLocks noChangeAspect="1"/>
          </p:cNvPicPr>
          <p:nvPr/>
        </p:nvPicPr>
        <p:blipFill>
          <a:blip r:embed="rId4"/>
          <a:stretch>
            <a:fillRect/>
          </a:stretch>
        </p:blipFill>
        <p:spPr>
          <a:xfrm>
            <a:off x="2485977" y="1952442"/>
            <a:ext cx="1926503" cy="137171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EC95051-7D23-AC77-324A-EB9F08948D9C}"/>
              </a:ext>
            </a:extLst>
          </p:cNvPr>
          <p:cNvPicPr>
            <a:picLocks noChangeAspect="1"/>
          </p:cNvPicPr>
          <p:nvPr/>
        </p:nvPicPr>
        <p:blipFill>
          <a:blip r:embed="rId5"/>
          <a:stretch>
            <a:fillRect/>
          </a:stretch>
        </p:blipFill>
        <p:spPr>
          <a:xfrm>
            <a:off x="4731520" y="1952442"/>
            <a:ext cx="1883827" cy="137171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C488556-0406-5B41-F094-5D8D5CE79440}"/>
              </a:ext>
            </a:extLst>
          </p:cNvPr>
          <p:cNvPicPr>
            <a:picLocks noChangeAspect="1"/>
          </p:cNvPicPr>
          <p:nvPr/>
        </p:nvPicPr>
        <p:blipFill>
          <a:blip r:embed="rId6"/>
          <a:stretch>
            <a:fillRect/>
          </a:stretch>
        </p:blipFill>
        <p:spPr>
          <a:xfrm>
            <a:off x="6934387" y="1952442"/>
            <a:ext cx="1926503" cy="1371719"/>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D656661A-EDF3-AA24-7A2B-C4848A6C3742}"/>
              </a:ext>
            </a:extLst>
          </p:cNvPr>
          <p:cNvSpPr>
            <a:spLocks noGrp="1"/>
          </p:cNvSpPr>
          <p:nvPr>
            <p:ph type="title"/>
          </p:nvPr>
        </p:nvSpPr>
        <p:spPr>
          <a:xfrm>
            <a:off x="457200" y="685800"/>
            <a:ext cx="8229600" cy="857250"/>
          </a:xfrm>
        </p:spPr>
        <p:txBody>
          <a:bodyPr>
            <a:normAutofit/>
          </a:bodyPr>
          <a:lstStyle/>
          <a:p>
            <a:r>
              <a:rPr lang="en-US" sz="2400">
                <a:latin typeface="Arial"/>
                <a:cs typeface="Arial"/>
              </a:rPr>
              <a:t>Data Exploration Insights - Optional Services</a:t>
            </a:r>
            <a:endParaRPr lang="en-US">
              <a:latin typeface="Arial"/>
              <a:cs typeface="Arial"/>
            </a:endParaRPr>
          </a:p>
        </p:txBody>
      </p:sp>
      <p:cxnSp>
        <p:nvCxnSpPr>
          <p:cNvPr id="3" name="Straight Connector 2">
            <a:extLst>
              <a:ext uri="{FF2B5EF4-FFF2-40B4-BE49-F238E27FC236}">
                <a16:creationId xmlns:a16="http://schemas.microsoft.com/office/drawing/2014/main" id="{F7C8A9D7-FBA2-58AC-36D8-A4F499336F7A}"/>
              </a:ext>
            </a:extLst>
          </p:cNvPr>
          <p:cNvCxnSpPr>
            <a:cxnSpLocks/>
          </p:cNvCxnSpPr>
          <p:nvPr/>
        </p:nvCxnSpPr>
        <p:spPr>
          <a:xfrm>
            <a:off x="2326457" y="2395783"/>
            <a:ext cx="0" cy="485036"/>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C958290-D13B-BB12-064F-0896B1E0ACB7}"/>
              </a:ext>
            </a:extLst>
          </p:cNvPr>
          <p:cNvCxnSpPr>
            <a:cxnSpLocks/>
          </p:cNvCxnSpPr>
          <p:nvPr/>
        </p:nvCxnSpPr>
        <p:spPr>
          <a:xfrm>
            <a:off x="4572000" y="2395783"/>
            <a:ext cx="0" cy="485036"/>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8470216-E0EB-6EF4-589D-486B77DD3D24}"/>
              </a:ext>
            </a:extLst>
          </p:cNvPr>
          <p:cNvCxnSpPr>
            <a:cxnSpLocks/>
          </p:cNvCxnSpPr>
          <p:nvPr/>
        </p:nvCxnSpPr>
        <p:spPr>
          <a:xfrm>
            <a:off x="6774867" y="2395783"/>
            <a:ext cx="0" cy="485036"/>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19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4D21D-240E-BF96-4EEC-AAC519EBF7B0}"/>
              </a:ext>
            </a:extLst>
          </p:cNvPr>
          <p:cNvSpPr txBox="1"/>
          <p:nvPr/>
        </p:nvSpPr>
        <p:spPr>
          <a:xfrm>
            <a:off x="126183" y="450367"/>
            <a:ext cx="895790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57200"/>
            <a:r>
              <a:rPr lang="en-US">
                <a:solidFill>
                  <a:srgbClr val="000000"/>
                </a:solidFill>
                <a:latin typeface="Arial"/>
                <a:ea typeface="+mj-ea"/>
                <a:cs typeface="Arial"/>
              </a:rPr>
              <a:t>Correlation Matrix does not show any strong correlation between the variables</a:t>
            </a:r>
          </a:p>
        </p:txBody>
      </p:sp>
      <p:pic>
        <p:nvPicPr>
          <p:cNvPr id="2" name="Picture 2" descr="A graph with different colored squares&#10;&#10;Description automatically generated">
            <a:extLst>
              <a:ext uri="{FF2B5EF4-FFF2-40B4-BE49-F238E27FC236}">
                <a16:creationId xmlns:a16="http://schemas.microsoft.com/office/drawing/2014/main" id="{91B36046-A63A-598C-6953-A8DA55D10E35}"/>
              </a:ext>
            </a:extLst>
          </p:cNvPr>
          <p:cNvPicPr>
            <a:picLocks noChangeAspect="1"/>
          </p:cNvPicPr>
          <p:nvPr/>
        </p:nvPicPr>
        <p:blipFill>
          <a:blip r:embed="rId3"/>
          <a:stretch>
            <a:fillRect/>
          </a:stretch>
        </p:blipFill>
        <p:spPr>
          <a:xfrm>
            <a:off x="2376377" y="1278476"/>
            <a:ext cx="4122109" cy="3417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496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F692-4FA9-97B5-A26B-31DC587D115F}"/>
              </a:ext>
            </a:extLst>
          </p:cNvPr>
          <p:cNvSpPr>
            <a:spLocks noGrp="1"/>
          </p:cNvSpPr>
          <p:nvPr>
            <p:ph type="title"/>
          </p:nvPr>
        </p:nvSpPr>
        <p:spPr/>
        <p:txBody>
          <a:bodyPr>
            <a:normAutofit fontScale="90000"/>
          </a:bodyPr>
          <a:lstStyle/>
          <a:p>
            <a:r>
              <a:rPr lang="en-US" sz="2400">
                <a:latin typeface="Arial"/>
                <a:cs typeface="Arial"/>
              </a:rPr>
              <a:t>New variables are created, and some variables are dropped to extract relevant information from the dataset (1/2)</a:t>
            </a:r>
          </a:p>
        </p:txBody>
      </p:sp>
      <p:pic>
        <p:nvPicPr>
          <p:cNvPr id="7" name="Picture 6">
            <a:extLst>
              <a:ext uri="{FF2B5EF4-FFF2-40B4-BE49-F238E27FC236}">
                <a16:creationId xmlns:a16="http://schemas.microsoft.com/office/drawing/2014/main" id="{C25C2EC4-030F-3468-2FFA-E52D3422AE3E}"/>
              </a:ext>
            </a:extLst>
          </p:cNvPr>
          <p:cNvPicPr>
            <a:picLocks noChangeAspect="1"/>
          </p:cNvPicPr>
          <p:nvPr/>
        </p:nvPicPr>
        <p:blipFill>
          <a:blip r:embed="rId3"/>
          <a:stretch>
            <a:fillRect/>
          </a:stretch>
        </p:blipFill>
        <p:spPr>
          <a:xfrm>
            <a:off x="431074" y="1980619"/>
            <a:ext cx="1770694" cy="1182262"/>
          </a:xfrm>
          <a:prstGeom prst="rect">
            <a:avLst/>
          </a:prstGeom>
          <a:noFill/>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35EB3A95-18AD-DB33-41DF-2BA402F425DC}"/>
              </a:ext>
            </a:extLst>
          </p:cNvPr>
          <p:cNvPicPr>
            <a:picLocks noChangeAspect="1"/>
          </p:cNvPicPr>
          <p:nvPr/>
        </p:nvPicPr>
        <p:blipFill rotWithShape="1">
          <a:blip r:embed="rId4"/>
          <a:srcRect l="1491" b="10004"/>
          <a:stretch/>
        </p:blipFill>
        <p:spPr>
          <a:xfrm>
            <a:off x="6593139" y="1963512"/>
            <a:ext cx="1352681" cy="1216475"/>
          </a:xfrm>
          <a:prstGeom prst="rect">
            <a:avLst/>
          </a:prstGeom>
          <a:noFill/>
          <a:ln>
            <a:noFill/>
          </a:ln>
          <a:effectLst>
            <a:outerShdw blurRad="190500" algn="tl" rotWithShape="0">
              <a:srgbClr val="000000">
                <a:alpha val="70000"/>
              </a:srgbClr>
            </a:outerShdw>
          </a:effectLst>
        </p:spPr>
      </p:pic>
      <p:cxnSp>
        <p:nvCxnSpPr>
          <p:cNvPr id="13" name="Straight Connector 12">
            <a:extLst>
              <a:ext uri="{FF2B5EF4-FFF2-40B4-BE49-F238E27FC236}">
                <a16:creationId xmlns:a16="http://schemas.microsoft.com/office/drawing/2014/main" id="{311C7654-25DD-FC74-3A31-10EDAE361D9A}"/>
              </a:ext>
            </a:extLst>
          </p:cNvPr>
          <p:cNvCxnSpPr>
            <a:cxnSpLocks/>
          </p:cNvCxnSpPr>
          <p:nvPr/>
        </p:nvCxnSpPr>
        <p:spPr>
          <a:xfrm>
            <a:off x="2694469" y="2238872"/>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E058A34-565F-5BB1-59A9-FDA1284F778A}"/>
              </a:ext>
            </a:extLst>
          </p:cNvPr>
          <p:cNvCxnSpPr>
            <a:cxnSpLocks/>
          </p:cNvCxnSpPr>
          <p:nvPr/>
        </p:nvCxnSpPr>
        <p:spPr>
          <a:xfrm>
            <a:off x="6100437" y="2238872"/>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E5B60A1-BACD-1044-3768-411DE3D89735}"/>
              </a:ext>
            </a:extLst>
          </p:cNvPr>
          <p:cNvSpPr txBox="1"/>
          <p:nvPr/>
        </p:nvSpPr>
        <p:spPr>
          <a:xfrm>
            <a:off x="839174" y="3440036"/>
            <a:ext cx="1821427" cy="1569660"/>
          </a:xfrm>
          <a:prstGeom prst="rect">
            <a:avLst/>
          </a:prstGeom>
          <a:noFill/>
        </p:spPr>
        <p:txBody>
          <a:bodyPr wrap="square" rtlCol="0">
            <a:spAutoFit/>
          </a:bodyPr>
          <a:lstStyle/>
          <a:p>
            <a:r>
              <a:rPr lang="en-IN" sz="1600" i="1">
                <a:solidFill>
                  <a:schemeClr val="bg2"/>
                </a:solidFill>
                <a:latin typeface="Arial" panose="020B0604020202020204" pitchFamily="34" charset="0"/>
                <a:ea typeface="+mn-ea"/>
                <a:cs typeface="Arial" panose="020B0604020202020204" pitchFamily="34" charset="0"/>
              </a:rPr>
              <a:t>booking_origin</a:t>
            </a:r>
            <a:r>
              <a:rPr lang="en-IN" sz="1600">
                <a:solidFill>
                  <a:schemeClr val="bg2"/>
                </a:solidFill>
                <a:latin typeface="Arial" panose="020B0604020202020204" pitchFamily="34" charset="0"/>
                <a:ea typeface="+mn-ea"/>
                <a:cs typeface="Arial" panose="020B0604020202020204" pitchFamily="34" charset="0"/>
              </a:rPr>
              <a:t> have been grouped into continent for a less granular picture</a:t>
            </a:r>
          </a:p>
        </p:txBody>
      </p:sp>
      <p:sp>
        <p:nvSpPr>
          <p:cNvPr id="18" name="TextBox 17">
            <a:extLst>
              <a:ext uri="{FF2B5EF4-FFF2-40B4-BE49-F238E27FC236}">
                <a16:creationId xmlns:a16="http://schemas.microsoft.com/office/drawing/2014/main" id="{2371EAD7-5ED9-6D0A-01E8-5F6DDC16F8F6}"/>
              </a:ext>
            </a:extLst>
          </p:cNvPr>
          <p:cNvSpPr txBox="1"/>
          <p:nvPr/>
        </p:nvSpPr>
        <p:spPr>
          <a:xfrm>
            <a:off x="3529269" y="3450631"/>
            <a:ext cx="2537301" cy="1077218"/>
          </a:xfrm>
          <a:prstGeom prst="rect">
            <a:avLst/>
          </a:prstGeom>
          <a:noFill/>
        </p:spPr>
        <p:txBody>
          <a:bodyPr wrap="square" rtlCol="0">
            <a:spAutoFit/>
          </a:bodyPr>
          <a:lstStyle/>
          <a:p>
            <a:r>
              <a:rPr lang="en-IN" sz="1600">
                <a:solidFill>
                  <a:schemeClr val="bg2"/>
                </a:solidFill>
                <a:latin typeface="Arial" panose="020B0604020202020204" pitchFamily="34" charset="0"/>
                <a:ea typeface="+mn-ea"/>
                <a:cs typeface="Arial" panose="020B0604020202020204" pitchFamily="34" charset="0"/>
              </a:rPr>
              <a:t>A new variable indicating request of any additional services by the customer is created</a:t>
            </a:r>
          </a:p>
        </p:txBody>
      </p:sp>
      <p:sp>
        <p:nvSpPr>
          <p:cNvPr id="19" name="TextBox 18">
            <a:extLst>
              <a:ext uri="{FF2B5EF4-FFF2-40B4-BE49-F238E27FC236}">
                <a16:creationId xmlns:a16="http://schemas.microsoft.com/office/drawing/2014/main" id="{4B587E4D-DE50-FDD4-75BA-41E625B4F631}"/>
              </a:ext>
            </a:extLst>
          </p:cNvPr>
          <p:cNvSpPr txBox="1"/>
          <p:nvPr/>
        </p:nvSpPr>
        <p:spPr>
          <a:xfrm>
            <a:off x="6929004" y="3420724"/>
            <a:ext cx="2167697" cy="1077218"/>
          </a:xfrm>
          <a:prstGeom prst="rect">
            <a:avLst/>
          </a:prstGeom>
          <a:noFill/>
        </p:spPr>
        <p:txBody>
          <a:bodyPr wrap="square" rtlCol="0">
            <a:spAutoFit/>
          </a:bodyPr>
          <a:lstStyle/>
          <a:p>
            <a:r>
              <a:rPr lang="en-IN" sz="1600" i="1">
                <a:solidFill>
                  <a:schemeClr val="bg2"/>
                </a:solidFill>
                <a:latin typeface="Arial" panose="020B0604020202020204" pitchFamily="34" charset="0"/>
                <a:ea typeface="+mn-ea"/>
                <a:cs typeface="Arial" panose="020B0604020202020204" pitchFamily="34" charset="0"/>
              </a:rPr>
              <a:t>flight_day</a:t>
            </a:r>
            <a:r>
              <a:rPr lang="en-IN" sz="1600">
                <a:solidFill>
                  <a:schemeClr val="bg2"/>
                </a:solidFill>
                <a:latin typeface="Arial" panose="020B0604020202020204" pitchFamily="34" charset="0"/>
                <a:ea typeface="+mn-ea"/>
                <a:cs typeface="Arial" panose="020B0604020202020204" pitchFamily="34" charset="0"/>
              </a:rPr>
              <a:t> are regrouped into weekday and weekend</a:t>
            </a:r>
          </a:p>
        </p:txBody>
      </p:sp>
      <p:grpSp>
        <p:nvGrpSpPr>
          <p:cNvPr id="23" name="Group 22">
            <a:extLst>
              <a:ext uri="{FF2B5EF4-FFF2-40B4-BE49-F238E27FC236}">
                <a16:creationId xmlns:a16="http://schemas.microsoft.com/office/drawing/2014/main" id="{884F2117-414A-80E3-B72C-E8424A1F45E5}"/>
              </a:ext>
            </a:extLst>
          </p:cNvPr>
          <p:cNvGrpSpPr/>
          <p:nvPr/>
        </p:nvGrpSpPr>
        <p:grpSpPr>
          <a:xfrm>
            <a:off x="77093" y="3472702"/>
            <a:ext cx="681371" cy="685774"/>
            <a:chOff x="40689" y="3378576"/>
            <a:chExt cx="828000" cy="828000"/>
          </a:xfrm>
        </p:grpSpPr>
        <p:sp>
          <p:nvSpPr>
            <p:cNvPr id="22" name="Rectangle: Rounded Corners 21">
              <a:extLst>
                <a:ext uri="{FF2B5EF4-FFF2-40B4-BE49-F238E27FC236}">
                  <a16:creationId xmlns:a16="http://schemas.microsoft.com/office/drawing/2014/main" id="{D475CF94-DAB5-A779-FEA4-180C7473627C}"/>
                </a:ext>
              </a:extLst>
            </p:cNvPr>
            <p:cNvSpPr/>
            <p:nvPr/>
          </p:nvSpPr>
          <p:spPr>
            <a:xfrm>
              <a:off x="40689" y="3378576"/>
              <a:ext cx="828000" cy="828000"/>
            </a:xfrm>
            <a:prstGeom prst="roundRect">
              <a:avLst/>
            </a:prstGeom>
            <a:noFill/>
            <a:ln>
              <a:solidFill>
                <a:srgbClr val="C86A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21" name="Picture 20" descr="A black background with a black square&#10;&#10;Description automatically generated">
              <a:extLst>
                <a:ext uri="{FF2B5EF4-FFF2-40B4-BE49-F238E27FC236}">
                  <a16:creationId xmlns:a16="http://schemas.microsoft.com/office/drawing/2014/main" id="{2E6CD32B-3EBF-4B47-F465-EA1854630E3C}"/>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2503" y="3420724"/>
              <a:ext cx="684372" cy="684372"/>
            </a:xfrm>
            <a:prstGeom prst="rect">
              <a:avLst/>
            </a:prstGeom>
          </p:spPr>
        </p:pic>
      </p:grpSp>
      <p:grpSp>
        <p:nvGrpSpPr>
          <p:cNvPr id="32" name="Group 31">
            <a:extLst>
              <a:ext uri="{FF2B5EF4-FFF2-40B4-BE49-F238E27FC236}">
                <a16:creationId xmlns:a16="http://schemas.microsoft.com/office/drawing/2014/main" id="{9AE880A2-76AC-AF35-8E5C-139E85629A61}"/>
              </a:ext>
            </a:extLst>
          </p:cNvPr>
          <p:cNvGrpSpPr/>
          <p:nvPr/>
        </p:nvGrpSpPr>
        <p:grpSpPr>
          <a:xfrm>
            <a:off x="2789814" y="3472702"/>
            <a:ext cx="681371" cy="685774"/>
            <a:chOff x="2329460" y="1294845"/>
            <a:chExt cx="681371" cy="685774"/>
          </a:xfrm>
        </p:grpSpPr>
        <p:pic>
          <p:nvPicPr>
            <p:cNvPr id="25" name="Picture 24" descr="A black background with a black square&#10;&#10;Description automatically generated">
              <a:extLst>
                <a:ext uri="{FF2B5EF4-FFF2-40B4-BE49-F238E27FC236}">
                  <a16:creationId xmlns:a16="http://schemas.microsoft.com/office/drawing/2014/main" id="{057C1BB6-3198-9750-D635-F83EE37DF457}"/>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87545" y="1355132"/>
              <a:ext cx="565200" cy="565200"/>
            </a:xfrm>
            <a:prstGeom prst="rect">
              <a:avLst/>
            </a:prstGeom>
          </p:spPr>
        </p:pic>
        <p:sp>
          <p:nvSpPr>
            <p:cNvPr id="27" name="Rectangle: Rounded Corners 26">
              <a:extLst>
                <a:ext uri="{FF2B5EF4-FFF2-40B4-BE49-F238E27FC236}">
                  <a16:creationId xmlns:a16="http://schemas.microsoft.com/office/drawing/2014/main" id="{88155B27-6E75-5A75-0676-FF4279A9CC65}"/>
                </a:ext>
              </a:extLst>
            </p:cNvPr>
            <p:cNvSpPr/>
            <p:nvPr/>
          </p:nvSpPr>
          <p:spPr>
            <a:xfrm>
              <a:off x="2329460" y="1294845"/>
              <a:ext cx="681371" cy="685774"/>
            </a:xfrm>
            <a:prstGeom prst="roundRect">
              <a:avLst/>
            </a:prstGeom>
            <a:noFill/>
            <a:ln>
              <a:solidFill>
                <a:srgbClr val="C86A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sp>
        <p:nvSpPr>
          <p:cNvPr id="29" name="Title 1">
            <a:extLst>
              <a:ext uri="{FF2B5EF4-FFF2-40B4-BE49-F238E27FC236}">
                <a16:creationId xmlns:a16="http://schemas.microsoft.com/office/drawing/2014/main" id="{911D0C6C-5E71-AA7E-C1BB-0B43B5133C29}"/>
              </a:ext>
            </a:extLst>
          </p:cNvPr>
          <p:cNvSpPr txBox="1">
            <a:spLocks/>
          </p:cNvSpPr>
          <p:nvPr/>
        </p:nvSpPr>
        <p:spPr>
          <a:xfrm>
            <a:off x="457200" y="685770"/>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endParaRPr lang="en-US" sz="2400"/>
          </a:p>
        </p:txBody>
      </p:sp>
      <p:grpSp>
        <p:nvGrpSpPr>
          <p:cNvPr id="38" name="Group 37">
            <a:extLst>
              <a:ext uri="{FF2B5EF4-FFF2-40B4-BE49-F238E27FC236}">
                <a16:creationId xmlns:a16="http://schemas.microsoft.com/office/drawing/2014/main" id="{A7A478D2-8DD8-C582-B641-7A5F14500A50}"/>
              </a:ext>
            </a:extLst>
          </p:cNvPr>
          <p:cNvGrpSpPr/>
          <p:nvPr/>
        </p:nvGrpSpPr>
        <p:grpSpPr>
          <a:xfrm>
            <a:off x="6195781" y="3472702"/>
            <a:ext cx="681371" cy="685774"/>
            <a:chOff x="699368" y="1637583"/>
            <a:chExt cx="681371" cy="685774"/>
          </a:xfrm>
        </p:grpSpPr>
        <p:pic>
          <p:nvPicPr>
            <p:cNvPr id="34" name="Picture 33" descr="A black background with a black square&#10;&#10;Description automatically generated">
              <a:extLst>
                <a:ext uri="{FF2B5EF4-FFF2-40B4-BE49-F238E27FC236}">
                  <a16:creationId xmlns:a16="http://schemas.microsoft.com/office/drawing/2014/main" id="{0B6C2B9F-2599-E164-E7E3-CDC1D9E64874}"/>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1221" y="1687218"/>
              <a:ext cx="565200" cy="565200"/>
            </a:xfrm>
            <a:prstGeom prst="rect">
              <a:avLst/>
            </a:prstGeom>
          </p:spPr>
        </p:pic>
        <p:sp>
          <p:nvSpPr>
            <p:cNvPr id="36" name="Rectangle: Rounded Corners 35">
              <a:extLst>
                <a:ext uri="{FF2B5EF4-FFF2-40B4-BE49-F238E27FC236}">
                  <a16:creationId xmlns:a16="http://schemas.microsoft.com/office/drawing/2014/main" id="{EE00833B-A5AC-F27C-DFC0-14404243C53C}"/>
                </a:ext>
              </a:extLst>
            </p:cNvPr>
            <p:cNvSpPr/>
            <p:nvPr/>
          </p:nvSpPr>
          <p:spPr>
            <a:xfrm>
              <a:off x="699368" y="1637583"/>
              <a:ext cx="681371" cy="685774"/>
            </a:xfrm>
            <a:prstGeom prst="roundRect">
              <a:avLst/>
            </a:prstGeom>
            <a:noFill/>
            <a:ln>
              <a:solidFill>
                <a:srgbClr val="C86A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pic>
        <p:nvPicPr>
          <p:cNvPr id="3" name="Picture 2">
            <a:extLst>
              <a:ext uri="{FF2B5EF4-FFF2-40B4-BE49-F238E27FC236}">
                <a16:creationId xmlns:a16="http://schemas.microsoft.com/office/drawing/2014/main" id="{6D4E2E64-6F42-DB47-E3B3-0FDC7E77C20F}"/>
              </a:ext>
            </a:extLst>
          </p:cNvPr>
          <p:cNvPicPr>
            <a:picLocks noChangeAspect="1"/>
          </p:cNvPicPr>
          <p:nvPr/>
        </p:nvPicPr>
        <p:blipFill>
          <a:blip r:embed="rId8"/>
          <a:stretch>
            <a:fillRect/>
          </a:stretch>
        </p:blipFill>
        <p:spPr>
          <a:xfrm>
            <a:off x="3174257" y="1996991"/>
            <a:ext cx="2433478" cy="1182996"/>
          </a:xfrm>
          <a:prstGeom prst="rect">
            <a:avLst/>
          </a:prstGeom>
          <a:noFill/>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211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F692-4FA9-97B5-A26B-31DC587D115F}"/>
              </a:ext>
            </a:extLst>
          </p:cNvPr>
          <p:cNvSpPr>
            <a:spLocks noGrp="1"/>
          </p:cNvSpPr>
          <p:nvPr>
            <p:ph type="title"/>
          </p:nvPr>
        </p:nvSpPr>
        <p:spPr/>
        <p:txBody>
          <a:bodyPr>
            <a:normAutofit fontScale="90000"/>
          </a:bodyPr>
          <a:lstStyle/>
          <a:p>
            <a:r>
              <a:rPr lang="en-US" sz="2400">
                <a:latin typeface="Arial"/>
                <a:cs typeface="Arial"/>
              </a:rPr>
              <a:t>New variables are created, and some variables are dropped to extract relevant information from the dataset (2/2)</a:t>
            </a:r>
          </a:p>
        </p:txBody>
      </p:sp>
      <p:cxnSp>
        <p:nvCxnSpPr>
          <p:cNvPr id="13" name="Straight Connector 12">
            <a:extLst>
              <a:ext uri="{FF2B5EF4-FFF2-40B4-BE49-F238E27FC236}">
                <a16:creationId xmlns:a16="http://schemas.microsoft.com/office/drawing/2014/main" id="{311C7654-25DD-FC74-3A31-10EDAE361D9A}"/>
              </a:ext>
            </a:extLst>
          </p:cNvPr>
          <p:cNvCxnSpPr>
            <a:cxnSpLocks/>
          </p:cNvCxnSpPr>
          <p:nvPr/>
        </p:nvCxnSpPr>
        <p:spPr>
          <a:xfrm>
            <a:off x="2694469" y="2238872"/>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E058A34-565F-5BB1-59A9-FDA1284F778A}"/>
              </a:ext>
            </a:extLst>
          </p:cNvPr>
          <p:cNvCxnSpPr>
            <a:cxnSpLocks/>
          </p:cNvCxnSpPr>
          <p:nvPr/>
        </p:nvCxnSpPr>
        <p:spPr>
          <a:xfrm>
            <a:off x="6100437" y="2238872"/>
            <a:ext cx="0" cy="2467660"/>
          </a:xfrm>
          <a:prstGeom prst="line">
            <a:avLst/>
          </a:prstGeom>
          <a:noFill/>
          <a:ln>
            <a:noFill/>
          </a:ln>
          <a:effectLst>
            <a:outerShdw blurRad="190500" algn="tl" rotWithShape="0">
              <a:srgbClr val="000000">
                <a:alpha val="70000"/>
              </a:srgbClr>
            </a:outerShdw>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E5B60A1-BACD-1044-3768-411DE3D89735}"/>
              </a:ext>
            </a:extLst>
          </p:cNvPr>
          <p:cNvSpPr txBox="1"/>
          <p:nvPr/>
        </p:nvSpPr>
        <p:spPr>
          <a:xfrm>
            <a:off x="823207" y="3375581"/>
            <a:ext cx="1850285" cy="1815882"/>
          </a:xfrm>
          <a:prstGeom prst="rect">
            <a:avLst/>
          </a:prstGeom>
          <a:noFill/>
        </p:spPr>
        <p:txBody>
          <a:bodyPr wrap="square" lIns="91440" tIns="45720" rIns="91440" bIns="45720" rtlCol="0" anchor="t">
            <a:spAutoFit/>
          </a:bodyPr>
          <a:lstStyle/>
          <a:p>
            <a:r>
              <a:rPr lang="en-IN" sz="1600" i="1" err="1">
                <a:solidFill>
                  <a:schemeClr val="bg2"/>
                </a:solidFill>
                <a:latin typeface="Arial"/>
                <a:ea typeface="+mn-ea"/>
                <a:cs typeface="Arial"/>
              </a:rPr>
              <a:t>flight_hour</a:t>
            </a:r>
            <a:r>
              <a:rPr lang="en-IN" sz="1600">
                <a:solidFill>
                  <a:schemeClr val="bg2"/>
                </a:solidFill>
                <a:latin typeface="Arial"/>
                <a:ea typeface="+mn-ea"/>
                <a:cs typeface="Arial"/>
              </a:rPr>
              <a:t> has been grouped into four groups i.e. Morning, Afternoon, Evening and Night </a:t>
            </a:r>
            <a:endParaRPr lang="en-IN" sz="1600">
              <a:solidFill>
                <a:schemeClr val="bg2"/>
              </a:solidFill>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2371EAD7-5ED9-6D0A-01E8-5F6DDC16F8F6}"/>
              </a:ext>
            </a:extLst>
          </p:cNvPr>
          <p:cNvSpPr txBox="1"/>
          <p:nvPr/>
        </p:nvSpPr>
        <p:spPr>
          <a:xfrm>
            <a:off x="3597305" y="2688631"/>
            <a:ext cx="2537301" cy="1569660"/>
          </a:xfrm>
          <a:prstGeom prst="rect">
            <a:avLst/>
          </a:prstGeom>
          <a:noFill/>
        </p:spPr>
        <p:txBody>
          <a:bodyPr wrap="square" lIns="91440" tIns="45720" rIns="91440" bIns="45720" rtlCol="0" anchor="t">
            <a:spAutoFit/>
          </a:bodyPr>
          <a:lstStyle/>
          <a:p>
            <a:r>
              <a:rPr lang="en-IN" sz="1600" i="1">
                <a:solidFill>
                  <a:schemeClr val="bg2"/>
                </a:solidFill>
                <a:latin typeface="Arial"/>
                <a:ea typeface="+mn-ea"/>
                <a:cs typeface="Arial"/>
              </a:rPr>
              <a:t>purchase_lead </a:t>
            </a:r>
            <a:r>
              <a:rPr lang="en-IN" sz="1600">
                <a:solidFill>
                  <a:schemeClr val="bg2"/>
                </a:solidFill>
                <a:latin typeface="Arial"/>
                <a:ea typeface="+mn-ea"/>
                <a:cs typeface="Arial"/>
              </a:rPr>
              <a:t>variable indicating </a:t>
            </a:r>
            <a:r>
              <a:rPr lang="en-US" sz="1600">
                <a:solidFill>
                  <a:schemeClr val="bg2"/>
                </a:solidFill>
                <a:latin typeface="Arial"/>
                <a:ea typeface="+mn-ea"/>
                <a:cs typeface="Arial"/>
              </a:rPr>
              <a:t>days between the booking date and the date of travel has been grouped into 10 bins</a:t>
            </a:r>
          </a:p>
          <a:p>
            <a:endParaRPr lang="en-IN" sz="1600">
              <a:solidFill>
                <a:schemeClr val="bg2"/>
              </a:solidFill>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4B587E4D-DE50-FDD4-75BA-41E625B4F631}"/>
              </a:ext>
            </a:extLst>
          </p:cNvPr>
          <p:cNvSpPr txBox="1"/>
          <p:nvPr/>
        </p:nvSpPr>
        <p:spPr>
          <a:xfrm>
            <a:off x="6929004" y="3420724"/>
            <a:ext cx="2167697" cy="1569660"/>
          </a:xfrm>
          <a:prstGeom prst="rect">
            <a:avLst/>
          </a:prstGeom>
          <a:noFill/>
        </p:spPr>
        <p:txBody>
          <a:bodyPr wrap="square" rtlCol="0">
            <a:spAutoFit/>
          </a:bodyPr>
          <a:lstStyle/>
          <a:p>
            <a:r>
              <a:rPr lang="en-IN" sz="1600" i="1">
                <a:solidFill>
                  <a:schemeClr val="bg2"/>
                </a:solidFill>
                <a:latin typeface="Arial" panose="020B0604020202020204" pitchFamily="34" charset="0"/>
                <a:ea typeface="+mn-ea"/>
                <a:cs typeface="Arial" panose="020B0604020202020204" pitchFamily="34" charset="0"/>
              </a:rPr>
              <a:t>trip_type</a:t>
            </a:r>
            <a:r>
              <a:rPr lang="en-IN" sz="1600">
                <a:solidFill>
                  <a:schemeClr val="bg2"/>
                </a:solidFill>
                <a:latin typeface="Arial" panose="020B0604020202020204" pitchFamily="34" charset="0"/>
                <a:ea typeface="+mn-ea"/>
                <a:cs typeface="Arial" panose="020B0604020202020204" pitchFamily="34" charset="0"/>
              </a:rPr>
              <a:t> and </a:t>
            </a:r>
            <a:r>
              <a:rPr lang="en-IN" sz="1600" i="1">
                <a:solidFill>
                  <a:schemeClr val="bg2"/>
                </a:solidFill>
                <a:latin typeface="Arial" panose="020B0604020202020204" pitchFamily="34" charset="0"/>
                <a:ea typeface="+mn-ea"/>
                <a:cs typeface="Arial" panose="020B0604020202020204" pitchFamily="34" charset="0"/>
              </a:rPr>
              <a:t>route</a:t>
            </a:r>
            <a:r>
              <a:rPr lang="en-IN" sz="1600">
                <a:solidFill>
                  <a:schemeClr val="bg2"/>
                </a:solidFill>
                <a:latin typeface="Arial" panose="020B0604020202020204" pitchFamily="34" charset="0"/>
                <a:ea typeface="+mn-ea"/>
                <a:cs typeface="Arial" panose="020B0604020202020204" pitchFamily="34" charset="0"/>
              </a:rPr>
              <a:t> are dropped from the dataset as they are either skewed or do not provide meaningful insight </a:t>
            </a:r>
          </a:p>
        </p:txBody>
      </p:sp>
      <p:sp>
        <p:nvSpPr>
          <p:cNvPr id="27" name="Rectangle: Rounded Corners 26">
            <a:extLst>
              <a:ext uri="{FF2B5EF4-FFF2-40B4-BE49-F238E27FC236}">
                <a16:creationId xmlns:a16="http://schemas.microsoft.com/office/drawing/2014/main" id="{88155B27-6E75-5A75-0676-FF4279A9CC65}"/>
              </a:ext>
            </a:extLst>
          </p:cNvPr>
          <p:cNvSpPr/>
          <p:nvPr/>
        </p:nvSpPr>
        <p:spPr>
          <a:xfrm>
            <a:off x="2857850" y="2710702"/>
            <a:ext cx="681371" cy="675570"/>
          </a:xfrm>
          <a:prstGeom prst="roundRect">
            <a:avLst/>
          </a:prstGeom>
          <a:noFill/>
          <a:ln>
            <a:solidFill>
              <a:srgbClr val="C86A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EE00833B-A5AC-F27C-DFC0-14404243C53C}"/>
              </a:ext>
            </a:extLst>
          </p:cNvPr>
          <p:cNvSpPr/>
          <p:nvPr/>
        </p:nvSpPr>
        <p:spPr>
          <a:xfrm>
            <a:off x="6195781" y="3472702"/>
            <a:ext cx="681371" cy="685774"/>
          </a:xfrm>
          <a:prstGeom prst="roundRect">
            <a:avLst/>
          </a:prstGeom>
          <a:noFill/>
          <a:ln>
            <a:solidFill>
              <a:srgbClr val="C86A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AF7D932-EB17-A332-9F1A-823AEEBF064A}"/>
              </a:ext>
            </a:extLst>
          </p:cNvPr>
          <p:cNvPicPr>
            <a:picLocks noChangeAspect="1"/>
          </p:cNvPicPr>
          <p:nvPr/>
        </p:nvPicPr>
        <p:blipFill rotWithShape="1">
          <a:blip r:embed="rId3"/>
          <a:srcRect l="1730"/>
          <a:stretch/>
        </p:blipFill>
        <p:spPr>
          <a:xfrm>
            <a:off x="839174" y="2014831"/>
            <a:ext cx="1392924" cy="1182263"/>
          </a:xfrm>
          <a:prstGeom prst="rect">
            <a:avLst/>
          </a:prstGeom>
          <a:noFill/>
          <a:ln>
            <a:noFill/>
          </a:ln>
          <a:effectLst>
            <a:outerShdw blurRad="190500" algn="tl" rotWithShape="0">
              <a:srgbClr val="000000">
                <a:alpha val="70000"/>
              </a:srgbClr>
            </a:outerShdw>
          </a:effectLst>
        </p:spPr>
      </p:pic>
      <p:grpSp>
        <p:nvGrpSpPr>
          <p:cNvPr id="12" name="Group 11">
            <a:extLst>
              <a:ext uri="{FF2B5EF4-FFF2-40B4-BE49-F238E27FC236}">
                <a16:creationId xmlns:a16="http://schemas.microsoft.com/office/drawing/2014/main" id="{9D745D41-B113-AF8B-FE5F-22E741831132}"/>
              </a:ext>
            </a:extLst>
          </p:cNvPr>
          <p:cNvGrpSpPr/>
          <p:nvPr/>
        </p:nvGrpSpPr>
        <p:grpSpPr>
          <a:xfrm>
            <a:off x="77093" y="3472702"/>
            <a:ext cx="681371" cy="685774"/>
            <a:chOff x="77093" y="3472702"/>
            <a:chExt cx="681371" cy="685774"/>
          </a:xfrm>
        </p:grpSpPr>
        <p:sp>
          <p:nvSpPr>
            <p:cNvPr id="22" name="Rectangle: Rounded Corners 21">
              <a:extLst>
                <a:ext uri="{FF2B5EF4-FFF2-40B4-BE49-F238E27FC236}">
                  <a16:creationId xmlns:a16="http://schemas.microsoft.com/office/drawing/2014/main" id="{D475CF94-DAB5-A779-FEA4-180C7473627C}"/>
                </a:ext>
              </a:extLst>
            </p:cNvPr>
            <p:cNvSpPr/>
            <p:nvPr/>
          </p:nvSpPr>
          <p:spPr>
            <a:xfrm>
              <a:off x="77093" y="3472702"/>
              <a:ext cx="681371" cy="685774"/>
            </a:xfrm>
            <a:prstGeom prst="roundRect">
              <a:avLst/>
            </a:prstGeom>
            <a:noFill/>
            <a:ln>
              <a:solidFill>
                <a:srgbClr val="C86A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0" name="Picture 9" descr="A black background with a black square&#10;&#10;Description automatically generated">
              <a:extLst>
                <a:ext uri="{FF2B5EF4-FFF2-40B4-BE49-F238E27FC236}">
                  <a16:creationId xmlns:a16="http://schemas.microsoft.com/office/drawing/2014/main" id="{E4C3FEFC-A09C-DD30-7017-24C8DD10FD30}"/>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5178" y="3522337"/>
              <a:ext cx="565200" cy="565200"/>
            </a:xfrm>
            <a:prstGeom prst="rect">
              <a:avLst/>
            </a:prstGeom>
          </p:spPr>
        </p:pic>
      </p:grpSp>
      <p:pic>
        <p:nvPicPr>
          <p:cNvPr id="15" name="Picture 14">
            <a:extLst>
              <a:ext uri="{FF2B5EF4-FFF2-40B4-BE49-F238E27FC236}">
                <a16:creationId xmlns:a16="http://schemas.microsoft.com/office/drawing/2014/main" id="{A504FCE2-CC8A-89A2-1DD8-37A391929179}"/>
              </a:ext>
            </a:extLst>
          </p:cNvPr>
          <p:cNvPicPr>
            <a:picLocks noChangeAspect="1"/>
          </p:cNvPicPr>
          <p:nvPr/>
        </p:nvPicPr>
        <p:blipFill rotWithShape="1">
          <a:blip r:embed="rId5"/>
          <a:srcRect l="1940" r="1"/>
          <a:stretch/>
        </p:blipFill>
        <p:spPr>
          <a:xfrm>
            <a:off x="6902142" y="2014831"/>
            <a:ext cx="1262901" cy="1288592"/>
          </a:xfrm>
          <a:prstGeom prst="rect">
            <a:avLst/>
          </a:prstGeom>
          <a:noFill/>
          <a:ln>
            <a:noFill/>
          </a:ln>
          <a:effectLst>
            <a:outerShdw blurRad="190500" algn="tl" rotWithShape="0">
              <a:srgbClr val="000000">
                <a:alpha val="70000"/>
              </a:srgbClr>
            </a:outerShdw>
          </a:effectLst>
        </p:spPr>
      </p:pic>
      <p:pic>
        <p:nvPicPr>
          <p:cNvPr id="24" name="Picture 23" descr="A black background with a black square&#10;&#10;Description automatically generated">
            <a:extLst>
              <a:ext uri="{FF2B5EF4-FFF2-40B4-BE49-F238E27FC236}">
                <a16:creationId xmlns:a16="http://schemas.microsoft.com/office/drawing/2014/main" id="{B9F453BD-E2C5-7E19-F422-9428AE50260D}"/>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253866" y="3522337"/>
            <a:ext cx="565200" cy="565200"/>
          </a:xfrm>
          <a:prstGeom prst="rect">
            <a:avLst/>
          </a:prstGeom>
        </p:spPr>
      </p:pic>
      <p:cxnSp>
        <p:nvCxnSpPr>
          <p:cNvPr id="28" name="Straight Connector 27">
            <a:extLst>
              <a:ext uri="{FF2B5EF4-FFF2-40B4-BE49-F238E27FC236}">
                <a16:creationId xmlns:a16="http://schemas.microsoft.com/office/drawing/2014/main" id="{792F1DF4-AAF7-38C9-120F-F17347741386}"/>
              </a:ext>
            </a:extLst>
          </p:cNvPr>
          <p:cNvCxnSpPr>
            <a:cxnSpLocks/>
          </p:cNvCxnSpPr>
          <p:nvPr/>
        </p:nvCxnSpPr>
        <p:spPr>
          <a:xfrm>
            <a:off x="6100437" y="2238872"/>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pic>
        <p:nvPicPr>
          <p:cNvPr id="31" name="Picture 30" descr="A black background with a black square&#10;&#10;Description automatically generated">
            <a:extLst>
              <a:ext uri="{FF2B5EF4-FFF2-40B4-BE49-F238E27FC236}">
                <a16:creationId xmlns:a16="http://schemas.microsoft.com/office/drawing/2014/main" id="{6348FCA3-20ED-B6A0-5536-38D865019DB6}"/>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15935" y="2770989"/>
            <a:ext cx="554996" cy="554996"/>
          </a:xfrm>
          <a:prstGeom prst="rect">
            <a:avLst/>
          </a:prstGeom>
        </p:spPr>
      </p:pic>
    </p:spTree>
    <p:extLst>
      <p:ext uri="{BB962C8B-B14F-4D97-AF65-F5344CB8AC3E}">
        <p14:creationId xmlns:p14="http://schemas.microsoft.com/office/powerpoint/2010/main" val="377979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ECC9-A93E-2892-D7C0-AA7B4D8F7F3E}"/>
              </a:ext>
            </a:extLst>
          </p:cNvPr>
          <p:cNvSpPr>
            <a:spLocks noGrp="1"/>
          </p:cNvSpPr>
          <p:nvPr>
            <p:ph type="title"/>
          </p:nvPr>
        </p:nvSpPr>
        <p:spPr/>
        <p:txBody>
          <a:bodyPr>
            <a:normAutofit/>
          </a:bodyPr>
          <a:lstStyle/>
          <a:p>
            <a:r>
              <a:rPr lang="en-IN" sz="2400">
                <a:solidFill>
                  <a:srgbClr val="000000"/>
                </a:solidFill>
                <a:latin typeface="Arial"/>
                <a:cs typeface="Arial"/>
              </a:rPr>
              <a:t>The input data is skewed with majority of itinerary opting out of booking</a:t>
            </a:r>
          </a:p>
        </p:txBody>
      </p:sp>
      <p:pic>
        <p:nvPicPr>
          <p:cNvPr id="5" name="Picture 4">
            <a:extLst>
              <a:ext uri="{FF2B5EF4-FFF2-40B4-BE49-F238E27FC236}">
                <a16:creationId xmlns:a16="http://schemas.microsoft.com/office/drawing/2014/main" id="{88EE751F-CEED-6146-2273-9BC3A2F92DDA}"/>
              </a:ext>
            </a:extLst>
          </p:cNvPr>
          <p:cNvPicPr>
            <a:picLocks noChangeAspect="1"/>
          </p:cNvPicPr>
          <p:nvPr/>
        </p:nvPicPr>
        <p:blipFill>
          <a:blip r:embed="rId3"/>
          <a:stretch>
            <a:fillRect/>
          </a:stretch>
        </p:blipFill>
        <p:spPr>
          <a:xfrm>
            <a:off x="2730156" y="2127927"/>
            <a:ext cx="3406122" cy="2050023"/>
          </a:xfrm>
          <a:prstGeom prst="rect">
            <a:avLst/>
          </a:prstGeom>
          <a:noFill/>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B0C93E53-2173-53BD-C8CC-2D6CC6777F83}"/>
              </a:ext>
            </a:extLst>
          </p:cNvPr>
          <p:cNvSpPr txBox="1"/>
          <p:nvPr/>
        </p:nvSpPr>
        <p:spPr>
          <a:xfrm>
            <a:off x="548640" y="4461641"/>
            <a:ext cx="8472389" cy="523220"/>
          </a:xfrm>
          <a:prstGeom prst="rect">
            <a:avLst/>
          </a:prstGeom>
          <a:noFill/>
        </p:spPr>
        <p:txBody>
          <a:bodyPr wrap="square" lIns="91440" tIns="45720" rIns="91440" bIns="45720" rtlCol="0" anchor="t">
            <a:spAutoFit/>
          </a:bodyPr>
          <a:lstStyle/>
          <a:p>
            <a:r>
              <a:rPr lang="en-IN" sz="1400" i="1">
                <a:solidFill>
                  <a:schemeClr val="tx2">
                    <a:lumMod val="25000"/>
                  </a:schemeClr>
                </a:solidFill>
                <a:latin typeface="Arial"/>
                <a:ea typeface="+mj-ea"/>
                <a:cs typeface="Arial"/>
              </a:rPr>
              <a:t>Note: </a:t>
            </a:r>
            <a:r>
              <a:rPr lang="en-IN" sz="1400">
                <a:solidFill>
                  <a:schemeClr val="tx2">
                    <a:lumMod val="25000"/>
                  </a:schemeClr>
                </a:solidFill>
                <a:latin typeface="Arial"/>
                <a:ea typeface="+mj-ea"/>
                <a:cs typeface="Arial"/>
              </a:rPr>
              <a:t>To counter this inherent biasedness of data we will be selecting a random data sample with 50:50 split between booking and no booking for the modelling</a:t>
            </a:r>
          </a:p>
        </p:txBody>
      </p:sp>
    </p:spTree>
    <p:extLst>
      <p:ext uri="{BB962C8B-B14F-4D97-AF65-F5344CB8AC3E}">
        <p14:creationId xmlns:p14="http://schemas.microsoft.com/office/powerpoint/2010/main" val="142987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28BF3-B0C8-D2D8-01AC-9A7BFB4ED212}"/>
              </a:ext>
            </a:extLst>
          </p:cNvPr>
          <p:cNvSpPr txBox="1"/>
          <p:nvPr/>
        </p:nvSpPr>
        <p:spPr>
          <a:xfrm>
            <a:off x="318180" y="800783"/>
            <a:ext cx="52836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2"/>
                </a:solidFill>
                <a:latin typeface="Arial"/>
                <a:ea typeface="+mj-ea"/>
                <a:cs typeface="Arial"/>
              </a:rPr>
              <a:t>KNN Classifier</a:t>
            </a:r>
          </a:p>
        </p:txBody>
      </p:sp>
      <p:graphicFrame>
        <p:nvGraphicFramePr>
          <p:cNvPr id="8" name="Table 8">
            <a:extLst>
              <a:ext uri="{FF2B5EF4-FFF2-40B4-BE49-F238E27FC236}">
                <a16:creationId xmlns:a16="http://schemas.microsoft.com/office/drawing/2014/main" id="{11898DD8-AFE7-0794-11EF-9112149E583C}"/>
              </a:ext>
            </a:extLst>
          </p:cNvPr>
          <p:cNvGraphicFramePr>
            <a:graphicFrameLocks noGrp="1"/>
          </p:cNvGraphicFramePr>
          <p:nvPr>
            <p:extLst>
              <p:ext uri="{D42A27DB-BD31-4B8C-83A1-F6EECF244321}">
                <p14:modId xmlns:p14="http://schemas.microsoft.com/office/powerpoint/2010/main" val="2833432587"/>
              </p:ext>
            </p:extLst>
          </p:nvPr>
        </p:nvGraphicFramePr>
        <p:xfrm>
          <a:off x="5703964" y="1069472"/>
          <a:ext cx="3003855" cy="548640"/>
        </p:xfrm>
        <a:graphic>
          <a:graphicData uri="http://schemas.openxmlformats.org/drawingml/2006/table">
            <a:tbl>
              <a:tblPr firstRow="1" bandRow="1">
                <a:tableStyleId>{5C22544A-7EE6-4342-B048-85BDC9FD1C3A}</a:tableStyleId>
              </a:tblPr>
              <a:tblGrid>
                <a:gridCol w="1001285">
                  <a:extLst>
                    <a:ext uri="{9D8B030D-6E8A-4147-A177-3AD203B41FA5}">
                      <a16:colId xmlns:a16="http://schemas.microsoft.com/office/drawing/2014/main" val="431148122"/>
                    </a:ext>
                  </a:extLst>
                </a:gridCol>
                <a:gridCol w="1001285">
                  <a:extLst>
                    <a:ext uri="{9D8B030D-6E8A-4147-A177-3AD203B41FA5}">
                      <a16:colId xmlns:a16="http://schemas.microsoft.com/office/drawing/2014/main" val="340386133"/>
                    </a:ext>
                  </a:extLst>
                </a:gridCol>
                <a:gridCol w="1001285">
                  <a:extLst>
                    <a:ext uri="{9D8B030D-6E8A-4147-A177-3AD203B41FA5}">
                      <a16:colId xmlns:a16="http://schemas.microsoft.com/office/drawing/2014/main" val="2239120190"/>
                    </a:ext>
                  </a:extLst>
                </a:gridCol>
              </a:tblGrid>
              <a:tr h="253540">
                <a:tc>
                  <a:txBody>
                    <a:bodyPr/>
                    <a:lstStyle/>
                    <a:p>
                      <a:pPr algn="ctr"/>
                      <a:r>
                        <a:rPr lang="en-IN" sz="1200">
                          <a:solidFill>
                            <a:sysClr val="windowText" lastClr="000000"/>
                          </a:solidFill>
                        </a:rPr>
                        <a:t>Accuracy</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a:solidFill>
                            <a:sysClr val="windowText" lastClr="000000"/>
                          </a:solidFill>
                        </a:rPr>
                        <a:t>Precision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IN" sz="1200">
                          <a:solidFill>
                            <a:sysClr val="windowText" lastClr="000000"/>
                          </a:solidFill>
                        </a:rPr>
                        <a:t>Recall</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2868926"/>
                  </a:ext>
                </a:extLst>
              </a:tr>
              <a:tr h="253540">
                <a:tc>
                  <a:txBody>
                    <a:bodyPr/>
                    <a:lstStyle/>
                    <a:p>
                      <a:pPr lvl="0" algn="ctr"/>
                      <a:r>
                        <a:rPr lang="en-IN" sz="1200"/>
                        <a:t>64.5%</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63.5%</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68.9%</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2495761706"/>
                  </a:ext>
                </a:extLst>
              </a:tr>
            </a:tbl>
          </a:graphicData>
        </a:graphic>
      </p:graphicFrame>
      <p:sp>
        <p:nvSpPr>
          <p:cNvPr id="10" name="TextBox 9">
            <a:extLst>
              <a:ext uri="{FF2B5EF4-FFF2-40B4-BE49-F238E27FC236}">
                <a16:creationId xmlns:a16="http://schemas.microsoft.com/office/drawing/2014/main" id="{B7DCB335-69BF-3239-E20F-D9CF7EECE768}"/>
              </a:ext>
            </a:extLst>
          </p:cNvPr>
          <p:cNvSpPr txBox="1"/>
          <p:nvPr/>
        </p:nvSpPr>
        <p:spPr>
          <a:xfrm>
            <a:off x="6079827" y="714440"/>
            <a:ext cx="19835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2"/>
                </a:solidFill>
                <a:latin typeface="Arial"/>
                <a:ea typeface="+mj-ea"/>
                <a:cs typeface="Arial"/>
              </a:rPr>
              <a:t>Test Data</a:t>
            </a:r>
          </a:p>
        </p:txBody>
      </p:sp>
      <p:pic>
        <p:nvPicPr>
          <p:cNvPr id="12" name="Picture 11">
            <a:extLst>
              <a:ext uri="{FF2B5EF4-FFF2-40B4-BE49-F238E27FC236}">
                <a16:creationId xmlns:a16="http://schemas.microsoft.com/office/drawing/2014/main" id="{0ACBB851-60CC-6E88-18E9-A6C095EB1B32}"/>
              </a:ext>
            </a:extLst>
          </p:cNvPr>
          <p:cNvPicPr>
            <a:picLocks noChangeAspect="1"/>
          </p:cNvPicPr>
          <p:nvPr/>
        </p:nvPicPr>
        <p:blipFill>
          <a:blip r:embed="rId3"/>
          <a:stretch>
            <a:fillRect/>
          </a:stretch>
        </p:blipFill>
        <p:spPr>
          <a:xfrm>
            <a:off x="740978" y="1618112"/>
            <a:ext cx="3676919" cy="2354881"/>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80D3AB2D-2247-2045-FEF0-4722C5E46CAC}"/>
              </a:ext>
            </a:extLst>
          </p:cNvPr>
          <p:cNvPicPr>
            <a:picLocks noChangeAspect="1"/>
          </p:cNvPicPr>
          <p:nvPr/>
        </p:nvPicPr>
        <p:blipFill>
          <a:blip r:embed="rId4"/>
          <a:stretch>
            <a:fillRect/>
          </a:stretch>
        </p:blipFill>
        <p:spPr>
          <a:xfrm>
            <a:off x="5931277" y="2501813"/>
            <a:ext cx="2549227" cy="2047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625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28BF3-B0C8-D2D8-01AC-9A7BFB4ED212}"/>
              </a:ext>
            </a:extLst>
          </p:cNvPr>
          <p:cNvSpPr txBox="1"/>
          <p:nvPr/>
        </p:nvSpPr>
        <p:spPr>
          <a:xfrm>
            <a:off x="318180" y="800783"/>
            <a:ext cx="52836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2"/>
                </a:solidFill>
                <a:latin typeface="Arial"/>
                <a:ea typeface="+mj-ea"/>
                <a:cs typeface="Arial"/>
              </a:rPr>
              <a:t>Logistic Regression</a:t>
            </a:r>
          </a:p>
        </p:txBody>
      </p:sp>
      <p:graphicFrame>
        <p:nvGraphicFramePr>
          <p:cNvPr id="8" name="Table 8">
            <a:extLst>
              <a:ext uri="{FF2B5EF4-FFF2-40B4-BE49-F238E27FC236}">
                <a16:creationId xmlns:a16="http://schemas.microsoft.com/office/drawing/2014/main" id="{11898DD8-AFE7-0794-11EF-9112149E583C}"/>
              </a:ext>
            </a:extLst>
          </p:cNvPr>
          <p:cNvGraphicFramePr>
            <a:graphicFrameLocks noGrp="1"/>
          </p:cNvGraphicFramePr>
          <p:nvPr>
            <p:extLst>
              <p:ext uri="{D42A27DB-BD31-4B8C-83A1-F6EECF244321}">
                <p14:modId xmlns:p14="http://schemas.microsoft.com/office/powerpoint/2010/main" val="4114415850"/>
              </p:ext>
            </p:extLst>
          </p:nvPr>
        </p:nvGraphicFramePr>
        <p:xfrm>
          <a:off x="5681893" y="1231670"/>
          <a:ext cx="3003855" cy="548640"/>
        </p:xfrm>
        <a:graphic>
          <a:graphicData uri="http://schemas.openxmlformats.org/drawingml/2006/table">
            <a:tbl>
              <a:tblPr firstRow="1" bandRow="1">
                <a:tableStyleId>{5C22544A-7EE6-4342-B048-85BDC9FD1C3A}</a:tableStyleId>
              </a:tblPr>
              <a:tblGrid>
                <a:gridCol w="1001285">
                  <a:extLst>
                    <a:ext uri="{9D8B030D-6E8A-4147-A177-3AD203B41FA5}">
                      <a16:colId xmlns:a16="http://schemas.microsoft.com/office/drawing/2014/main" val="431148122"/>
                    </a:ext>
                  </a:extLst>
                </a:gridCol>
                <a:gridCol w="1001285">
                  <a:extLst>
                    <a:ext uri="{9D8B030D-6E8A-4147-A177-3AD203B41FA5}">
                      <a16:colId xmlns:a16="http://schemas.microsoft.com/office/drawing/2014/main" val="340386133"/>
                    </a:ext>
                  </a:extLst>
                </a:gridCol>
                <a:gridCol w="1001285">
                  <a:extLst>
                    <a:ext uri="{9D8B030D-6E8A-4147-A177-3AD203B41FA5}">
                      <a16:colId xmlns:a16="http://schemas.microsoft.com/office/drawing/2014/main" val="2239120190"/>
                    </a:ext>
                  </a:extLst>
                </a:gridCol>
              </a:tblGrid>
              <a:tr h="253540">
                <a:tc>
                  <a:txBody>
                    <a:bodyPr/>
                    <a:lstStyle/>
                    <a:p>
                      <a:pPr marL="0" algn="ctr" defTabSz="457200" rtl="0" eaLnBrk="1" latinLnBrk="0" hangingPunct="1"/>
                      <a:r>
                        <a:rPr lang="en-IN" sz="1200" b="1" kern="1200">
                          <a:solidFill>
                            <a:sysClr val="windowText" lastClr="000000"/>
                          </a:solidFill>
                          <a:latin typeface="+mn-lt"/>
                          <a:ea typeface="+mn-ea"/>
                          <a:cs typeface="+mn-cs"/>
                        </a:rPr>
                        <a:t>Accuracy</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1" kern="1200">
                          <a:solidFill>
                            <a:sysClr val="windowText" lastClr="000000"/>
                          </a:solidFill>
                          <a:latin typeface="+mn-lt"/>
                          <a:ea typeface="+mn-ea"/>
                          <a:cs typeface="+mn-cs"/>
                        </a:rPr>
                        <a:t>Precision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algn="ctr" defTabSz="457200" rtl="0" eaLnBrk="1" latinLnBrk="0" hangingPunct="1"/>
                      <a:r>
                        <a:rPr lang="en-IN" sz="1200" b="1" kern="1200">
                          <a:solidFill>
                            <a:sysClr val="windowText" lastClr="000000"/>
                          </a:solidFill>
                          <a:latin typeface="+mn-lt"/>
                          <a:ea typeface="+mn-ea"/>
                          <a:cs typeface="+mn-cs"/>
                        </a:rPr>
                        <a:t>Recall</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2868926"/>
                  </a:ext>
                </a:extLst>
              </a:tr>
              <a:tr h="253540">
                <a:tc>
                  <a:txBody>
                    <a:bodyPr/>
                    <a:lstStyle/>
                    <a:p>
                      <a:pPr lvl="0" algn="ctr"/>
                      <a:r>
                        <a:rPr lang="en-IN" sz="1200"/>
                        <a:t>65.2%</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62.0%</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79.5%</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2495761706"/>
                  </a:ext>
                </a:extLst>
              </a:tr>
            </a:tbl>
          </a:graphicData>
        </a:graphic>
      </p:graphicFrame>
      <p:pic>
        <p:nvPicPr>
          <p:cNvPr id="4" name="Picture 3" descr="A graph of a curve&#10;&#10;Description automatically generated">
            <a:extLst>
              <a:ext uri="{FF2B5EF4-FFF2-40B4-BE49-F238E27FC236}">
                <a16:creationId xmlns:a16="http://schemas.microsoft.com/office/drawing/2014/main" id="{065692BF-D4F5-045D-66B3-D20002F83DB9}"/>
              </a:ext>
            </a:extLst>
          </p:cNvPr>
          <p:cNvPicPr>
            <a:picLocks noChangeAspect="1"/>
          </p:cNvPicPr>
          <p:nvPr/>
        </p:nvPicPr>
        <p:blipFill rotWithShape="1">
          <a:blip r:embed="rId3"/>
          <a:srcRect l="94" r="94"/>
          <a:stretch/>
        </p:blipFill>
        <p:spPr>
          <a:xfrm>
            <a:off x="810348" y="1674566"/>
            <a:ext cx="3137029" cy="2478859"/>
          </a:xfrm>
          <a:prstGeom prst="rect">
            <a:avLst/>
          </a:prstGeom>
          <a:ln>
            <a:noFill/>
          </a:ln>
          <a:effectLst>
            <a:outerShdw blurRad="292100" dist="139700" dir="2700000" algn="tl" rotWithShape="0">
              <a:srgbClr val="333333">
                <a:alpha val="65000"/>
              </a:srgbClr>
            </a:outerShdw>
          </a:effectLst>
        </p:spPr>
      </p:pic>
      <p:pic>
        <p:nvPicPr>
          <p:cNvPr id="9" name="Picture 8" descr="A chart of a confusion matrix&#10;&#10;Description automatically generated">
            <a:extLst>
              <a:ext uri="{FF2B5EF4-FFF2-40B4-BE49-F238E27FC236}">
                <a16:creationId xmlns:a16="http://schemas.microsoft.com/office/drawing/2014/main" id="{6C9F2A5C-F1B6-81AC-E016-3AFA9F3FD63E}"/>
              </a:ext>
            </a:extLst>
          </p:cNvPr>
          <p:cNvPicPr>
            <a:picLocks noChangeAspect="1"/>
          </p:cNvPicPr>
          <p:nvPr/>
        </p:nvPicPr>
        <p:blipFill>
          <a:blip r:embed="rId4"/>
          <a:stretch>
            <a:fillRect/>
          </a:stretch>
        </p:blipFill>
        <p:spPr>
          <a:xfrm>
            <a:off x="5241536" y="2177612"/>
            <a:ext cx="3222945" cy="257175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C1A197A3-53B7-9FCB-B509-E8B5311B2C11}"/>
              </a:ext>
            </a:extLst>
          </p:cNvPr>
          <p:cNvSpPr txBox="1"/>
          <p:nvPr/>
        </p:nvSpPr>
        <p:spPr>
          <a:xfrm>
            <a:off x="6119117" y="923893"/>
            <a:ext cx="19835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2"/>
                </a:solidFill>
                <a:latin typeface="Arial"/>
                <a:ea typeface="+mj-ea"/>
                <a:cs typeface="Arial"/>
              </a:rPr>
              <a:t>Test Data</a:t>
            </a:r>
          </a:p>
        </p:txBody>
      </p:sp>
    </p:spTree>
    <p:extLst>
      <p:ext uri="{BB962C8B-B14F-4D97-AF65-F5344CB8AC3E}">
        <p14:creationId xmlns:p14="http://schemas.microsoft.com/office/powerpoint/2010/main" val="910005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28BF3-B0C8-D2D8-01AC-9A7BFB4ED212}"/>
              </a:ext>
            </a:extLst>
          </p:cNvPr>
          <p:cNvSpPr txBox="1"/>
          <p:nvPr/>
        </p:nvSpPr>
        <p:spPr>
          <a:xfrm>
            <a:off x="318180" y="800783"/>
            <a:ext cx="52836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2"/>
                </a:solidFill>
                <a:latin typeface="Arial"/>
                <a:ea typeface="+mj-ea"/>
                <a:cs typeface="Arial"/>
              </a:rPr>
              <a:t>Decision Tree</a:t>
            </a:r>
          </a:p>
        </p:txBody>
      </p:sp>
      <p:graphicFrame>
        <p:nvGraphicFramePr>
          <p:cNvPr id="8" name="Table 8">
            <a:extLst>
              <a:ext uri="{FF2B5EF4-FFF2-40B4-BE49-F238E27FC236}">
                <a16:creationId xmlns:a16="http://schemas.microsoft.com/office/drawing/2014/main" id="{11898DD8-AFE7-0794-11EF-9112149E583C}"/>
              </a:ext>
            </a:extLst>
          </p:cNvPr>
          <p:cNvGraphicFramePr>
            <a:graphicFrameLocks noGrp="1"/>
          </p:cNvGraphicFramePr>
          <p:nvPr>
            <p:extLst>
              <p:ext uri="{D42A27DB-BD31-4B8C-83A1-F6EECF244321}">
                <p14:modId xmlns:p14="http://schemas.microsoft.com/office/powerpoint/2010/main" val="2535114758"/>
              </p:ext>
            </p:extLst>
          </p:nvPr>
        </p:nvGraphicFramePr>
        <p:xfrm>
          <a:off x="5627374" y="1265688"/>
          <a:ext cx="3058284" cy="548640"/>
        </p:xfrm>
        <a:graphic>
          <a:graphicData uri="http://schemas.openxmlformats.org/drawingml/2006/table">
            <a:tbl>
              <a:tblPr firstRow="1" bandRow="1">
                <a:tableStyleId>{5C22544A-7EE6-4342-B048-85BDC9FD1C3A}</a:tableStyleId>
              </a:tblPr>
              <a:tblGrid>
                <a:gridCol w="1019428">
                  <a:extLst>
                    <a:ext uri="{9D8B030D-6E8A-4147-A177-3AD203B41FA5}">
                      <a16:colId xmlns:a16="http://schemas.microsoft.com/office/drawing/2014/main" val="431148122"/>
                    </a:ext>
                  </a:extLst>
                </a:gridCol>
                <a:gridCol w="1019428">
                  <a:extLst>
                    <a:ext uri="{9D8B030D-6E8A-4147-A177-3AD203B41FA5}">
                      <a16:colId xmlns:a16="http://schemas.microsoft.com/office/drawing/2014/main" val="340386133"/>
                    </a:ext>
                  </a:extLst>
                </a:gridCol>
                <a:gridCol w="1019428">
                  <a:extLst>
                    <a:ext uri="{9D8B030D-6E8A-4147-A177-3AD203B41FA5}">
                      <a16:colId xmlns:a16="http://schemas.microsoft.com/office/drawing/2014/main" val="2239120190"/>
                    </a:ext>
                  </a:extLst>
                </a:gridCol>
              </a:tblGrid>
              <a:tr h="253540">
                <a:tc>
                  <a:txBody>
                    <a:bodyPr/>
                    <a:lstStyle/>
                    <a:p>
                      <a:pPr algn="ctr"/>
                      <a:r>
                        <a:rPr lang="en-IN" sz="1200">
                          <a:solidFill>
                            <a:sysClr val="windowText" lastClr="000000"/>
                          </a:solidFill>
                        </a:rPr>
                        <a:t>Accuracy</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a:solidFill>
                            <a:sysClr val="windowText" lastClr="000000"/>
                          </a:solidFill>
                        </a:rPr>
                        <a:t>Precision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IN" sz="1200">
                          <a:solidFill>
                            <a:sysClr val="windowText" lastClr="000000"/>
                          </a:solidFill>
                        </a:rPr>
                        <a:t>Recall</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2868926"/>
                  </a:ext>
                </a:extLst>
              </a:tr>
              <a:tr h="253540">
                <a:tc>
                  <a:txBody>
                    <a:bodyPr/>
                    <a:lstStyle/>
                    <a:p>
                      <a:pPr lvl="0" algn="ctr"/>
                      <a:r>
                        <a:rPr lang="en-IN" sz="1200"/>
                        <a:t>69.4%</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68.4%</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72.7%</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2495761706"/>
                  </a:ext>
                </a:extLst>
              </a:tr>
            </a:tbl>
          </a:graphicData>
        </a:graphic>
      </p:graphicFrame>
      <p:sp>
        <p:nvSpPr>
          <p:cNvPr id="2" name="TextBox 1">
            <a:extLst>
              <a:ext uri="{FF2B5EF4-FFF2-40B4-BE49-F238E27FC236}">
                <a16:creationId xmlns:a16="http://schemas.microsoft.com/office/drawing/2014/main" id="{4945F7C1-9E8E-D15D-A52B-775E4394E38D}"/>
              </a:ext>
            </a:extLst>
          </p:cNvPr>
          <p:cNvSpPr txBox="1"/>
          <p:nvPr/>
        </p:nvSpPr>
        <p:spPr>
          <a:xfrm>
            <a:off x="5992102" y="869140"/>
            <a:ext cx="207203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2"/>
                </a:solidFill>
                <a:latin typeface="Arial"/>
                <a:ea typeface="+mj-ea"/>
                <a:cs typeface="Arial"/>
              </a:rPr>
              <a:t>Test Data</a:t>
            </a:r>
          </a:p>
        </p:txBody>
      </p:sp>
      <p:pic>
        <p:nvPicPr>
          <p:cNvPr id="4" name="Picture 4" descr="A graph with a line&#10;&#10;Description automatically generated">
            <a:extLst>
              <a:ext uri="{FF2B5EF4-FFF2-40B4-BE49-F238E27FC236}">
                <a16:creationId xmlns:a16="http://schemas.microsoft.com/office/drawing/2014/main" id="{202CC7C3-4801-B4B8-3BF5-33C6DB6A3EDD}"/>
              </a:ext>
            </a:extLst>
          </p:cNvPr>
          <p:cNvPicPr>
            <a:picLocks noChangeAspect="1"/>
          </p:cNvPicPr>
          <p:nvPr/>
        </p:nvPicPr>
        <p:blipFill>
          <a:blip r:embed="rId3"/>
          <a:stretch>
            <a:fillRect/>
          </a:stretch>
        </p:blipFill>
        <p:spPr>
          <a:xfrm>
            <a:off x="483079" y="1957888"/>
            <a:ext cx="4091077" cy="2446205"/>
          </a:xfrm>
          <a:prstGeom prst="rect">
            <a:avLst/>
          </a:prstGeom>
        </p:spPr>
      </p:pic>
      <p:pic>
        <p:nvPicPr>
          <p:cNvPr id="10" name="Picture 9">
            <a:extLst>
              <a:ext uri="{FF2B5EF4-FFF2-40B4-BE49-F238E27FC236}">
                <a16:creationId xmlns:a16="http://schemas.microsoft.com/office/drawing/2014/main" id="{B12CAB25-0570-3571-D203-08C9E5D8BAA4}"/>
              </a:ext>
            </a:extLst>
          </p:cNvPr>
          <p:cNvPicPr>
            <a:picLocks noChangeAspect="1"/>
          </p:cNvPicPr>
          <p:nvPr/>
        </p:nvPicPr>
        <p:blipFill>
          <a:blip r:embed="rId4"/>
          <a:stretch>
            <a:fillRect/>
          </a:stretch>
        </p:blipFill>
        <p:spPr>
          <a:xfrm>
            <a:off x="5627349" y="1958222"/>
            <a:ext cx="3069135" cy="2447090"/>
          </a:xfrm>
          <a:prstGeom prst="rect">
            <a:avLst/>
          </a:prstGeom>
        </p:spPr>
      </p:pic>
    </p:spTree>
    <p:extLst>
      <p:ext uri="{BB962C8B-B14F-4D97-AF65-F5344CB8AC3E}">
        <p14:creationId xmlns:p14="http://schemas.microsoft.com/office/powerpoint/2010/main" val="3859489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28BF3-B0C8-D2D8-01AC-9A7BFB4ED212}"/>
              </a:ext>
            </a:extLst>
          </p:cNvPr>
          <p:cNvSpPr txBox="1"/>
          <p:nvPr/>
        </p:nvSpPr>
        <p:spPr>
          <a:xfrm>
            <a:off x="318180" y="800783"/>
            <a:ext cx="52836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2"/>
                </a:solidFill>
                <a:latin typeface="Arial"/>
                <a:ea typeface="+mj-ea"/>
                <a:cs typeface="Arial"/>
              </a:rPr>
              <a:t>Bagging</a:t>
            </a:r>
          </a:p>
        </p:txBody>
      </p:sp>
      <p:graphicFrame>
        <p:nvGraphicFramePr>
          <p:cNvPr id="8" name="Table 8">
            <a:extLst>
              <a:ext uri="{FF2B5EF4-FFF2-40B4-BE49-F238E27FC236}">
                <a16:creationId xmlns:a16="http://schemas.microsoft.com/office/drawing/2014/main" id="{11898DD8-AFE7-0794-11EF-9112149E583C}"/>
              </a:ext>
            </a:extLst>
          </p:cNvPr>
          <p:cNvGraphicFramePr>
            <a:graphicFrameLocks noGrp="1"/>
          </p:cNvGraphicFramePr>
          <p:nvPr>
            <p:extLst>
              <p:ext uri="{D42A27DB-BD31-4B8C-83A1-F6EECF244321}">
                <p14:modId xmlns:p14="http://schemas.microsoft.com/office/powerpoint/2010/main" val="1154976110"/>
              </p:ext>
            </p:extLst>
          </p:nvPr>
        </p:nvGraphicFramePr>
        <p:xfrm>
          <a:off x="5527916" y="1427574"/>
          <a:ext cx="3003855" cy="548640"/>
        </p:xfrm>
        <a:graphic>
          <a:graphicData uri="http://schemas.openxmlformats.org/drawingml/2006/table">
            <a:tbl>
              <a:tblPr firstRow="1" bandRow="1">
                <a:tableStyleId>{5C22544A-7EE6-4342-B048-85BDC9FD1C3A}</a:tableStyleId>
              </a:tblPr>
              <a:tblGrid>
                <a:gridCol w="1001285">
                  <a:extLst>
                    <a:ext uri="{9D8B030D-6E8A-4147-A177-3AD203B41FA5}">
                      <a16:colId xmlns:a16="http://schemas.microsoft.com/office/drawing/2014/main" val="431148122"/>
                    </a:ext>
                  </a:extLst>
                </a:gridCol>
                <a:gridCol w="1001285">
                  <a:extLst>
                    <a:ext uri="{9D8B030D-6E8A-4147-A177-3AD203B41FA5}">
                      <a16:colId xmlns:a16="http://schemas.microsoft.com/office/drawing/2014/main" val="340386133"/>
                    </a:ext>
                  </a:extLst>
                </a:gridCol>
                <a:gridCol w="1001285">
                  <a:extLst>
                    <a:ext uri="{9D8B030D-6E8A-4147-A177-3AD203B41FA5}">
                      <a16:colId xmlns:a16="http://schemas.microsoft.com/office/drawing/2014/main" val="2239120190"/>
                    </a:ext>
                  </a:extLst>
                </a:gridCol>
              </a:tblGrid>
              <a:tr h="253540">
                <a:tc>
                  <a:txBody>
                    <a:bodyPr/>
                    <a:lstStyle/>
                    <a:p>
                      <a:pPr algn="ctr"/>
                      <a:r>
                        <a:rPr lang="en-IN" sz="1200">
                          <a:solidFill>
                            <a:srgbClr val="000000"/>
                          </a:solidFill>
                        </a:rPr>
                        <a:t>Accuracy</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a:solidFill>
                            <a:srgbClr val="000000"/>
                          </a:solidFill>
                        </a:rPr>
                        <a:t>Precision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IN" sz="1200">
                          <a:solidFill>
                            <a:srgbClr val="000000"/>
                          </a:solidFill>
                        </a:rPr>
                        <a:t>Recall</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2868926"/>
                  </a:ext>
                </a:extLst>
              </a:tr>
              <a:tr h="253540">
                <a:tc>
                  <a:txBody>
                    <a:bodyPr/>
                    <a:lstStyle/>
                    <a:p>
                      <a:pPr lvl="0" algn="ctr"/>
                      <a:r>
                        <a:rPr lang="en-IN" sz="1200"/>
                        <a:t>69.4%</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69.2%</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70.5%</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2495761706"/>
                  </a:ext>
                </a:extLst>
              </a:tr>
            </a:tbl>
          </a:graphicData>
        </a:graphic>
      </p:graphicFrame>
      <p:sp>
        <p:nvSpPr>
          <p:cNvPr id="10" name="TextBox 9">
            <a:extLst>
              <a:ext uri="{FF2B5EF4-FFF2-40B4-BE49-F238E27FC236}">
                <a16:creationId xmlns:a16="http://schemas.microsoft.com/office/drawing/2014/main" id="{BE97B211-3D77-F75E-E970-DC5B398B78C8}"/>
              </a:ext>
            </a:extLst>
          </p:cNvPr>
          <p:cNvSpPr txBox="1"/>
          <p:nvPr/>
        </p:nvSpPr>
        <p:spPr>
          <a:xfrm>
            <a:off x="5953447" y="976517"/>
            <a:ext cx="19835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2"/>
                </a:solidFill>
                <a:latin typeface="Arial"/>
                <a:ea typeface="+mj-ea"/>
                <a:cs typeface="Arial"/>
              </a:rPr>
              <a:t>Test Data</a:t>
            </a:r>
          </a:p>
        </p:txBody>
      </p:sp>
      <p:pic>
        <p:nvPicPr>
          <p:cNvPr id="4" name="Picture 4" descr="A diagram of a confusion matrix&#10;&#10;Description automatically generated">
            <a:extLst>
              <a:ext uri="{FF2B5EF4-FFF2-40B4-BE49-F238E27FC236}">
                <a16:creationId xmlns:a16="http://schemas.microsoft.com/office/drawing/2014/main" id="{105E738D-AE18-C6AE-8F1E-7C775107684E}"/>
              </a:ext>
            </a:extLst>
          </p:cNvPr>
          <p:cNvPicPr>
            <a:picLocks noChangeAspect="1"/>
          </p:cNvPicPr>
          <p:nvPr/>
        </p:nvPicPr>
        <p:blipFill>
          <a:blip r:embed="rId3"/>
          <a:stretch>
            <a:fillRect/>
          </a:stretch>
        </p:blipFill>
        <p:spPr>
          <a:xfrm>
            <a:off x="5286767" y="2166213"/>
            <a:ext cx="3322528" cy="2650834"/>
          </a:xfrm>
          <a:prstGeom prst="rect">
            <a:avLst/>
          </a:prstGeom>
        </p:spPr>
      </p:pic>
      <p:pic>
        <p:nvPicPr>
          <p:cNvPr id="5" name="Picture 6" descr="A graph with orange lines&#10;&#10;Description automatically generated">
            <a:extLst>
              <a:ext uri="{FF2B5EF4-FFF2-40B4-BE49-F238E27FC236}">
                <a16:creationId xmlns:a16="http://schemas.microsoft.com/office/drawing/2014/main" id="{F3276730-DDB8-5CA4-DDF4-B7E297309973}"/>
              </a:ext>
            </a:extLst>
          </p:cNvPr>
          <p:cNvPicPr>
            <a:picLocks noChangeAspect="1"/>
          </p:cNvPicPr>
          <p:nvPr/>
        </p:nvPicPr>
        <p:blipFill>
          <a:blip r:embed="rId4"/>
          <a:stretch>
            <a:fillRect/>
          </a:stretch>
        </p:blipFill>
        <p:spPr>
          <a:xfrm>
            <a:off x="382045" y="1676286"/>
            <a:ext cx="4563387" cy="2824325"/>
          </a:xfrm>
          <a:prstGeom prst="rect">
            <a:avLst/>
          </a:prstGeom>
        </p:spPr>
      </p:pic>
    </p:spTree>
    <p:extLst>
      <p:ext uri="{BB962C8B-B14F-4D97-AF65-F5344CB8AC3E}">
        <p14:creationId xmlns:p14="http://schemas.microsoft.com/office/powerpoint/2010/main" val="137380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28BF3-B0C8-D2D8-01AC-9A7BFB4ED212}"/>
              </a:ext>
            </a:extLst>
          </p:cNvPr>
          <p:cNvSpPr txBox="1"/>
          <p:nvPr/>
        </p:nvSpPr>
        <p:spPr>
          <a:xfrm>
            <a:off x="318180" y="800783"/>
            <a:ext cx="52836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2"/>
                </a:solidFill>
                <a:latin typeface="Arial"/>
                <a:ea typeface="+mj-ea"/>
                <a:cs typeface="Arial"/>
              </a:rPr>
              <a:t>Random Forest</a:t>
            </a:r>
          </a:p>
        </p:txBody>
      </p:sp>
      <p:graphicFrame>
        <p:nvGraphicFramePr>
          <p:cNvPr id="8" name="Table 8">
            <a:extLst>
              <a:ext uri="{FF2B5EF4-FFF2-40B4-BE49-F238E27FC236}">
                <a16:creationId xmlns:a16="http://schemas.microsoft.com/office/drawing/2014/main" id="{11898DD8-AFE7-0794-11EF-9112149E583C}"/>
              </a:ext>
            </a:extLst>
          </p:cNvPr>
          <p:cNvGraphicFramePr>
            <a:graphicFrameLocks noGrp="1"/>
          </p:cNvGraphicFramePr>
          <p:nvPr>
            <p:extLst>
              <p:ext uri="{D42A27DB-BD31-4B8C-83A1-F6EECF244321}">
                <p14:modId xmlns:p14="http://schemas.microsoft.com/office/powerpoint/2010/main" val="560866916"/>
              </p:ext>
            </p:extLst>
          </p:nvPr>
        </p:nvGraphicFramePr>
        <p:xfrm>
          <a:off x="5864773" y="1182983"/>
          <a:ext cx="3003855" cy="548640"/>
        </p:xfrm>
        <a:graphic>
          <a:graphicData uri="http://schemas.openxmlformats.org/drawingml/2006/table">
            <a:tbl>
              <a:tblPr firstRow="1" bandRow="1">
                <a:tableStyleId>{5C22544A-7EE6-4342-B048-85BDC9FD1C3A}</a:tableStyleId>
              </a:tblPr>
              <a:tblGrid>
                <a:gridCol w="1001285">
                  <a:extLst>
                    <a:ext uri="{9D8B030D-6E8A-4147-A177-3AD203B41FA5}">
                      <a16:colId xmlns:a16="http://schemas.microsoft.com/office/drawing/2014/main" val="431148122"/>
                    </a:ext>
                  </a:extLst>
                </a:gridCol>
                <a:gridCol w="1001285">
                  <a:extLst>
                    <a:ext uri="{9D8B030D-6E8A-4147-A177-3AD203B41FA5}">
                      <a16:colId xmlns:a16="http://schemas.microsoft.com/office/drawing/2014/main" val="340386133"/>
                    </a:ext>
                  </a:extLst>
                </a:gridCol>
                <a:gridCol w="1001285">
                  <a:extLst>
                    <a:ext uri="{9D8B030D-6E8A-4147-A177-3AD203B41FA5}">
                      <a16:colId xmlns:a16="http://schemas.microsoft.com/office/drawing/2014/main" val="2239120190"/>
                    </a:ext>
                  </a:extLst>
                </a:gridCol>
              </a:tblGrid>
              <a:tr h="253540">
                <a:tc>
                  <a:txBody>
                    <a:bodyPr/>
                    <a:lstStyle/>
                    <a:p>
                      <a:pPr algn="ctr"/>
                      <a:r>
                        <a:rPr lang="en-IN" sz="1200" b="1" kern="1200">
                          <a:solidFill>
                            <a:srgbClr val="000000"/>
                          </a:solidFill>
                          <a:latin typeface="+mn-lt"/>
                          <a:ea typeface="+mn-ea"/>
                          <a:cs typeface="+mn-cs"/>
                        </a:rPr>
                        <a:t>Accuracy</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1" kern="1200">
                          <a:solidFill>
                            <a:srgbClr val="000000"/>
                          </a:solidFill>
                          <a:latin typeface="+mn-lt"/>
                          <a:ea typeface="+mn-ea"/>
                          <a:cs typeface="+mn-cs"/>
                        </a:rPr>
                        <a:t>Precision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IN" sz="1200" b="1" kern="1200">
                          <a:solidFill>
                            <a:srgbClr val="000000"/>
                          </a:solidFill>
                          <a:latin typeface="+mn-lt"/>
                          <a:ea typeface="+mn-ea"/>
                          <a:cs typeface="+mn-cs"/>
                        </a:rPr>
                        <a:t>Recall</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2868926"/>
                  </a:ext>
                </a:extLst>
              </a:tr>
              <a:tr h="253540">
                <a:tc>
                  <a:txBody>
                    <a:bodyPr/>
                    <a:lstStyle/>
                    <a:p>
                      <a:pPr lvl="0" algn="ctr">
                        <a:buNone/>
                      </a:pPr>
                      <a:r>
                        <a:rPr lang="en-IN" sz="1200"/>
                        <a:t>69.29%</a:t>
                      </a:r>
                      <a:endParaRPr lang="en-US"/>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66.9%</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76.7%</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2495761706"/>
                  </a:ext>
                </a:extLst>
              </a:tr>
            </a:tbl>
          </a:graphicData>
        </a:graphic>
      </p:graphicFrame>
      <p:sp>
        <p:nvSpPr>
          <p:cNvPr id="5" name="TextBox 4">
            <a:extLst>
              <a:ext uri="{FF2B5EF4-FFF2-40B4-BE49-F238E27FC236}">
                <a16:creationId xmlns:a16="http://schemas.microsoft.com/office/drawing/2014/main" id="{00496A3C-032C-97AD-5C9A-EF91693570A3}"/>
              </a:ext>
            </a:extLst>
          </p:cNvPr>
          <p:cNvSpPr txBox="1"/>
          <p:nvPr/>
        </p:nvSpPr>
        <p:spPr>
          <a:xfrm>
            <a:off x="6242089" y="737475"/>
            <a:ext cx="19835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2"/>
                </a:solidFill>
                <a:latin typeface="Arial"/>
                <a:ea typeface="+mj-ea"/>
                <a:cs typeface="Arial"/>
              </a:rPr>
              <a:t>Test Data</a:t>
            </a:r>
          </a:p>
        </p:txBody>
      </p:sp>
      <p:pic>
        <p:nvPicPr>
          <p:cNvPr id="3" name="Picture 6" descr="A chart of confusion matrix&#10;&#10;Description automatically generated">
            <a:extLst>
              <a:ext uri="{FF2B5EF4-FFF2-40B4-BE49-F238E27FC236}">
                <a16:creationId xmlns:a16="http://schemas.microsoft.com/office/drawing/2014/main" id="{8E5937CD-2246-8002-CA85-212800F3D13D}"/>
              </a:ext>
            </a:extLst>
          </p:cNvPr>
          <p:cNvPicPr>
            <a:picLocks noChangeAspect="1"/>
          </p:cNvPicPr>
          <p:nvPr/>
        </p:nvPicPr>
        <p:blipFill>
          <a:blip r:embed="rId3"/>
          <a:stretch>
            <a:fillRect/>
          </a:stretch>
        </p:blipFill>
        <p:spPr>
          <a:xfrm>
            <a:off x="5520924" y="1973114"/>
            <a:ext cx="3420275" cy="2729210"/>
          </a:xfrm>
          <a:prstGeom prst="rect">
            <a:avLst/>
          </a:prstGeom>
        </p:spPr>
      </p:pic>
      <p:pic>
        <p:nvPicPr>
          <p:cNvPr id="7" name="Picture 8" descr="A graph with orange lines and white text&#10;&#10;Description automatically generated">
            <a:extLst>
              <a:ext uri="{FF2B5EF4-FFF2-40B4-BE49-F238E27FC236}">
                <a16:creationId xmlns:a16="http://schemas.microsoft.com/office/drawing/2014/main" id="{AC12DBB6-5F4F-B30D-F218-E345F3C087CB}"/>
              </a:ext>
            </a:extLst>
          </p:cNvPr>
          <p:cNvPicPr>
            <a:picLocks noChangeAspect="1"/>
          </p:cNvPicPr>
          <p:nvPr/>
        </p:nvPicPr>
        <p:blipFill>
          <a:blip r:embed="rId4"/>
          <a:stretch>
            <a:fillRect/>
          </a:stretch>
        </p:blipFill>
        <p:spPr>
          <a:xfrm>
            <a:off x="342654" y="1749835"/>
            <a:ext cx="4279599" cy="2699516"/>
          </a:xfrm>
          <a:prstGeom prst="rect">
            <a:avLst/>
          </a:prstGeom>
        </p:spPr>
      </p:pic>
    </p:spTree>
    <p:extLst>
      <p:ext uri="{BB962C8B-B14F-4D97-AF65-F5344CB8AC3E}">
        <p14:creationId xmlns:p14="http://schemas.microsoft.com/office/powerpoint/2010/main" val="364182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6100DA4D-34A9-882E-C958-00F13F1C14C6}"/>
              </a:ext>
            </a:extLst>
          </p:cNvPr>
          <p:cNvSpPr>
            <a:spLocks noGrp="1"/>
          </p:cNvSpPr>
          <p:nvPr>
            <p:ph type="title"/>
          </p:nvPr>
        </p:nvSpPr>
        <p:spPr>
          <a:xfrm>
            <a:off x="457200" y="685800"/>
            <a:ext cx="8229600" cy="857250"/>
          </a:xfrm>
        </p:spPr>
        <p:txBody>
          <a:bodyPr>
            <a:noAutofit/>
          </a:bodyPr>
          <a:lstStyle/>
          <a:p>
            <a:r>
              <a:rPr lang="en-US" sz="2400"/>
              <a:t>Passenger airline is one of the most competitive industries in the world</a:t>
            </a:r>
          </a:p>
        </p:txBody>
      </p:sp>
      <p:pic>
        <p:nvPicPr>
          <p:cNvPr id="13" name="Picture 12" descr="An airplane taking off from runway&#10;&#10;Description automatically generated">
            <a:extLst>
              <a:ext uri="{FF2B5EF4-FFF2-40B4-BE49-F238E27FC236}">
                <a16:creationId xmlns:a16="http://schemas.microsoft.com/office/drawing/2014/main" id="{391A03E1-3C9E-4C23-4F37-DA4B4F4A7054}"/>
              </a:ext>
            </a:extLst>
          </p:cNvPr>
          <p:cNvPicPr>
            <a:picLocks noChangeAspect="1"/>
          </p:cNvPicPr>
          <p:nvPr/>
        </p:nvPicPr>
        <p:blipFill rotWithShape="1">
          <a:blip r:embed="rId3">
            <a:extLst>
              <a:ext uri="{28A0092B-C50C-407E-A947-70E740481C1C}">
                <a14:useLocalDpi xmlns:a14="http://schemas.microsoft.com/office/drawing/2010/main" val="0"/>
              </a:ext>
            </a:extLst>
          </a:blip>
          <a:srcRect l="12383" r="14544" b="3"/>
          <a:stretch/>
        </p:blipFill>
        <p:spPr>
          <a:xfrm>
            <a:off x="457200" y="1682496"/>
            <a:ext cx="4038600" cy="3108722"/>
          </a:xfrm>
          <a:prstGeom prst="rect">
            <a:avLst/>
          </a:prstGeom>
          <a:noFill/>
          <a:ln>
            <a:noFill/>
          </a:ln>
          <a:effectLst>
            <a:outerShdw blurRad="190500" algn="tl" rotWithShape="0">
              <a:srgbClr val="000000">
                <a:alpha val="70000"/>
              </a:srgbClr>
            </a:outerShdw>
          </a:effectLst>
        </p:spPr>
      </p:pic>
      <p:sp>
        <p:nvSpPr>
          <p:cNvPr id="26" name="Content Placeholder 3">
            <a:extLst>
              <a:ext uri="{FF2B5EF4-FFF2-40B4-BE49-F238E27FC236}">
                <a16:creationId xmlns:a16="http://schemas.microsoft.com/office/drawing/2014/main" id="{C4A060CE-72B5-E290-B3DD-F249E61D259E}"/>
              </a:ext>
            </a:extLst>
          </p:cNvPr>
          <p:cNvSpPr>
            <a:spLocks noGrp="1"/>
          </p:cNvSpPr>
          <p:nvPr>
            <p:ph sz="half" idx="2"/>
          </p:nvPr>
        </p:nvSpPr>
        <p:spPr>
          <a:xfrm>
            <a:off x="4648200" y="1682496"/>
            <a:ext cx="4038600" cy="3108722"/>
          </a:xfrm>
        </p:spPr>
        <p:txBody>
          <a:bodyPr anchor="ctr">
            <a:normAutofit/>
          </a:bodyPr>
          <a:lstStyle/>
          <a:p>
            <a:r>
              <a:rPr lang="en-US" sz="1600">
                <a:latin typeface="Arial"/>
                <a:cs typeface="Arial"/>
              </a:rPr>
              <a:t>About 6 million people fly to somewhere every day - 0.1% of global population</a:t>
            </a:r>
          </a:p>
          <a:p>
            <a:r>
              <a:rPr lang="en-US" sz="1600">
                <a:latin typeface="Arial"/>
                <a:cs typeface="Arial"/>
              </a:rPr>
              <a:t>These people use one of the 5000+ registered airlines in the world</a:t>
            </a:r>
          </a:p>
          <a:p>
            <a:r>
              <a:rPr lang="en-US" sz="1600">
                <a:latin typeface="Arial"/>
                <a:cs typeface="Arial"/>
              </a:rPr>
              <a:t>Despite this, in 2023, the IATA projects a net profit margin of just 1.2% for airlines </a:t>
            </a:r>
            <a:endParaRPr lang="en-US" sz="1600"/>
          </a:p>
          <a:p>
            <a:endParaRPr lang="en-US" sz="1600"/>
          </a:p>
        </p:txBody>
      </p:sp>
    </p:spTree>
    <p:extLst>
      <p:ext uri="{BB962C8B-B14F-4D97-AF65-F5344CB8AC3E}">
        <p14:creationId xmlns:p14="http://schemas.microsoft.com/office/powerpoint/2010/main" val="1465693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28BF3-B0C8-D2D8-01AC-9A7BFB4ED212}"/>
              </a:ext>
            </a:extLst>
          </p:cNvPr>
          <p:cNvSpPr txBox="1"/>
          <p:nvPr/>
        </p:nvSpPr>
        <p:spPr>
          <a:xfrm>
            <a:off x="318180" y="800783"/>
            <a:ext cx="52836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2"/>
                </a:solidFill>
                <a:latin typeface="Arial"/>
                <a:ea typeface="+mj-ea"/>
                <a:cs typeface="Arial"/>
              </a:rPr>
              <a:t>Boosting</a:t>
            </a:r>
          </a:p>
        </p:txBody>
      </p:sp>
      <p:graphicFrame>
        <p:nvGraphicFramePr>
          <p:cNvPr id="8" name="Table 8">
            <a:extLst>
              <a:ext uri="{FF2B5EF4-FFF2-40B4-BE49-F238E27FC236}">
                <a16:creationId xmlns:a16="http://schemas.microsoft.com/office/drawing/2014/main" id="{11898DD8-AFE7-0794-11EF-9112149E583C}"/>
              </a:ext>
            </a:extLst>
          </p:cNvPr>
          <p:cNvGraphicFramePr>
            <a:graphicFrameLocks noGrp="1"/>
          </p:cNvGraphicFramePr>
          <p:nvPr>
            <p:extLst>
              <p:ext uri="{D42A27DB-BD31-4B8C-83A1-F6EECF244321}">
                <p14:modId xmlns:p14="http://schemas.microsoft.com/office/powerpoint/2010/main" val="3072194437"/>
              </p:ext>
            </p:extLst>
          </p:nvPr>
        </p:nvGraphicFramePr>
        <p:xfrm>
          <a:off x="5700924" y="1312260"/>
          <a:ext cx="3003855" cy="548640"/>
        </p:xfrm>
        <a:graphic>
          <a:graphicData uri="http://schemas.openxmlformats.org/drawingml/2006/table">
            <a:tbl>
              <a:tblPr firstRow="1" bandRow="1">
                <a:tableStyleId>{5C22544A-7EE6-4342-B048-85BDC9FD1C3A}</a:tableStyleId>
              </a:tblPr>
              <a:tblGrid>
                <a:gridCol w="1001285">
                  <a:extLst>
                    <a:ext uri="{9D8B030D-6E8A-4147-A177-3AD203B41FA5}">
                      <a16:colId xmlns:a16="http://schemas.microsoft.com/office/drawing/2014/main" val="431148122"/>
                    </a:ext>
                  </a:extLst>
                </a:gridCol>
                <a:gridCol w="1001285">
                  <a:extLst>
                    <a:ext uri="{9D8B030D-6E8A-4147-A177-3AD203B41FA5}">
                      <a16:colId xmlns:a16="http://schemas.microsoft.com/office/drawing/2014/main" val="340386133"/>
                    </a:ext>
                  </a:extLst>
                </a:gridCol>
                <a:gridCol w="1001285">
                  <a:extLst>
                    <a:ext uri="{9D8B030D-6E8A-4147-A177-3AD203B41FA5}">
                      <a16:colId xmlns:a16="http://schemas.microsoft.com/office/drawing/2014/main" val="2239120190"/>
                    </a:ext>
                  </a:extLst>
                </a:gridCol>
              </a:tblGrid>
              <a:tr h="253540">
                <a:tc>
                  <a:txBody>
                    <a:bodyPr/>
                    <a:lstStyle/>
                    <a:p>
                      <a:pPr algn="ctr"/>
                      <a:r>
                        <a:rPr lang="en-IN" sz="1200">
                          <a:solidFill>
                            <a:srgbClr val="000000"/>
                          </a:solidFill>
                        </a:rPr>
                        <a:t>Accuracy</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a:solidFill>
                            <a:srgbClr val="000000"/>
                          </a:solidFill>
                        </a:rPr>
                        <a:t>Precision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IN" sz="1200">
                          <a:solidFill>
                            <a:srgbClr val="000000"/>
                          </a:solidFill>
                        </a:rPr>
                        <a:t>Recall</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12868926"/>
                  </a:ext>
                </a:extLst>
              </a:tr>
              <a:tr h="253540">
                <a:tc>
                  <a:txBody>
                    <a:bodyPr/>
                    <a:lstStyle/>
                    <a:p>
                      <a:pPr lvl="0" algn="ctr"/>
                      <a:r>
                        <a:rPr lang="en-IN" sz="1200"/>
                        <a:t>70.1%</a:t>
                      </a:r>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67.25%</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lvl="0" algn="ctr"/>
                      <a:r>
                        <a:rPr lang="en-IN" sz="1200"/>
                        <a:t>79.2%</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extLst>
                  <a:ext uri="{0D108BD9-81ED-4DB2-BD59-A6C34878D82A}">
                    <a16:rowId xmlns:a16="http://schemas.microsoft.com/office/drawing/2014/main" val="2495761706"/>
                  </a:ext>
                </a:extLst>
              </a:tr>
            </a:tbl>
          </a:graphicData>
        </a:graphic>
      </p:graphicFrame>
      <p:sp>
        <p:nvSpPr>
          <p:cNvPr id="2" name="TextBox 1">
            <a:extLst>
              <a:ext uri="{FF2B5EF4-FFF2-40B4-BE49-F238E27FC236}">
                <a16:creationId xmlns:a16="http://schemas.microsoft.com/office/drawing/2014/main" id="{3C61AD93-959D-48EC-B56D-56D09E7FBDA0}"/>
              </a:ext>
            </a:extLst>
          </p:cNvPr>
          <p:cNvSpPr txBox="1"/>
          <p:nvPr/>
        </p:nvSpPr>
        <p:spPr>
          <a:xfrm>
            <a:off x="6238935" y="885957"/>
            <a:ext cx="19835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2"/>
                </a:solidFill>
                <a:latin typeface="Arial"/>
                <a:ea typeface="+mj-ea"/>
                <a:cs typeface="Arial"/>
              </a:rPr>
              <a:t>Test Data</a:t>
            </a:r>
          </a:p>
        </p:txBody>
      </p:sp>
      <p:pic>
        <p:nvPicPr>
          <p:cNvPr id="3" name="Picture 4">
            <a:extLst>
              <a:ext uri="{FF2B5EF4-FFF2-40B4-BE49-F238E27FC236}">
                <a16:creationId xmlns:a16="http://schemas.microsoft.com/office/drawing/2014/main" id="{69BC19CB-9FB9-96DD-F411-29DD1BF85EE7}"/>
              </a:ext>
            </a:extLst>
          </p:cNvPr>
          <p:cNvPicPr>
            <a:picLocks noChangeAspect="1"/>
          </p:cNvPicPr>
          <p:nvPr/>
        </p:nvPicPr>
        <p:blipFill>
          <a:blip r:embed="rId3"/>
          <a:stretch>
            <a:fillRect/>
          </a:stretch>
        </p:blipFill>
        <p:spPr>
          <a:xfrm>
            <a:off x="5224644" y="2012077"/>
            <a:ext cx="3502291" cy="2589542"/>
          </a:xfrm>
          <a:prstGeom prst="rect">
            <a:avLst/>
          </a:prstGeom>
        </p:spPr>
      </p:pic>
      <p:pic>
        <p:nvPicPr>
          <p:cNvPr id="4" name="Picture 6">
            <a:extLst>
              <a:ext uri="{FF2B5EF4-FFF2-40B4-BE49-F238E27FC236}">
                <a16:creationId xmlns:a16="http://schemas.microsoft.com/office/drawing/2014/main" id="{542A8244-4B6C-DD9C-F2B0-2E7A3BAC243D}"/>
              </a:ext>
            </a:extLst>
          </p:cNvPr>
          <p:cNvPicPr>
            <a:picLocks noChangeAspect="1"/>
          </p:cNvPicPr>
          <p:nvPr/>
        </p:nvPicPr>
        <p:blipFill>
          <a:blip r:embed="rId4"/>
          <a:stretch>
            <a:fillRect/>
          </a:stretch>
        </p:blipFill>
        <p:spPr>
          <a:xfrm>
            <a:off x="-1745" y="1473551"/>
            <a:ext cx="5526535" cy="3448464"/>
          </a:xfrm>
          <a:prstGeom prst="rect">
            <a:avLst/>
          </a:prstGeom>
        </p:spPr>
      </p:pic>
    </p:spTree>
    <p:extLst>
      <p:ext uri="{BB962C8B-B14F-4D97-AF65-F5344CB8AC3E}">
        <p14:creationId xmlns:p14="http://schemas.microsoft.com/office/powerpoint/2010/main" val="318534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latin typeface="Arial"/>
                <a:cs typeface="Arial"/>
              </a:rPr>
              <a:t>Model Comparison</a:t>
            </a:r>
            <a:endParaRPr lang="en-US"/>
          </a:p>
        </p:txBody>
      </p:sp>
      <p:graphicFrame>
        <p:nvGraphicFramePr>
          <p:cNvPr id="4" name="Table 4">
            <a:extLst>
              <a:ext uri="{FF2B5EF4-FFF2-40B4-BE49-F238E27FC236}">
                <a16:creationId xmlns:a16="http://schemas.microsoft.com/office/drawing/2014/main" id="{70CECE06-61DD-F1BD-2F09-DEA23FE5E2CC}"/>
              </a:ext>
            </a:extLst>
          </p:cNvPr>
          <p:cNvGraphicFramePr>
            <a:graphicFrameLocks noGrp="1"/>
          </p:cNvGraphicFramePr>
          <p:nvPr>
            <p:ph idx="1"/>
            <p:extLst>
              <p:ext uri="{D42A27DB-BD31-4B8C-83A1-F6EECF244321}">
                <p14:modId xmlns:p14="http://schemas.microsoft.com/office/powerpoint/2010/main" val="2217441950"/>
              </p:ext>
            </p:extLst>
          </p:nvPr>
        </p:nvGraphicFramePr>
        <p:xfrm>
          <a:off x="457200" y="1682750"/>
          <a:ext cx="8229599" cy="175260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1659106053"/>
                    </a:ext>
                  </a:extLst>
                </a:gridCol>
                <a:gridCol w="1175657">
                  <a:extLst>
                    <a:ext uri="{9D8B030D-6E8A-4147-A177-3AD203B41FA5}">
                      <a16:colId xmlns:a16="http://schemas.microsoft.com/office/drawing/2014/main" val="241606316"/>
                    </a:ext>
                  </a:extLst>
                </a:gridCol>
                <a:gridCol w="1175657">
                  <a:extLst>
                    <a:ext uri="{9D8B030D-6E8A-4147-A177-3AD203B41FA5}">
                      <a16:colId xmlns:a16="http://schemas.microsoft.com/office/drawing/2014/main" val="4274718696"/>
                    </a:ext>
                  </a:extLst>
                </a:gridCol>
                <a:gridCol w="1175657">
                  <a:extLst>
                    <a:ext uri="{9D8B030D-6E8A-4147-A177-3AD203B41FA5}">
                      <a16:colId xmlns:a16="http://schemas.microsoft.com/office/drawing/2014/main" val="3567779350"/>
                    </a:ext>
                  </a:extLst>
                </a:gridCol>
                <a:gridCol w="1175657">
                  <a:extLst>
                    <a:ext uri="{9D8B030D-6E8A-4147-A177-3AD203B41FA5}">
                      <a16:colId xmlns:a16="http://schemas.microsoft.com/office/drawing/2014/main" val="1446474777"/>
                    </a:ext>
                  </a:extLst>
                </a:gridCol>
                <a:gridCol w="1175657">
                  <a:extLst>
                    <a:ext uri="{9D8B030D-6E8A-4147-A177-3AD203B41FA5}">
                      <a16:colId xmlns:a16="http://schemas.microsoft.com/office/drawing/2014/main" val="3610619648"/>
                    </a:ext>
                  </a:extLst>
                </a:gridCol>
                <a:gridCol w="1175657">
                  <a:extLst>
                    <a:ext uri="{9D8B030D-6E8A-4147-A177-3AD203B41FA5}">
                      <a16:colId xmlns:a16="http://schemas.microsoft.com/office/drawing/2014/main" val="1899052088"/>
                    </a:ext>
                  </a:extLst>
                </a:gridCol>
              </a:tblGrid>
              <a:tr h="370840">
                <a:tc>
                  <a:txBody>
                    <a:bodyPr/>
                    <a:lstStyle/>
                    <a:p>
                      <a:pPr lvl="0">
                        <a:buNone/>
                      </a:pPr>
                      <a:endParaRPr lang="en-US"/>
                    </a:p>
                  </a:txBody>
                  <a:tcPr/>
                </a:tc>
                <a:tc>
                  <a:txBody>
                    <a:bodyPr/>
                    <a:lstStyle/>
                    <a:p>
                      <a:r>
                        <a:rPr lang="en-US"/>
                        <a:t>KNN</a:t>
                      </a:r>
                    </a:p>
                  </a:txBody>
                  <a:tcPr anchor="ctr"/>
                </a:tc>
                <a:tc>
                  <a:txBody>
                    <a:bodyPr/>
                    <a:lstStyle/>
                    <a:p>
                      <a:r>
                        <a:rPr lang="en-US"/>
                        <a:t>Logistic</a:t>
                      </a:r>
                    </a:p>
                  </a:txBody>
                  <a:tcPr anchor="ctr"/>
                </a:tc>
                <a:tc>
                  <a:txBody>
                    <a:bodyPr/>
                    <a:lstStyle/>
                    <a:p>
                      <a:r>
                        <a:rPr lang="en-US"/>
                        <a:t>Tree</a:t>
                      </a:r>
                    </a:p>
                  </a:txBody>
                  <a:tcPr anchor="ctr"/>
                </a:tc>
                <a:tc>
                  <a:txBody>
                    <a:bodyPr/>
                    <a:lstStyle/>
                    <a:p>
                      <a:r>
                        <a:rPr lang="en-US"/>
                        <a:t>Bagging</a:t>
                      </a:r>
                    </a:p>
                  </a:txBody>
                  <a:tcPr anchor="ctr"/>
                </a:tc>
                <a:tc>
                  <a:txBody>
                    <a:bodyPr/>
                    <a:lstStyle/>
                    <a:p>
                      <a:r>
                        <a:rPr lang="en-US"/>
                        <a:t>Random Forest</a:t>
                      </a:r>
                    </a:p>
                  </a:txBody>
                  <a:tcPr anchor="ctr"/>
                </a:tc>
                <a:tc>
                  <a:txBody>
                    <a:bodyPr/>
                    <a:lstStyle/>
                    <a:p>
                      <a:r>
                        <a:rPr lang="en-US"/>
                        <a:t>Boosting</a:t>
                      </a:r>
                    </a:p>
                  </a:txBody>
                  <a:tcPr anchor="ctr"/>
                </a:tc>
                <a:extLst>
                  <a:ext uri="{0D108BD9-81ED-4DB2-BD59-A6C34878D82A}">
                    <a16:rowId xmlns:a16="http://schemas.microsoft.com/office/drawing/2014/main" val="3967646128"/>
                  </a:ext>
                </a:extLst>
              </a:tr>
              <a:tr h="370840">
                <a:tc>
                  <a:txBody>
                    <a:bodyPr/>
                    <a:lstStyle/>
                    <a:p>
                      <a:pPr lvl="0">
                        <a:buNone/>
                      </a:pPr>
                      <a:r>
                        <a:rPr lang="en-US">
                          <a:solidFill>
                            <a:srgbClr val="000000"/>
                          </a:solidFill>
                        </a:rPr>
                        <a:t>Accuracy</a:t>
                      </a:r>
                    </a:p>
                  </a:txBody>
                  <a:tcPr/>
                </a:tc>
                <a:tc>
                  <a:txBody>
                    <a:bodyPr/>
                    <a:lstStyle/>
                    <a:p>
                      <a:r>
                        <a:rPr lang="en-US"/>
                        <a:t>64.5</a:t>
                      </a:r>
                    </a:p>
                  </a:txBody>
                  <a:tcPr/>
                </a:tc>
                <a:tc>
                  <a:txBody>
                    <a:bodyPr/>
                    <a:lstStyle/>
                    <a:p>
                      <a:r>
                        <a:rPr lang="en-US"/>
                        <a:t>65.2</a:t>
                      </a:r>
                    </a:p>
                  </a:txBody>
                  <a:tcPr/>
                </a:tc>
                <a:tc>
                  <a:txBody>
                    <a:bodyPr/>
                    <a:lstStyle/>
                    <a:p>
                      <a:r>
                        <a:rPr lang="en-US"/>
                        <a:t>69.4</a:t>
                      </a:r>
                    </a:p>
                  </a:txBody>
                  <a:tcPr/>
                </a:tc>
                <a:tc>
                  <a:txBody>
                    <a:bodyPr/>
                    <a:lstStyle/>
                    <a:p>
                      <a:r>
                        <a:rPr lang="en-US"/>
                        <a:t>69.4</a:t>
                      </a:r>
                    </a:p>
                  </a:txBody>
                  <a:tcPr/>
                </a:tc>
                <a:tc>
                  <a:txBody>
                    <a:bodyPr/>
                    <a:lstStyle/>
                    <a:p>
                      <a:r>
                        <a:rPr lang="en-US"/>
                        <a:t>69.29</a:t>
                      </a:r>
                    </a:p>
                  </a:txBody>
                  <a:tcPr/>
                </a:tc>
                <a:tc>
                  <a:txBody>
                    <a:bodyPr/>
                    <a:lstStyle/>
                    <a:p>
                      <a:r>
                        <a:rPr lang="en-US"/>
                        <a:t>70.1</a:t>
                      </a:r>
                    </a:p>
                  </a:txBody>
                  <a:tcPr/>
                </a:tc>
                <a:extLst>
                  <a:ext uri="{0D108BD9-81ED-4DB2-BD59-A6C34878D82A}">
                    <a16:rowId xmlns:a16="http://schemas.microsoft.com/office/drawing/2014/main" val="1817741501"/>
                  </a:ext>
                </a:extLst>
              </a:tr>
              <a:tr h="370840">
                <a:tc>
                  <a:txBody>
                    <a:bodyPr/>
                    <a:lstStyle/>
                    <a:p>
                      <a:pPr lvl="0">
                        <a:buNone/>
                      </a:pPr>
                      <a:r>
                        <a:rPr lang="en-US">
                          <a:solidFill>
                            <a:srgbClr val="000000"/>
                          </a:solidFill>
                        </a:rPr>
                        <a:t>Precision</a:t>
                      </a:r>
                    </a:p>
                  </a:txBody>
                  <a:tcPr/>
                </a:tc>
                <a:tc>
                  <a:txBody>
                    <a:bodyPr/>
                    <a:lstStyle/>
                    <a:p>
                      <a:r>
                        <a:rPr lang="en-US"/>
                        <a:t>63.5</a:t>
                      </a:r>
                    </a:p>
                  </a:txBody>
                  <a:tcPr/>
                </a:tc>
                <a:tc>
                  <a:txBody>
                    <a:bodyPr/>
                    <a:lstStyle/>
                    <a:p>
                      <a:r>
                        <a:rPr lang="en-US"/>
                        <a:t>62.0</a:t>
                      </a:r>
                    </a:p>
                  </a:txBody>
                  <a:tcPr/>
                </a:tc>
                <a:tc>
                  <a:txBody>
                    <a:bodyPr/>
                    <a:lstStyle/>
                    <a:p>
                      <a:r>
                        <a:rPr lang="en-US"/>
                        <a:t>68.4</a:t>
                      </a:r>
                    </a:p>
                  </a:txBody>
                  <a:tcPr/>
                </a:tc>
                <a:tc>
                  <a:txBody>
                    <a:bodyPr/>
                    <a:lstStyle/>
                    <a:p>
                      <a:r>
                        <a:rPr lang="en-US"/>
                        <a:t>69.2</a:t>
                      </a:r>
                    </a:p>
                  </a:txBody>
                  <a:tcPr/>
                </a:tc>
                <a:tc>
                  <a:txBody>
                    <a:bodyPr/>
                    <a:lstStyle/>
                    <a:p>
                      <a:r>
                        <a:rPr lang="en-US"/>
                        <a:t>66.9</a:t>
                      </a:r>
                    </a:p>
                  </a:txBody>
                  <a:tcPr/>
                </a:tc>
                <a:tc>
                  <a:txBody>
                    <a:bodyPr/>
                    <a:lstStyle/>
                    <a:p>
                      <a:r>
                        <a:rPr lang="en-US"/>
                        <a:t>67.25</a:t>
                      </a:r>
                    </a:p>
                  </a:txBody>
                  <a:tcPr/>
                </a:tc>
                <a:extLst>
                  <a:ext uri="{0D108BD9-81ED-4DB2-BD59-A6C34878D82A}">
                    <a16:rowId xmlns:a16="http://schemas.microsoft.com/office/drawing/2014/main" val="2883572569"/>
                  </a:ext>
                </a:extLst>
              </a:tr>
              <a:tr h="370840">
                <a:tc>
                  <a:txBody>
                    <a:bodyPr/>
                    <a:lstStyle/>
                    <a:p>
                      <a:pPr lvl="0">
                        <a:buNone/>
                      </a:pPr>
                      <a:r>
                        <a:rPr lang="en-US">
                          <a:solidFill>
                            <a:srgbClr val="000000"/>
                          </a:solidFill>
                        </a:rPr>
                        <a:t>Recall</a:t>
                      </a:r>
                    </a:p>
                  </a:txBody>
                  <a:tcPr/>
                </a:tc>
                <a:tc>
                  <a:txBody>
                    <a:bodyPr/>
                    <a:lstStyle/>
                    <a:p>
                      <a:r>
                        <a:rPr lang="en-US"/>
                        <a:t>68.9</a:t>
                      </a:r>
                    </a:p>
                  </a:txBody>
                  <a:tcPr/>
                </a:tc>
                <a:tc>
                  <a:txBody>
                    <a:bodyPr/>
                    <a:lstStyle/>
                    <a:p>
                      <a:r>
                        <a:rPr lang="en-US"/>
                        <a:t>79.5</a:t>
                      </a:r>
                    </a:p>
                  </a:txBody>
                  <a:tcPr/>
                </a:tc>
                <a:tc>
                  <a:txBody>
                    <a:bodyPr/>
                    <a:lstStyle/>
                    <a:p>
                      <a:r>
                        <a:rPr lang="en-US"/>
                        <a:t>72.7</a:t>
                      </a:r>
                    </a:p>
                  </a:txBody>
                  <a:tcPr/>
                </a:tc>
                <a:tc>
                  <a:txBody>
                    <a:bodyPr/>
                    <a:lstStyle/>
                    <a:p>
                      <a:r>
                        <a:rPr lang="en-US"/>
                        <a:t>70.5</a:t>
                      </a:r>
                    </a:p>
                  </a:txBody>
                  <a:tcPr/>
                </a:tc>
                <a:tc>
                  <a:txBody>
                    <a:bodyPr/>
                    <a:lstStyle/>
                    <a:p>
                      <a:r>
                        <a:rPr lang="en-US"/>
                        <a:t>76.7</a:t>
                      </a:r>
                    </a:p>
                  </a:txBody>
                  <a:tcPr/>
                </a:tc>
                <a:tc>
                  <a:txBody>
                    <a:bodyPr/>
                    <a:lstStyle/>
                    <a:p>
                      <a:r>
                        <a:rPr lang="en-US"/>
                        <a:t>79.2</a:t>
                      </a:r>
                    </a:p>
                  </a:txBody>
                  <a:tcPr/>
                </a:tc>
                <a:extLst>
                  <a:ext uri="{0D108BD9-81ED-4DB2-BD59-A6C34878D82A}">
                    <a16:rowId xmlns:a16="http://schemas.microsoft.com/office/drawing/2014/main" val="1562052630"/>
                  </a:ext>
                </a:extLst>
              </a:tr>
            </a:tbl>
          </a:graphicData>
        </a:graphic>
      </p:graphicFrame>
      <p:sp>
        <p:nvSpPr>
          <p:cNvPr id="3" name="Rectangle 2">
            <a:extLst>
              <a:ext uri="{FF2B5EF4-FFF2-40B4-BE49-F238E27FC236}">
                <a16:creationId xmlns:a16="http://schemas.microsoft.com/office/drawing/2014/main" id="{CDF57D17-2EAF-7A85-5780-6345724E61A2}"/>
              </a:ext>
            </a:extLst>
          </p:cNvPr>
          <p:cNvSpPr/>
          <p:nvPr/>
        </p:nvSpPr>
        <p:spPr>
          <a:xfrm>
            <a:off x="7504386" y="1682750"/>
            <a:ext cx="1129153" cy="17609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0890EF6-B2E8-BF2B-E14D-60CE2F2F55B7}"/>
              </a:ext>
            </a:extLst>
          </p:cNvPr>
          <p:cNvSpPr/>
          <p:nvPr/>
        </p:nvSpPr>
        <p:spPr>
          <a:xfrm>
            <a:off x="5517931" y="3879324"/>
            <a:ext cx="1377906" cy="61485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700">
                <a:solidFill>
                  <a:srgbClr val="202124"/>
                </a:solidFill>
                <a:latin typeface="Inter"/>
              </a:rPr>
              <a:t>Model accuracy after boosting with random search has an accuracy of </a:t>
            </a:r>
            <a:r>
              <a:rPr lang="en-IN" sz="700" b="1">
                <a:solidFill>
                  <a:srgbClr val="BF5700"/>
                </a:solidFill>
                <a:latin typeface="Inter"/>
              </a:rPr>
              <a:t>70.3 </a:t>
            </a:r>
          </a:p>
        </p:txBody>
      </p:sp>
      <p:cxnSp>
        <p:nvCxnSpPr>
          <p:cNvPr id="7" name="Straight Arrow Connector 6">
            <a:extLst>
              <a:ext uri="{FF2B5EF4-FFF2-40B4-BE49-F238E27FC236}">
                <a16:creationId xmlns:a16="http://schemas.microsoft.com/office/drawing/2014/main" id="{22FF864F-EE90-140F-EEFD-85C4C85C1103}"/>
              </a:ext>
            </a:extLst>
          </p:cNvPr>
          <p:cNvCxnSpPr>
            <a:cxnSpLocks/>
            <a:stCxn id="5" idx="3"/>
          </p:cNvCxnSpPr>
          <p:nvPr/>
        </p:nvCxnSpPr>
        <p:spPr>
          <a:xfrm flipV="1">
            <a:off x="6895837" y="2608032"/>
            <a:ext cx="741323" cy="1578720"/>
          </a:xfrm>
          <a:prstGeom prst="straightConnector1">
            <a:avLst/>
          </a:prstGeom>
          <a:ln w="12700">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03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latin typeface="Arial"/>
                <a:cs typeface="Arial"/>
              </a:rPr>
              <a:t>Variable Importance</a:t>
            </a:r>
            <a:endParaRPr lang="en-US" sz="2400"/>
          </a:p>
        </p:txBody>
      </p:sp>
      <p:pic>
        <p:nvPicPr>
          <p:cNvPr id="4" name="Picture 4" descr="A graph with a bar chart&#10;&#10;Description automatically generated">
            <a:extLst>
              <a:ext uri="{FF2B5EF4-FFF2-40B4-BE49-F238E27FC236}">
                <a16:creationId xmlns:a16="http://schemas.microsoft.com/office/drawing/2014/main" id="{E9E4F211-E9E6-0EE1-DF7A-864BE2E97EF8}"/>
              </a:ext>
            </a:extLst>
          </p:cNvPr>
          <p:cNvPicPr>
            <a:picLocks noGrp="1" noChangeAspect="1"/>
          </p:cNvPicPr>
          <p:nvPr>
            <p:ph idx="1"/>
          </p:nvPr>
        </p:nvPicPr>
        <p:blipFill>
          <a:blip r:embed="rId3"/>
          <a:stretch>
            <a:fillRect/>
          </a:stretch>
        </p:blipFill>
        <p:spPr>
          <a:xfrm>
            <a:off x="1464937" y="1416084"/>
            <a:ext cx="6214126" cy="3421694"/>
          </a:xfrm>
        </p:spPr>
      </p:pic>
    </p:spTree>
    <p:extLst>
      <p:ext uri="{BB962C8B-B14F-4D97-AF65-F5344CB8AC3E}">
        <p14:creationId xmlns:p14="http://schemas.microsoft.com/office/powerpoint/2010/main" val="3742555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latin typeface="Arial"/>
                <a:cs typeface="Arial"/>
              </a:rPr>
              <a:t>Findings and Conclusion</a:t>
            </a:r>
            <a:endParaRPr lang="en-US" sz="2400"/>
          </a:p>
        </p:txBody>
      </p:sp>
      <p:sp>
        <p:nvSpPr>
          <p:cNvPr id="3" name="Content Placeholder 2"/>
          <p:cNvSpPr>
            <a:spLocks noGrp="1"/>
          </p:cNvSpPr>
          <p:nvPr>
            <p:ph idx="1"/>
          </p:nvPr>
        </p:nvSpPr>
        <p:spPr/>
        <p:txBody>
          <a:bodyPr vert="horz" lIns="91440" tIns="45720" rIns="91440" bIns="45720" rtlCol="0" anchor="t">
            <a:normAutofit/>
          </a:bodyPr>
          <a:lstStyle/>
          <a:p>
            <a:r>
              <a:rPr lang="en-US" sz="1800">
                <a:latin typeface="Arial"/>
                <a:cs typeface="Arial"/>
              </a:rPr>
              <a:t>Process</a:t>
            </a:r>
            <a:endParaRPr lang="en-US"/>
          </a:p>
          <a:p>
            <a:pPr lvl="1"/>
            <a:r>
              <a:rPr lang="en-US" sz="1400">
                <a:latin typeface="Arial"/>
                <a:cs typeface="Arial"/>
              </a:rPr>
              <a:t>Boosting yielded highest accuracy in the Test Dataset.</a:t>
            </a:r>
            <a:endParaRPr lang="en-US" sz="1400"/>
          </a:p>
          <a:p>
            <a:pPr lvl="1"/>
            <a:r>
              <a:rPr lang="en-US" sz="1400">
                <a:latin typeface="Arial"/>
                <a:cs typeface="Arial"/>
              </a:rPr>
              <a:t>Logistic Model, Decision Tree Models are Underfitting as the Test Accuracies are higher than the Validation Accuracies.</a:t>
            </a:r>
          </a:p>
          <a:p>
            <a:pPr>
              <a:spcBef>
                <a:spcPts val="1800"/>
              </a:spcBef>
            </a:pPr>
            <a:r>
              <a:rPr lang="en-US" sz="1800">
                <a:latin typeface="Arial"/>
                <a:cs typeface="Arial"/>
              </a:rPr>
              <a:t>Problem</a:t>
            </a:r>
            <a:endParaRPr lang="en-US" sz="1800"/>
          </a:p>
          <a:p>
            <a:pPr lvl="1"/>
            <a:r>
              <a:rPr lang="en-US" sz="1400">
                <a:latin typeface="Arial"/>
                <a:cs typeface="Arial"/>
              </a:rPr>
              <a:t>Further exploring differences in continent/booking origin (i.e. other factors specific to Asia vs. Oceania) may be key in understanding booking rates.</a:t>
            </a:r>
          </a:p>
          <a:p>
            <a:pPr lvl="1"/>
            <a:r>
              <a:rPr lang="en-US" sz="1400">
                <a:latin typeface="Arial"/>
                <a:cs typeface="Arial"/>
              </a:rPr>
              <a:t>Getting more customers to opt into more services may increase booking rates.</a:t>
            </a:r>
          </a:p>
        </p:txBody>
      </p:sp>
      <p:pic>
        <p:nvPicPr>
          <p:cNvPr id="5" name="Graphic 5" descr="Airplane with solid fill">
            <a:extLst>
              <a:ext uri="{FF2B5EF4-FFF2-40B4-BE49-F238E27FC236}">
                <a16:creationId xmlns:a16="http://schemas.microsoft.com/office/drawing/2014/main" id="{EF81D53B-8832-E572-E388-EC31449194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3219" y="4053047"/>
            <a:ext cx="537509" cy="537509"/>
          </a:xfrm>
          <a:prstGeom prst="rect">
            <a:avLst/>
          </a:prstGeom>
        </p:spPr>
      </p:pic>
    </p:spTree>
    <p:extLst>
      <p:ext uri="{BB962C8B-B14F-4D97-AF65-F5344CB8AC3E}">
        <p14:creationId xmlns:p14="http://schemas.microsoft.com/office/powerpoint/2010/main" val="370150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4910"/>
            <a:ext cx="8229600" cy="2914650"/>
          </a:xfrm>
        </p:spPr>
        <p:txBody>
          <a:bodyPr vert="horz" lIns="91440" tIns="45720" rIns="91440" bIns="45720" rtlCol="0" anchor="ctr">
            <a:normAutofit/>
          </a:bodyPr>
          <a:lstStyle/>
          <a:p>
            <a:pPr marL="0" indent="0" algn="ctr">
              <a:buNone/>
            </a:pPr>
            <a:r>
              <a:rPr lang="en-US" sz="4000">
                <a:solidFill>
                  <a:srgbClr val="BF5700"/>
                </a:solidFill>
                <a:latin typeface="Arial"/>
                <a:cs typeface="Arial"/>
              </a:rPr>
              <a:t>Thank You !!</a:t>
            </a:r>
            <a:endParaRPr lang="en-US" sz="4000">
              <a:solidFill>
                <a:srgbClr val="BF5700"/>
              </a:solidFill>
            </a:endParaRPr>
          </a:p>
        </p:txBody>
      </p:sp>
    </p:spTree>
    <p:extLst>
      <p:ext uri="{BB962C8B-B14F-4D97-AF65-F5344CB8AC3E}">
        <p14:creationId xmlns:p14="http://schemas.microsoft.com/office/powerpoint/2010/main" val="316797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4910"/>
            <a:ext cx="8229600" cy="2914650"/>
          </a:xfrm>
        </p:spPr>
        <p:txBody>
          <a:bodyPr vert="horz" lIns="91440" tIns="45720" rIns="91440" bIns="45720" rtlCol="0" anchor="ctr">
            <a:normAutofit/>
          </a:bodyPr>
          <a:lstStyle/>
          <a:p>
            <a:pPr marL="0" indent="0" algn="ctr">
              <a:buNone/>
            </a:pPr>
            <a:r>
              <a:rPr lang="en-US" sz="4000">
                <a:solidFill>
                  <a:srgbClr val="BF5700"/>
                </a:solidFill>
                <a:latin typeface="Arial"/>
                <a:cs typeface="Arial"/>
              </a:rPr>
              <a:t>Questions?</a:t>
            </a:r>
            <a:endParaRPr lang="en-US" sz="4000">
              <a:solidFill>
                <a:srgbClr val="BF5700"/>
              </a:solidFill>
            </a:endParaRPr>
          </a:p>
        </p:txBody>
      </p:sp>
    </p:spTree>
    <p:extLst>
      <p:ext uri="{BB962C8B-B14F-4D97-AF65-F5344CB8AC3E}">
        <p14:creationId xmlns:p14="http://schemas.microsoft.com/office/powerpoint/2010/main" val="21002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latin typeface="Arial"/>
                <a:cs typeface="Arial"/>
              </a:rPr>
              <a:t>Problem Overview</a:t>
            </a:r>
            <a:endParaRPr lang="en-US" sz="2400"/>
          </a:p>
        </p:txBody>
      </p:sp>
      <p:sp>
        <p:nvSpPr>
          <p:cNvPr id="3" name="Content Placeholder 2"/>
          <p:cNvSpPr>
            <a:spLocks noGrp="1"/>
          </p:cNvSpPr>
          <p:nvPr>
            <p:ph idx="1"/>
          </p:nvPr>
        </p:nvSpPr>
        <p:spPr>
          <a:xfrm>
            <a:off x="346841" y="1416083"/>
            <a:ext cx="8339959" cy="3181063"/>
          </a:xfrm>
        </p:spPr>
        <p:txBody>
          <a:bodyPr vert="horz" lIns="91440" tIns="45720" rIns="91440" bIns="45720" rtlCol="0" anchor="ctr">
            <a:normAutofit/>
          </a:bodyPr>
          <a:lstStyle/>
          <a:p>
            <a:pPr marL="0" indent="0">
              <a:buNone/>
            </a:pPr>
            <a:r>
              <a:rPr lang="en-US" sz="1600">
                <a:latin typeface="Arial"/>
                <a:cs typeface="Arial"/>
              </a:rPr>
              <a:t>Predicting whether a customer will book a flight ticket or not based on the itinerary details provided by the user at the time of booking</a:t>
            </a:r>
          </a:p>
        </p:txBody>
      </p:sp>
      <p:pic>
        <p:nvPicPr>
          <p:cNvPr id="4" name="Graphic 5" descr="Airplane with solid fill">
            <a:extLst>
              <a:ext uri="{FF2B5EF4-FFF2-40B4-BE49-F238E27FC236}">
                <a16:creationId xmlns:a16="http://schemas.microsoft.com/office/drawing/2014/main" id="{29DAD8AD-6ECD-65AB-C2FF-C5E9C6316D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4534" y="1812041"/>
            <a:ext cx="759709" cy="759709"/>
          </a:xfrm>
          <a:prstGeom prst="rect">
            <a:avLst/>
          </a:prstGeom>
        </p:spPr>
      </p:pic>
    </p:spTree>
    <p:extLst>
      <p:ext uri="{BB962C8B-B14F-4D97-AF65-F5344CB8AC3E}">
        <p14:creationId xmlns:p14="http://schemas.microsoft.com/office/powerpoint/2010/main" val="154311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9888-E3D2-9474-BBCF-0765E2C392C0}"/>
              </a:ext>
            </a:extLst>
          </p:cNvPr>
          <p:cNvSpPr>
            <a:spLocks noGrp="1"/>
          </p:cNvSpPr>
          <p:nvPr>
            <p:ph type="title"/>
          </p:nvPr>
        </p:nvSpPr>
        <p:spPr/>
        <p:txBody>
          <a:bodyPr>
            <a:normAutofit/>
          </a:bodyPr>
          <a:lstStyle/>
          <a:p>
            <a:r>
              <a:rPr lang="en-IN" sz="2400"/>
              <a:t>Dataset Overview</a:t>
            </a:r>
          </a:p>
        </p:txBody>
      </p:sp>
      <p:pic>
        <p:nvPicPr>
          <p:cNvPr id="19" name="Content Placeholder 6">
            <a:extLst>
              <a:ext uri="{FF2B5EF4-FFF2-40B4-BE49-F238E27FC236}">
                <a16:creationId xmlns:a16="http://schemas.microsoft.com/office/drawing/2014/main" id="{066BD4CE-A90C-733F-9A72-8D5AE3F5CC28}"/>
              </a:ext>
            </a:extLst>
          </p:cNvPr>
          <p:cNvPicPr>
            <a:picLocks noGrp="1" noChangeAspect="1"/>
          </p:cNvPicPr>
          <p:nvPr>
            <p:ph idx="1"/>
          </p:nvPr>
        </p:nvPicPr>
        <p:blipFill>
          <a:blip r:embed="rId3"/>
          <a:stretch>
            <a:fillRect/>
          </a:stretch>
        </p:blipFill>
        <p:spPr>
          <a:xfrm>
            <a:off x="321617" y="2699442"/>
            <a:ext cx="8229600" cy="835591"/>
          </a:xfrm>
          <a:prstGeom prst="rect">
            <a:avLst/>
          </a:prstGeom>
          <a:ln>
            <a:noFill/>
          </a:ln>
          <a:effectLst>
            <a:outerShdw blurRad="190500" algn="tl" rotWithShape="0">
              <a:srgbClr val="000000">
                <a:alpha val="70000"/>
              </a:srgbClr>
            </a:outerShdw>
          </a:effectLst>
        </p:spPr>
      </p:pic>
      <p:cxnSp>
        <p:nvCxnSpPr>
          <p:cNvPr id="20" name="Straight Arrow Connector 19">
            <a:extLst>
              <a:ext uri="{FF2B5EF4-FFF2-40B4-BE49-F238E27FC236}">
                <a16:creationId xmlns:a16="http://schemas.microsoft.com/office/drawing/2014/main" id="{8F550FAA-F6A5-5D88-54EA-7CE1662D0EC2}"/>
              </a:ext>
            </a:extLst>
          </p:cNvPr>
          <p:cNvCxnSpPr>
            <a:cxnSpLocks/>
            <a:stCxn id="21" idx="2"/>
          </p:cNvCxnSpPr>
          <p:nvPr/>
        </p:nvCxnSpPr>
        <p:spPr>
          <a:xfrm flipH="1">
            <a:off x="679495" y="2458221"/>
            <a:ext cx="28378" cy="268816"/>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1" name="Speech Bubble: Rectangle with Corners Rounded 20">
            <a:extLst>
              <a:ext uri="{FF2B5EF4-FFF2-40B4-BE49-F238E27FC236}">
                <a16:creationId xmlns:a16="http://schemas.microsoft.com/office/drawing/2014/main" id="{DBDB98C8-E0B0-6212-496E-A7AFD77F4B87}"/>
              </a:ext>
            </a:extLst>
          </p:cNvPr>
          <p:cNvSpPr/>
          <p:nvPr/>
        </p:nvSpPr>
        <p:spPr>
          <a:xfrm>
            <a:off x="318464" y="2052671"/>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The number of passengers associated with each booking</a:t>
            </a:r>
            <a:endParaRPr lang="en-IN" sz="600"/>
          </a:p>
        </p:txBody>
      </p:sp>
      <p:cxnSp>
        <p:nvCxnSpPr>
          <p:cNvPr id="22" name="Straight Arrow Connector 21">
            <a:extLst>
              <a:ext uri="{FF2B5EF4-FFF2-40B4-BE49-F238E27FC236}">
                <a16:creationId xmlns:a16="http://schemas.microsoft.com/office/drawing/2014/main" id="{02281C91-0D4C-7675-37B2-DA916ED0BACF}"/>
              </a:ext>
            </a:extLst>
          </p:cNvPr>
          <p:cNvCxnSpPr>
            <a:cxnSpLocks/>
            <a:stCxn id="23" idx="2"/>
          </p:cNvCxnSpPr>
          <p:nvPr/>
        </p:nvCxnSpPr>
        <p:spPr>
          <a:xfrm flipH="1">
            <a:off x="1759431" y="2458221"/>
            <a:ext cx="56758" cy="268816"/>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Speech Bubble: Rectangle with Corners Rounded 22">
            <a:extLst>
              <a:ext uri="{FF2B5EF4-FFF2-40B4-BE49-F238E27FC236}">
                <a16:creationId xmlns:a16="http://schemas.microsoft.com/office/drawing/2014/main" id="{0892E472-A5BB-DE64-A5D9-0FD4E552D713}"/>
              </a:ext>
            </a:extLst>
          </p:cNvPr>
          <p:cNvSpPr/>
          <p:nvPr/>
        </p:nvSpPr>
        <p:spPr>
          <a:xfrm>
            <a:off x="1426780" y="2052671"/>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Specifies whether the booking is for a one-way or round trip</a:t>
            </a:r>
            <a:endParaRPr lang="en-IN" sz="600"/>
          </a:p>
        </p:txBody>
      </p:sp>
      <p:cxnSp>
        <p:nvCxnSpPr>
          <p:cNvPr id="24" name="Straight Arrow Connector 23">
            <a:extLst>
              <a:ext uri="{FF2B5EF4-FFF2-40B4-BE49-F238E27FC236}">
                <a16:creationId xmlns:a16="http://schemas.microsoft.com/office/drawing/2014/main" id="{4EFC62F5-50E5-FCAC-B3E1-93AA8E8613F3}"/>
              </a:ext>
            </a:extLst>
          </p:cNvPr>
          <p:cNvCxnSpPr>
            <a:cxnSpLocks/>
            <a:stCxn id="25" idx="2"/>
          </p:cNvCxnSpPr>
          <p:nvPr/>
        </p:nvCxnSpPr>
        <p:spPr>
          <a:xfrm flipH="1">
            <a:off x="2693801" y="2458221"/>
            <a:ext cx="56758" cy="268816"/>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5" name="Speech Bubble: Rectangle with Corners Rounded 24">
            <a:extLst>
              <a:ext uri="{FF2B5EF4-FFF2-40B4-BE49-F238E27FC236}">
                <a16:creationId xmlns:a16="http://schemas.microsoft.com/office/drawing/2014/main" id="{61C5B197-8A3F-9A30-7D01-A2DC4783EB02}"/>
              </a:ext>
            </a:extLst>
          </p:cNvPr>
          <p:cNvSpPr/>
          <p:nvPr/>
        </p:nvSpPr>
        <p:spPr>
          <a:xfrm>
            <a:off x="2361150" y="2052671"/>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The duration of the stay</a:t>
            </a:r>
          </a:p>
        </p:txBody>
      </p:sp>
      <p:cxnSp>
        <p:nvCxnSpPr>
          <p:cNvPr id="26" name="Straight Arrow Connector 25">
            <a:extLst>
              <a:ext uri="{FF2B5EF4-FFF2-40B4-BE49-F238E27FC236}">
                <a16:creationId xmlns:a16="http://schemas.microsoft.com/office/drawing/2014/main" id="{69820A3F-002B-1C0A-CCB6-A26AAACA082A}"/>
              </a:ext>
            </a:extLst>
          </p:cNvPr>
          <p:cNvCxnSpPr>
            <a:cxnSpLocks/>
            <a:stCxn id="27" idx="2"/>
          </p:cNvCxnSpPr>
          <p:nvPr/>
        </p:nvCxnSpPr>
        <p:spPr>
          <a:xfrm flipH="1">
            <a:off x="3556174" y="2458221"/>
            <a:ext cx="56758" cy="268816"/>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7BA1DC54-B988-EA1D-EE42-DD84EC625F77}"/>
              </a:ext>
            </a:extLst>
          </p:cNvPr>
          <p:cNvSpPr/>
          <p:nvPr/>
        </p:nvSpPr>
        <p:spPr>
          <a:xfrm>
            <a:off x="3223523" y="2052671"/>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Indicates the day of the week for the flight</a:t>
            </a:r>
            <a:endParaRPr lang="en-IN" sz="600"/>
          </a:p>
        </p:txBody>
      </p:sp>
      <p:cxnSp>
        <p:nvCxnSpPr>
          <p:cNvPr id="28" name="Straight Arrow Connector 27">
            <a:extLst>
              <a:ext uri="{FF2B5EF4-FFF2-40B4-BE49-F238E27FC236}">
                <a16:creationId xmlns:a16="http://schemas.microsoft.com/office/drawing/2014/main" id="{0754BA46-F06D-BF64-5736-E588E469FE63}"/>
              </a:ext>
            </a:extLst>
          </p:cNvPr>
          <p:cNvCxnSpPr>
            <a:cxnSpLocks/>
            <a:stCxn id="29" idx="2"/>
          </p:cNvCxnSpPr>
          <p:nvPr/>
        </p:nvCxnSpPr>
        <p:spPr>
          <a:xfrm flipH="1">
            <a:off x="4562539" y="2427473"/>
            <a:ext cx="56758" cy="268816"/>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9" name="Speech Bubble: Rectangle with Corners Rounded 28">
            <a:extLst>
              <a:ext uri="{FF2B5EF4-FFF2-40B4-BE49-F238E27FC236}">
                <a16:creationId xmlns:a16="http://schemas.microsoft.com/office/drawing/2014/main" id="{B4B6137B-F0DB-F715-AC2C-F8727B3B3647}"/>
              </a:ext>
            </a:extLst>
          </p:cNvPr>
          <p:cNvSpPr/>
          <p:nvPr/>
        </p:nvSpPr>
        <p:spPr>
          <a:xfrm>
            <a:off x="4229888" y="2021923"/>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Describes the source of the booking i.e. Country</a:t>
            </a:r>
            <a:endParaRPr lang="en-IN" sz="600"/>
          </a:p>
        </p:txBody>
      </p:sp>
      <p:cxnSp>
        <p:nvCxnSpPr>
          <p:cNvPr id="30" name="Straight Arrow Connector 29">
            <a:extLst>
              <a:ext uri="{FF2B5EF4-FFF2-40B4-BE49-F238E27FC236}">
                <a16:creationId xmlns:a16="http://schemas.microsoft.com/office/drawing/2014/main" id="{AF4AA853-9FBB-78E8-E156-C78E4BF1BFB4}"/>
              </a:ext>
            </a:extLst>
          </p:cNvPr>
          <p:cNvCxnSpPr>
            <a:cxnSpLocks/>
            <a:stCxn id="31" idx="2"/>
          </p:cNvCxnSpPr>
          <p:nvPr/>
        </p:nvCxnSpPr>
        <p:spPr>
          <a:xfrm flipH="1">
            <a:off x="5905893" y="2422567"/>
            <a:ext cx="120475" cy="29836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1" name="Speech Bubble: Rectangle with Corners Rounded 30">
            <a:extLst>
              <a:ext uri="{FF2B5EF4-FFF2-40B4-BE49-F238E27FC236}">
                <a16:creationId xmlns:a16="http://schemas.microsoft.com/office/drawing/2014/main" id="{C52DD6D5-F6C5-BF69-C75B-E2005BF089F7}"/>
              </a:ext>
            </a:extLst>
          </p:cNvPr>
          <p:cNvSpPr/>
          <p:nvPr/>
        </p:nvSpPr>
        <p:spPr>
          <a:xfrm>
            <a:off x="5568904" y="2017017"/>
            <a:ext cx="91492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Specifies if the customer expressed a desire for preferred seat during the flight</a:t>
            </a:r>
            <a:endParaRPr lang="en-IN" sz="600"/>
          </a:p>
        </p:txBody>
      </p:sp>
      <p:cxnSp>
        <p:nvCxnSpPr>
          <p:cNvPr id="32" name="Straight Arrow Connector 31">
            <a:extLst>
              <a:ext uri="{FF2B5EF4-FFF2-40B4-BE49-F238E27FC236}">
                <a16:creationId xmlns:a16="http://schemas.microsoft.com/office/drawing/2014/main" id="{DB35630D-931B-7CBF-488E-F0F6EF9F9DAD}"/>
              </a:ext>
            </a:extLst>
          </p:cNvPr>
          <p:cNvCxnSpPr>
            <a:cxnSpLocks/>
            <a:stCxn id="33" idx="2"/>
          </p:cNvCxnSpPr>
          <p:nvPr/>
        </p:nvCxnSpPr>
        <p:spPr>
          <a:xfrm flipH="1">
            <a:off x="7453937" y="2422567"/>
            <a:ext cx="59382" cy="29836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3" name="Speech Bubble: Rectangle with Corners Rounded 32">
            <a:extLst>
              <a:ext uri="{FF2B5EF4-FFF2-40B4-BE49-F238E27FC236}">
                <a16:creationId xmlns:a16="http://schemas.microsoft.com/office/drawing/2014/main" id="{DDB59984-C4A9-EBD6-7C63-16C9E037DA36}"/>
              </a:ext>
            </a:extLst>
          </p:cNvPr>
          <p:cNvSpPr/>
          <p:nvPr/>
        </p:nvSpPr>
        <p:spPr>
          <a:xfrm>
            <a:off x="7123910" y="2017017"/>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Duration of flight</a:t>
            </a:r>
            <a:endParaRPr lang="en-IN" sz="600"/>
          </a:p>
        </p:txBody>
      </p:sp>
      <p:cxnSp>
        <p:nvCxnSpPr>
          <p:cNvPr id="37" name="Straight Arrow Connector 36">
            <a:extLst>
              <a:ext uri="{FF2B5EF4-FFF2-40B4-BE49-F238E27FC236}">
                <a16:creationId xmlns:a16="http://schemas.microsoft.com/office/drawing/2014/main" id="{9FCFFBB9-5DCC-00C6-3BD5-ADCF85C35716}"/>
              </a:ext>
            </a:extLst>
          </p:cNvPr>
          <p:cNvCxnSpPr>
            <a:cxnSpLocks/>
            <a:stCxn id="38" idx="0"/>
          </p:cNvCxnSpPr>
          <p:nvPr/>
        </p:nvCxnSpPr>
        <p:spPr>
          <a:xfrm flipV="1">
            <a:off x="8130472" y="2843047"/>
            <a:ext cx="163764" cy="93320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8" name="Speech Bubble: Rectangle with Corners Rounded 37">
            <a:extLst>
              <a:ext uri="{FF2B5EF4-FFF2-40B4-BE49-F238E27FC236}">
                <a16:creationId xmlns:a16="http://schemas.microsoft.com/office/drawing/2014/main" id="{8B113CA1-631B-27BD-8DEA-0C66D6477E05}"/>
              </a:ext>
            </a:extLst>
          </p:cNvPr>
          <p:cNvSpPr/>
          <p:nvPr/>
        </p:nvSpPr>
        <p:spPr>
          <a:xfrm>
            <a:off x="7667951" y="3776254"/>
            <a:ext cx="925042"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Indicates whether the customer successfully booked a holiday or not</a:t>
            </a:r>
            <a:endParaRPr lang="en-IN" sz="600"/>
          </a:p>
        </p:txBody>
      </p:sp>
      <p:cxnSp>
        <p:nvCxnSpPr>
          <p:cNvPr id="46" name="Straight Arrow Connector 45">
            <a:extLst>
              <a:ext uri="{FF2B5EF4-FFF2-40B4-BE49-F238E27FC236}">
                <a16:creationId xmlns:a16="http://schemas.microsoft.com/office/drawing/2014/main" id="{0E6DF874-48BB-973E-EE03-33E5B440D05E}"/>
              </a:ext>
            </a:extLst>
          </p:cNvPr>
          <p:cNvCxnSpPr>
            <a:cxnSpLocks/>
            <a:stCxn id="47" idx="0"/>
          </p:cNvCxnSpPr>
          <p:nvPr/>
        </p:nvCxnSpPr>
        <p:spPr>
          <a:xfrm flipV="1">
            <a:off x="2050701" y="2847252"/>
            <a:ext cx="236876" cy="93320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7" name="Speech Bubble: Rectangle with Corners Rounded 46">
            <a:extLst>
              <a:ext uri="{FF2B5EF4-FFF2-40B4-BE49-F238E27FC236}">
                <a16:creationId xmlns:a16="http://schemas.microsoft.com/office/drawing/2014/main" id="{E559D3B5-1B9E-FB7C-D777-4BF486913AF1}"/>
              </a:ext>
            </a:extLst>
          </p:cNvPr>
          <p:cNvSpPr/>
          <p:nvPr/>
        </p:nvSpPr>
        <p:spPr>
          <a:xfrm>
            <a:off x="1661292" y="3780459"/>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Days between the booking date and the date of travel</a:t>
            </a:r>
            <a:endParaRPr lang="en-IN" sz="600"/>
          </a:p>
        </p:txBody>
      </p:sp>
      <p:cxnSp>
        <p:nvCxnSpPr>
          <p:cNvPr id="48" name="Straight Arrow Connector 47">
            <a:extLst>
              <a:ext uri="{FF2B5EF4-FFF2-40B4-BE49-F238E27FC236}">
                <a16:creationId xmlns:a16="http://schemas.microsoft.com/office/drawing/2014/main" id="{CBBD9AA9-4D20-E22D-D2A1-0DBF84284881}"/>
              </a:ext>
            </a:extLst>
          </p:cNvPr>
          <p:cNvCxnSpPr>
            <a:cxnSpLocks/>
            <a:stCxn id="49" idx="0"/>
          </p:cNvCxnSpPr>
          <p:nvPr/>
        </p:nvCxnSpPr>
        <p:spPr>
          <a:xfrm flipV="1">
            <a:off x="3830760" y="2843047"/>
            <a:ext cx="236876" cy="93320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9" name="Speech Bubble: Rectangle with Corners Rounded 48">
            <a:extLst>
              <a:ext uri="{FF2B5EF4-FFF2-40B4-BE49-F238E27FC236}">
                <a16:creationId xmlns:a16="http://schemas.microsoft.com/office/drawing/2014/main" id="{1A660BCD-97AC-0A9C-1C24-10F2EC9752FD}"/>
              </a:ext>
            </a:extLst>
          </p:cNvPr>
          <p:cNvSpPr/>
          <p:nvPr/>
        </p:nvSpPr>
        <p:spPr>
          <a:xfrm>
            <a:off x="3441351" y="3776254"/>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Specifies the flight route taken by the customer</a:t>
            </a:r>
            <a:endParaRPr lang="en-IN" sz="600"/>
          </a:p>
        </p:txBody>
      </p:sp>
      <p:cxnSp>
        <p:nvCxnSpPr>
          <p:cNvPr id="50" name="Straight Arrow Connector 49">
            <a:extLst>
              <a:ext uri="{FF2B5EF4-FFF2-40B4-BE49-F238E27FC236}">
                <a16:creationId xmlns:a16="http://schemas.microsoft.com/office/drawing/2014/main" id="{F1C10A6E-030E-9F51-74B6-E0867BE28374}"/>
              </a:ext>
            </a:extLst>
          </p:cNvPr>
          <p:cNvCxnSpPr>
            <a:cxnSpLocks/>
            <a:stCxn id="51" idx="0"/>
          </p:cNvCxnSpPr>
          <p:nvPr/>
        </p:nvCxnSpPr>
        <p:spPr>
          <a:xfrm flipV="1">
            <a:off x="2984019" y="2843047"/>
            <a:ext cx="236876" cy="93320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1" name="Speech Bubble: Rectangle with Corners Rounded 50">
            <a:extLst>
              <a:ext uri="{FF2B5EF4-FFF2-40B4-BE49-F238E27FC236}">
                <a16:creationId xmlns:a16="http://schemas.microsoft.com/office/drawing/2014/main" id="{FF6F8393-7102-FBFE-E51C-8132AE142516}"/>
              </a:ext>
            </a:extLst>
          </p:cNvPr>
          <p:cNvSpPr/>
          <p:nvPr/>
        </p:nvSpPr>
        <p:spPr>
          <a:xfrm>
            <a:off x="2594610" y="3776254"/>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Specifies the hour of the flight</a:t>
            </a:r>
            <a:endParaRPr lang="en-IN" sz="600"/>
          </a:p>
        </p:txBody>
      </p:sp>
      <p:cxnSp>
        <p:nvCxnSpPr>
          <p:cNvPr id="52" name="Straight Arrow Connector 51">
            <a:extLst>
              <a:ext uri="{FF2B5EF4-FFF2-40B4-BE49-F238E27FC236}">
                <a16:creationId xmlns:a16="http://schemas.microsoft.com/office/drawing/2014/main" id="{140A6C43-C971-55DD-0AEE-1B745E175A2D}"/>
              </a:ext>
            </a:extLst>
          </p:cNvPr>
          <p:cNvCxnSpPr>
            <a:cxnSpLocks/>
            <a:stCxn id="53" idx="0"/>
          </p:cNvCxnSpPr>
          <p:nvPr/>
        </p:nvCxnSpPr>
        <p:spPr>
          <a:xfrm flipV="1">
            <a:off x="5256485" y="2843047"/>
            <a:ext cx="159887" cy="93320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3" name="Speech Bubble: Rectangle with Corners Rounded 52">
            <a:extLst>
              <a:ext uri="{FF2B5EF4-FFF2-40B4-BE49-F238E27FC236}">
                <a16:creationId xmlns:a16="http://schemas.microsoft.com/office/drawing/2014/main" id="{9B73047A-CEC2-118F-B737-BC23DD9894BD}"/>
              </a:ext>
            </a:extLst>
          </p:cNvPr>
          <p:cNvSpPr/>
          <p:nvPr/>
        </p:nvSpPr>
        <p:spPr>
          <a:xfrm>
            <a:off x="4790087" y="3776254"/>
            <a:ext cx="932796"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Indicates whether the customer expressed a desire for extra baggage allowance</a:t>
            </a:r>
            <a:endParaRPr lang="en-IN" sz="600"/>
          </a:p>
        </p:txBody>
      </p:sp>
      <p:cxnSp>
        <p:nvCxnSpPr>
          <p:cNvPr id="54" name="Straight Arrow Connector 53">
            <a:extLst>
              <a:ext uri="{FF2B5EF4-FFF2-40B4-BE49-F238E27FC236}">
                <a16:creationId xmlns:a16="http://schemas.microsoft.com/office/drawing/2014/main" id="{72CD7EFC-C5E4-E5BA-EEC2-766802E1850F}"/>
              </a:ext>
            </a:extLst>
          </p:cNvPr>
          <p:cNvCxnSpPr>
            <a:cxnSpLocks/>
            <a:stCxn id="55" idx="0"/>
          </p:cNvCxnSpPr>
          <p:nvPr/>
        </p:nvCxnSpPr>
        <p:spPr>
          <a:xfrm flipV="1">
            <a:off x="6574814" y="2843047"/>
            <a:ext cx="309988" cy="93320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5" name="Speech Bubble: Rectangle with Corners Rounded 54">
            <a:extLst>
              <a:ext uri="{FF2B5EF4-FFF2-40B4-BE49-F238E27FC236}">
                <a16:creationId xmlns:a16="http://schemas.microsoft.com/office/drawing/2014/main" id="{DBCF83CE-3A59-F49A-2BA4-7C85874BBDCD}"/>
              </a:ext>
            </a:extLst>
          </p:cNvPr>
          <p:cNvSpPr/>
          <p:nvPr/>
        </p:nvSpPr>
        <p:spPr>
          <a:xfrm>
            <a:off x="6112293" y="3776254"/>
            <a:ext cx="925042"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Specifies if the customer expressed a desire for a meal during the flight</a:t>
            </a:r>
            <a:endParaRPr lang="en-IN" sz="600"/>
          </a:p>
        </p:txBody>
      </p:sp>
      <p:cxnSp>
        <p:nvCxnSpPr>
          <p:cNvPr id="56" name="Straight Arrow Connector 55">
            <a:extLst>
              <a:ext uri="{FF2B5EF4-FFF2-40B4-BE49-F238E27FC236}">
                <a16:creationId xmlns:a16="http://schemas.microsoft.com/office/drawing/2014/main" id="{EC0E59B6-E7CE-347A-8D18-8AF1E4C1852B}"/>
              </a:ext>
            </a:extLst>
          </p:cNvPr>
          <p:cNvCxnSpPr>
            <a:cxnSpLocks/>
            <a:stCxn id="57" idx="0"/>
          </p:cNvCxnSpPr>
          <p:nvPr/>
        </p:nvCxnSpPr>
        <p:spPr>
          <a:xfrm flipV="1">
            <a:off x="938841" y="2843047"/>
            <a:ext cx="236876" cy="933207"/>
          </a:xfrm>
          <a:prstGeom prst="straightConnector1">
            <a:avLst/>
          </a:prstGeom>
          <a:ln w="12700">
            <a:solidFill>
              <a:schemeClr val="tx1">
                <a:lumMod val="60000"/>
                <a:lumOff val="4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7" name="Speech Bubble: Rectangle with Corners Rounded 56">
            <a:extLst>
              <a:ext uri="{FF2B5EF4-FFF2-40B4-BE49-F238E27FC236}">
                <a16:creationId xmlns:a16="http://schemas.microsoft.com/office/drawing/2014/main" id="{C9949601-2E7F-11CC-D462-9143528C997E}"/>
              </a:ext>
            </a:extLst>
          </p:cNvPr>
          <p:cNvSpPr/>
          <p:nvPr/>
        </p:nvSpPr>
        <p:spPr>
          <a:xfrm>
            <a:off x="549432" y="3776254"/>
            <a:ext cx="778817" cy="405550"/>
          </a:xfrm>
          <a:prstGeom prst="wedgeRoundRectCallout">
            <a:avLst>
              <a:gd name="adj1" fmla="val 20885"/>
              <a:gd name="adj2" fmla="val 46173"/>
              <a:gd name="adj3" fmla="val 16667"/>
            </a:avLst>
          </a:prstGeom>
          <a:noFill/>
          <a:ln>
            <a:solidFill>
              <a:schemeClr val="tx1">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0" i="0">
                <a:solidFill>
                  <a:srgbClr val="202124"/>
                </a:solidFill>
                <a:effectLst/>
                <a:latin typeface="Inter"/>
              </a:rPr>
              <a:t>How customer reached to the website</a:t>
            </a:r>
            <a:endParaRPr lang="en-IN" sz="600"/>
          </a:p>
        </p:txBody>
      </p:sp>
    </p:spTree>
    <p:extLst>
      <p:ext uri="{BB962C8B-B14F-4D97-AF65-F5344CB8AC3E}">
        <p14:creationId xmlns:p14="http://schemas.microsoft.com/office/powerpoint/2010/main" val="427403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B7A1A2E-97DA-9136-FF3A-D378C20C1685}"/>
              </a:ext>
            </a:extLst>
          </p:cNvPr>
          <p:cNvCxnSpPr>
            <a:cxnSpLocks/>
          </p:cNvCxnSpPr>
          <p:nvPr/>
        </p:nvCxnSpPr>
        <p:spPr>
          <a:xfrm>
            <a:off x="4643275" y="2045711"/>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
        <p:nvSpPr>
          <p:cNvPr id="20" name="Title 1">
            <a:extLst>
              <a:ext uri="{FF2B5EF4-FFF2-40B4-BE49-F238E27FC236}">
                <a16:creationId xmlns:a16="http://schemas.microsoft.com/office/drawing/2014/main" id="{B42E85C5-5231-B385-EA1A-ABEB1891CF1E}"/>
              </a:ext>
            </a:extLst>
          </p:cNvPr>
          <p:cNvSpPr>
            <a:spLocks noGrp="1"/>
          </p:cNvSpPr>
          <p:nvPr>
            <p:ph type="title"/>
          </p:nvPr>
        </p:nvSpPr>
        <p:spPr>
          <a:xfrm>
            <a:off x="457200" y="685800"/>
            <a:ext cx="8229600" cy="857250"/>
          </a:xfrm>
        </p:spPr>
        <p:txBody>
          <a:bodyPr>
            <a:normAutofit/>
          </a:bodyPr>
          <a:lstStyle/>
          <a:p>
            <a:r>
              <a:rPr lang="en-US" sz="2400">
                <a:latin typeface="Arial"/>
                <a:cs typeface="Arial"/>
              </a:rPr>
              <a:t>Data Exploration Insights -  Number of Passengers</a:t>
            </a:r>
          </a:p>
        </p:txBody>
      </p:sp>
      <p:sp>
        <p:nvSpPr>
          <p:cNvPr id="32" name="Rectangle: Rounded Corners 31">
            <a:extLst>
              <a:ext uri="{FF2B5EF4-FFF2-40B4-BE49-F238E27FC236}">
                <a16:creationId xmlns:a16="http://schemas.microsoft.com/office/drawing/2014/main" id="{763A148C-F34B-44D1-7C05-D6CD806447E8}"/>
              </a:ext>
            </a:extLst>
          </p:cNvPr>
          <p:cNvSpPr/>
          <p:nvPr/>
        </p:nvSpPr>
        <p:spPr>
          <a:xfrm>
            <a:off x="587859" y="4279944"/>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~88% of the booking comprises of 2 or less passengers </a:t>
            </a:r>
          </a:p>
          <a:p>
            <a:pPr algn="ctr"/>
            <a:endParaRPr lang="en-IN" sz="1400"/>
          </a:p>
        </p:txBody>
      </p:sp>
      <p:pic>
        <p:nvPicPr>
          <p:cNvPr id="34" name="Picture 33">
            <a:extLst>
              <a:ext uri="{FF2B5EF4-FFF2-40B4-BE49-F238E27FC236}">
                <a16:creationId xmlns:a16="http://schemas.microsoft.com/office/drawing/2014/main" id="{1B2E8C9E-50B3-07DE-75B9-E892AFFB341C}"/>
              </a:ext>
            </a:extLst>
          </p:cNvPr>
          <p:cNvPicPr>
            <a:picLocks noChangeAspect="1"/>
          </p:cNvPicPr>
          <p:nvPr/>
        </p:nvPicPr>
        <p:blipFill>
          <a:blip r:embed="rId5"/>
          <a:stretch>
            <a:fillRect/>
          </a:stretch>
        </p:blipFill>
        <p:spPr>
          <a:xfrm>
            <a:off x="5089748" y="1651583"/>
            <a:ext cx="3034320" cy="2218425"/>
          </a:xfrm>
          <a:prstGeom prst="rect">
            <a:avLst/>
          </a:prstGeom>
          <a:noFill/>
          <a:ln>
            <a:noFill/>
          </a:ln>
          <a:effectLst>
            <a:outerShdw blurRad="190500" algn="tl" rotWithShape="0">
              <a:srgbClr val="000000">
                <a:alpha val="70000"/>
              </a:srgbClr>
            </a:outerShdw>
          </a:effectLst>
        </p:spPr>
      </p:pic>
      <p:sp>
        <p:nvSpPr>
          <p:cNvPr id="35" name="Rectangle: Rounded Corners 34">
            <a:extLst>
              <a:ext uri="{FF2B5EF4-FFF2-40B4-BE49-F238E27FC236}">
                <a16:creationId xmlns:a16="http://schemas.microsoft.com/office/drawing/2014/main" id="{B7DC6479-9596-DE51-C40E-855379D9F7A8}"/>
              </a:ext>
            </a:extLst>
          </p:cNvPr>
          <p:cNvSpPr/>
          <p:nvPr/>
        </p:nvSpPr>
        <p:spPr>
          <a:xfrm>
            <a:off x="4952047" y="4279944"/>
            <a:ext cx="3917633"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IN" sz="1600">
                <a:solidFill>
                  <a:schemeClr val="bg2"/>
                </a:solidFill>
                <a:latin typeface="Arial"/>
                <a:cs typeface="Arial"/>
              </a:rPr>
              <a:t>Majority of bookings have &lt;=2 passengers leading to other no. passengers as outliers  </a:t>
            </a:r>
            <a:endParaRPr lang="en-IN" sz="1600">
              <a:solidFill>
                <a:schemeClr val="bg2"/>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D22A8424-FB3E-4832-2B41-2707F9BBEDC2}"/>
              </a:ext>
            </a:extLst>
          </p:cNvPr>
          <p:cNvPicPr>
            <a:picLocks noChangeAspect="1"/>
          </p:cNvPicPr>
          <p:nvPr/>
        </p:nvPicPr>
        <p:blipFill>
          <a:blip r:embed="rId6"/>
          <a:stretch>
            <a:fillRect/>
          </a:stretch>
        </p:blipFill>
        <p:spPr>
          <a:xfrm>
            <a:off x="939662" y="1743359"/>
            <a:ext cx="2918588" cy="2034872"/>
          </a:xfrm>
          <a:prstGeom prst="rect">
            <a:avLst/>
          </a:prstGeom>
          <a:noFill/>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5635386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B7A1A2E-97DA-9136-FF3A-D378C20C1685}"/>
              </a:ext>
            </a:extLst>
          </p:cNvPr>
          <p:cNvCxnSpPr>
            <a:cxnSpLocks/>
          </p:cNvCxnSpPr>
          <p:nvPr/>
        </p:nvCxnSpPr>
        <p:spPr>
          <a:xfrm>
            <a:off x="4643275" y="2045711"/>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
        <p:nvSpPr>
          <p:cNvPr id="20" name="Title 1">
            <a:extLst>
              <a:ext uri="{FF2B5EF4-FFF2-40B4-BE49-F238E27FC236}">
                <a16:creationId xmlns:a16="http://schemas.microsoft.com/office/drawing/2014/main" id="{B42E85C5-5231-B385-EA1A-ABEB1891CF1E}"/>
              </a:ext>
            </a:extLst>
          </p:cNvPr>
          <p:cNvSpPr>
            <a:spLocks noGrp="1"/>
          </p:cNvSpPr>
          <p:nvPr>
            <p:ph type="title"/>
          </p:nvPr>
        </p:nvSpPr>
        <p:spPr>
          <a:xfrm>
            <a:off x="457200" y="685800"/>
            <a:ext cx="8229600" cy="857250"/>
          </a:xfrm>
        </p:spPr>
        <p:txBody>
          <a:bodyPr>
            <a:normAutofit/>
          </a:bodyPr>
          <a:lstStyle/>
          <a:p>
            <a:r>
              <a:rPr lang="en-US" sz="2400">
                <a:latin typeface="Arial"/>
                <a:cs typeface="Arial"/>
              </a:rPr>
              <a:t>Data Exploration Insights – Sales Channel</a:t>
            </a:r>
            <a:endParaRPr lang="en-US"/>
          </a:p>
        </p:txBody>
      </p:sp>
      <p:sp>
        <p:nvSpPr>
          <p:cNvPr id="32" name="Rectangle: Rounded Corners 31">
            <a:extLst>
              <a:ext uri="{FF2B5EF4-FFF2-40B4-BE49-F238E27FC236}">
                <a16:creationId xmlns:a16="http://schemas.microsoft.com/office/drawing/2014/main" id="{763A148C-F34B-44D1-7C05-D6CD806447E8}"/>
              </a:ext>
            </a:extLst>
          </p:cNvPr>
          <p:cNvSpPr/>
          <p:nvPr/>
        </p:nvSpPr>
        <p:spPr>
          <a:xfrm>
            <a:off x="587859" y="4266150"/>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a:p>
        </p:txBody>
      </p:sp>
      <p:pic>
        <p:nvPicPr>
          <p:cNvPr id="3" name="Picture 2">
            <a:extLst>
              <a:ext uri="{FF2B5EF4-FFF2-40B4-BE49-F238E27FC236}">
                <a16:creationId xmlns:a16="http://schemas.microsoft.com/office/drawing/2014/main" id="{D06FAAE5-63F3-D58C-537E-A64C0BFCF83B}"/>
              </a:ext>
            </a:extLst>
          </p:cNvPr>
          <p:cNvPicPr>
            <a:picLocks noChangeAspect="1"/>
          </p:cNvPicPr>
          <p:nvPr/>
        </p:nvPicPr>
        <p:blipFill rotWithShape="1">
          <a:blip r:embed="rId5"/>
          <a:srcRect l="624" t="1054" b="-1"/>
          <a:stretch/>
        </p:blipFill>
        <p:spPr>
          <a:xfrm>
            <a:off x="5526672" y="2021169"/>
            <a:ext cx="2796412" cy="2026037"/>
          </a:xfrm>
          <a:prstGeom prst="rect">
            <a:avLst/>
          </a:prstGeom>
          <a:noFill/>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9698E8C8-5C26-5227-5081-A9FE0C4AD37D}"/>
              </a:ext>
            </a:extLst>
          </p:cNvPr>
          <p:cNvPicPr>
            <a:picLocks noChangeAspect="1"/>
          </p:cNvPicPr>
          <p:nvPr/>
        </p:nvPicPr>
        <p:blipFill rotWithShape="1">
          <a:blip r:embed="rId6"/>
          <a:srcRect t="1393" b="-1"/>
          <a:stretch/>
        </p:blipFill>
        <p:spPr>
          <a:xfrm>
            <a:off x="660839" y="1970690"/>
            <a:ext cx="2956490" cy="2026800"/>
          </a:xfrm>
          <a:prstGeom prst="rect">
            <a:avLst/>
          </a:prstGeom>
          <a:noFill/>
          <a:ln>
            <a:noFill/>
          </a:ln>
          <a:effectLst>
            <a:outerShdw blurRad="190500" algn="tl" rotWithShape="0">
              <a:srgbClr val="000000">
                <a:alpha val="70000"/>
              </a:srgbClr>
            </a:outerShdw>
          </a:effectLst>
        </p:spPr>
      </p:pic>
      <p:sp>
        <p:nvSpPr>
          <p:cNvPr id="6" name="Rectangle: Rounded Corners 5">
            <a:extLst>
              <a:ext uri="{FF2B5EF4-FFF2-40B4-BE49-F238E27FC236}">
                <a16:creationId xmlns:a16="http://schemas.microsoft.com/office/drawing/2014/main" id="{1361231D-91D9-602A-EB4F-E2F59C73B561}"/>
              </a:ext>
            </a:extLst>
          </p:cNvPr>
          <p:cNvSpPr/>
          <p:nvPr/>
        </p:nvSpPr>
        <p:spPr>
          <a:xfrm>
            <a:off x="490113" y="4425130"/>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~89% of the bookings are through the Internet</a:t>
            </a:r>
          </a:p>
          <a:p>
            <a:pPr algn="ctr"/>
            <a:endParaRPr lang="en-IN" sz="1400"/>
          </a:p>
        </p:txBody>
      </p:sp>
      <p:sp>
        <p:nvSpPr>
          <p:cNvPr id="7" name="Rectangle: Rounded Corners 6">
            <a:extLst>
              <a:ext uri="{FF2B5EF4-FFF2-40B4-BE49-F238E27FC236}">
                <a16:creationId xmlns:a16="http://schemas.microsoft.com/office/drawing/2014/main" id="{BB5992A5-4E10-6EB0-ED17-889DF5B70EEE}"/>
              </a:ext>
            </a:extLst>
          </p:cNvPr>
          <p:cNvSpPr/>
          <p:nvPr/>
        </p:nvSpPr>
        <p:spPr>
          <a:xfrm>
            <a:off x="5338868" y="4450979"/>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While majority of booking happens through internet, the booking completion rate is comparable in both channels</a:t>
            </a:r>
            <a:endParaRPr lang="en-IN" sz="1400"/>
          </a:p>
        </p:txBody>
      </p:sp>
    </p:spTree>
    <p:extLst>
      <p:ext uri="{BB962C8B-B14F-4D97-AF65-F5344CB8AC3E}">
        <p14:creationId xmlns:p14="http://schemas.microsoft.com/office/powerpoint/2010/main" val="184663625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B7A1A2E-97DA-9136-FF3A-D378C20C1685}"/>
              </a:ext>
            </a:extLst>
          </p:cNvPr>
          <p:cNvCxnSpPr>
            <a:cxnSpLocks/>
          </p:cNvCxnSpPr>
          <p:nvPr/>
        </p:nvCxnSpPr>
        <p:spPr>
          <a:xfrm>
            <a:off x="2883624" y="1844589"/>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
        <p:nvSpPr>
          <p:cNvPr id="20" name="Title 1">
            <a:extLst>
              <a:ext uri="{FF2B5EF4-FFF2-40B4-BE49-F238E27FC236}">
                <a16:creationId xmlns:a16="http://schemas.microsoft.com/office/drawing/2014/main" id="{B42E85C5-5231-B385-EA1A-ABEB1891CF1E}"/>
              </a:ext>
            </a:extLst>
          </p:cNvPr>
          <p:cNvSpPr>
            <a:spLocks noGrp="1"/>
          </p:cNvSpPr>
          <p:nvPr>
            <p:ph type="title"/>
          </p:nvPr>
        </p:nvSpPr>
        <p:spPr>
          <a:xfrm>
            <a:off x="457200" y="685800"/>
            <a:ext cx="8229600" cy="857250"/>
          </a:xfrm>
        </p:spPr>
        <p:txBody>
          <a:bodyPr>
            <a:normAutofit/>
          </a:bodyPr>
          <a:lstStyle/>
          <a:p>
            <a:r>
              <a:rPr lang="en-US" sz="2400">
                <a:latin typeface="Arial"/>
                <a:cs typeface="Arial"/>
              </a:rPr>
              <a:t>Data Exploration Insights – Purchase Lead</a:t>
            </a:r>
            <a:endParaRPr lang="en-US">
              <a:latin typeface="Arial"/>
              <a:cs typeface="Arial"/>
            </a:endParaRPr>
          </a:p>
        </p:txBody>
      </p:sp>
      <p:sp>
        <p:nvSpPr>
          <p:cNvPr id="32" name="Rectangle: Rounded Corners 31">
            <a:extLst>
              <a:ext uri="{FF2B5EF4-FFF2-40B4-BE49-F238E27FC236}">
                <a16:creationId xmlns:a16="http://schemas.microsoft.com/office/drawing/2014/main" id="{763A148C-F34B-44D1-7C05-D6CD806447E8}"/>
              </a:ext>
            </a:extLst>
          </p:cNvPr>
          <p:cNvSpPr/>
          <p:nvPr/>
        </p:nvSpPr>
        <p:spPr>
          <a:xfrm>
            <a:off x="587859" y="4266150"/>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a:p>
        </p:txBody>
      </p:sp>
      <p:pic>
        <p:nvPicPr>
          <p:cNvPr id="7" name="Picture 6">
            <a:extLst>
              <a:ext uri="{FF2B5EF4-FFF2-40B4-BE49-F238E27FC236}">
                <a16:creationId xmlns:a16="http://schemas.microsoft.com/office/drawing/2014/main" id="{CDEA6ADA-D66F-CFB6-E141-7D6382F1B1FF}"/>
              </a:ext>
            </a:extLst>
          </p:cNvPr>
          <p:cNvPicPr>
            <a:picLocks noChangeAspect="1"/>
          </p:cNvPicPr>
          <p:nvPr/>
        </p:nvPicPr>
        <p:blipFill>
          <a:blip r:embed="rId5"/>
          <a:stretch>
            <a:fillRect/>
          </a:stretch>
        </p:blipFill>
        <p:spPr>
          <a:xfrm>
            <a:off x="247100" y="1897287"/>
            <a:ext cx="2105115" cy="1517239"/>
          </a:xfrm>
          <a:prstGeom prst="rect">
            <a:avLst/>
          </a:prstGeom>
          <a:noFill/>
          <a:ln>
            <a:noFill/>
          </a:ln>
          <a:effectLst>
            <a:outerShdw blurRad="190500" algn="tl" rotWithShape="0">
              <a:srgbClr val="000000">
                <a:alpha val="70000"/>
              </a:srgbClr>
            </a:outerShdw>
          </a:effectLst>
        </p:spPr>
      </p:pic>
      <p:pic>
        <p:nvPicPr>
          <p:cNvPr id="8" name="Picture 9" descr="A graph of a bar graph&#10;&#10;Description automatically generated">
            <a:extLst>
              <a:ext uri="{FF2B5EF4-FFF2-40B4-BE49-F238E27FC236}">
                <a16:creationId xmlns:a16="http://schemas.microsoft.com/office/drawing/2014/main" id="{C0DF7E8E-A388-1E47-13FB-9B28BCEDCDA5}"/>
              </a:ext>
            </a:extLst>
          </p:cNvPr>
          <p:cNvPicPr>
            <a:picLocks noChangeAspect="1"/>
          </p:cNvPicPr>
          <p:nvPr/>
        </p:nvPicPr>
        <p:blipFill rotWithShape="1">
          <a:blip r:embed="rId6"/>
          <a:srcRect t="7775"/>
          <a:stretch/>
        </p:blipFill>
        <p:spPr>
          <a:xfrm>
            <a:off x="3415033" y="1924974"/>
            <a:ext cx="2075974" cy="1461864"/>
          </a:xfrm>
          <a:prstGeom prst="rect">
            <a:avLst/>
          </a:prstGeom>
          <a:noFill/>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D42A51FA-A631-AC68-0065-25F70BC4CEF8}"/>
              </a:ext>
            </a:extLst>
          </p:cNvPr>
          <p:cNvPicPr>
            <a:picLocks noChangeAspect="1"/>
          </p:cNvPicPr>
          <p:nvPr/>
        </p:nvPicPr>
        <p:blipFill rotWithShape="1">
          <a:blip r:embed="rId7"/>
          <a:srcRect l="1265" r="-1"/>
          <a:stretch/>
        </p:blipFill>
        <p:spPr>
          <a:xfrm>
            <a:off x="6553825" y="1913036"/>
            <a:ext cx="2132975" cy="1485741"/>
          </a:xfrm>
          <a:prstGeom prst="rect">
            <a:avLst/>
          </a:prstGeom>
          <a:noFill/>
          <a:ln>
            <a:noFill/>
          </a:ln>
          <a:effectLst>
            <a:outerShdw blurRad="190500" algn="tl" rotWithShape="0">
              <a:srgbClr val="000000">
                <a:alpha val="70000"/>
              </a:srgbClr>
            </a:outerShdw>
          </a:effectLst>
        </p:spPr>
      </p:pic>
      <p:cxnSp>
        <p:nvCxnSpPr>
          <p:cNvPr id="12" name="Straight Connector 11">
            <a:extLst>
              <a:ext uri="{FF2B5EF4-FFF2-40B4-BE49-F238E27FC236}">
                <a16:creationId xmlns:a16="http://schemas.microsoft.com/office/drawing/2014/main" id="{D5EBE270-AC9F-5B5B-B4A7-C59DDC1AF87D}"/>
              </a:ext>
            </a:extLst>
          </p:cNvPr>
          <p:cNvCxnSpPr>
            <a:cxnSpLocks/>
          </p:cNvCxnSpPr>
          <p:nvPr/>
        </p:nvCxnSpPr>
        <p:spPr>
          <a:xfrm>
            <a:off x="6022416" y="1844589"/>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AC06E1F0-2946-DDD7-DE89-0DF45E5C5294}"/>
              </a:ext>
            </a:extLst>
          </p:cNvPr>
          <p:cNvSpPr/>
          <p:nvPr/>
        </p:nvSpPr>
        <p:spPr>
          <a:xfrm>
            <a:off x="0" y="3823519"/>
            <a:ext cx="285533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Majority of the bookings are planned for in the upcoming 100 days</a:t>
            </a:r>
            <a:endParaRPr lang="en-IN" sz="1400"/>
          </a:p>
        </p:txBody>
      </p:sp>
      <p:sp>
        <p:nvSpPr>
          <p:cNvPr id="14" name="Rectangle: Rounded Corners 13">
            <a:extLst>
              <a:ext uri="{FF2B5EF4-FFF2-40B4-BE49-F238E27FC236}">
                <a16:creationId xmlns:a16="http://schemas.microsoft.com/office/drawing/2014/main" id="{E56AF006-08ED-0E28-ED0F-B4A1B844C2F4}"/>
              </a:ext>
            </a:extLst>
          </p:cNvPr>
          <p:cNvSpPr/>
          <p:nvPr/>
        </p:nvSpPr>
        <p:spPr>
          <a:xfrm>
            <a:off x="3025355" y="3823519"/>
            <a:ext cx="285533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Only a fraction of bookings are made more than a year in advance</a:t>
            </a:r>
            <a:endParaRPr lang="en-IN" sz="1400"/>
          </a:p>
        </p:txBody>
      </p:sp>
      <p:sp>
        <p:nvSpPr>
          <p:cNvPr id="15" name="Rectangle: Rounded Corners 14">
            <a:extLst>
              <a:ext uri="{FF2B5EF4-FFF2-40B4-BE49-F238E27FC236}">
                <a16:creationId xmlns:a16="http://schemas.microsoft.com/office/drawing/2014/main" id="{8BAD8532-B685-A215-45AB-F19E7F780019}"/>
              </a:ext>
            </a:extLst>
          </p:cNvPr>
          <p:cNvSpPr/>
          <p:nvPr/>
        </p:nvSpPr>
        <p:spPr>
          <a:xfrm>
            <a:off x="6192647" y="3852948"/>
            <a:ext cx="285533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IN" sz="1600">
                <a:solidFill>
                  <a:schemeClr val="bg2"/>
                </a:solidFill>
                <a:latin typeface="Arial"/>
                <a:cs typeface="Arial"/>
              </a:rPr>
              <a:t>Purchase lead has no significant impact on Booking completion rate</a:t>
            </a:r>
            <a:endParaRPr lang="en-IN" sz="160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0914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B7A1A2E-97DA-9136-FF3A-D378C20C1685}"/>
              </a:ext>
            </a:extLst>
          </p:cNvPr>
          <p:cNvCxnSpPr>
            <a:cxnSpLocks/>
          </p:cNvCxnSpPr>
          <p:nvPr/>
        </p:nvCxnSpPr>
        <p:spPr>
          <a:xfrm>
            <a:off x="4643275" y="1525791"/>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
        <p:nvSpPr>
          <p:cNvPr id="20" name="Title 1">
            <a:extLst>
              <a:ext uri="{FF2B5EF4-FFF2-40B4-BE49-F238E27FC236}">
                <a16:creationId xmlns:a16="http://schemas.microsoft.com/office/drawing/2014/main" id="{B42E85C5-5231-B385-EA1A-ABEB1891CF1E}"/>
              </a:ext>
            </a:extLst>
          </p:cNvPr>
          <p:cNvSpPr>
            <a:spLocks noGrp="1"/>
          </p:cNvSpPr>
          <p:nvPr>
            <p:ph type="title"/>
          </p:nvPr>
        </p:nvSpPr>
        <p:spPr>
          <a:xfrm>
            <a:off x="457200" y="685800"/>
            <a:ext cx="8229600" cy="857250"/>
          </a:xfrm>
        </p:spPr>
        <p:txBody>
          <a:bodyPr>
            <a:normAutofit/>
          </a:bodyPr>
          <a:lstStyle/>
          <a:p>
            <a:r>
              <a:rPr lang="en-US" sz="2400">
                <a:latin typeface="Arial"/>
                <a:cs typeface="Arial"/>
              </a:rPr>
              <a:t>Data Exploration Insights – Flight Time</a:t>
            </a:r>
            <a:endParaRPr lang="en-US">
              <a:latin typeface="Arial"/>
              <a:cs typeface="Arial"/>
            </a:endParaRPr>
          </a:p>
        </p:txBody>
      </p:sp>
      <p:sp>
        <p:nvSpPr>
          <p:cNvPr id="32" name="Rectangle: Rounded Corners 31">
            <a:extLst>
              <a:ext uri="{FF2B5EF4-FFF2-40B4-BE49-F238E27FC236}">
                <a16:creationId xmlns:a16="http://schemas.microsoft.com/office/drawing/2014/main" id="{763A148C-F34B-44D1-7C05-D6CD806447E8}"/>
              </a:ext>
            </a:extLst>
          </p:cNvPr>
          <p:cNvSpPr/>
          <p:nvPr/>
        </p:nvSpPr>
        <p:spPr>
          <a:xfrm>
            <a:off x="587859" y="4266150"/>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Morning is the most preferred travel time while evening is the least preferred </a:t>
            </a:r>
          </a:p>
        </p:txBody>
      </p:sp>
      <p:pic>
        <p:nvPicPr>
          <p:cNvPr id="6" name="Picture 5">
            <a:extLst>
              <a:ext uri="{FF2B5EF4-FFF2-40B4-BE49-F238E27FC236}">
                <a16:creationId xmlns:a16="http://schemas.microsoft.com/office/drawing/2014/main" id="{B8EBDFB6-B5D2-9A1A-C405-3B21B98A2852}"/>
              </a:ext>
            </a:extLst>
          </p:cNvPr>
          <p:cNvPicPr>
            <a:picLocks noChangeAspect="1"/>
          </p:cNvPicPr>
          <p:nvPr/>
        </p:nvPicPr>
        <p:blipFill>
          <a:blip r:embed="rId5"/>
          <a:stretch>
            <a:fillRect/>
          </a:stretch>
        </p:blipFill>
        <p:spPr>
          <a:xfrm>
            <a:off x="5874072" y="1924582"/>
            <a:ext cx="2620389" cy="1899782"/>
          </a:xfrm>
          <a:prstGeom prst="rect">
            <a:avLst/>
          </a:prstGeom>
          <a:noFill/>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0BEEF94-14D8-0353-B402-005247FBFA0C}"/>
              </a:ext>
            </a:extLst>
          </p:cNvPr>
          <p:cNvPicPr>
            <a:picLocks noChangeAspect="1"/>
          </p:cNvPicPr>
          <p:nvPr/>
        </p:nvPicPr>
        <p:blipFill>
          <a:blip r:embed="rId6"/>
          <a:stretch>
            <a:fillRect/>
          </a:stretch>
        </p:blipFill>
        <p:spPr>
          <a:xfrm>
            <a:off x="720287" y="1984836"/>
            <a:ext cx="2661220" cy="1839528"/>
          </a:xfrm>
          <a:prstGeom prst="rect">
            <a:avLst/>
          </a:prstGeom>
          <a:noFill/>
          <a:ln>
            <a:noFill/>
          </a:ln>
          <a:effectLst>
            <a:outerShdw blurRad="190500" algn="tl" rotWithShape="0">
              <a:srgbClr val="000000">
                <a:alpha val="70000"/>
              </a:srgbClr>
            </a:outerShdw>
          </a:effectLst>
        </p:spPr>
      </p:pic>
      <p:sp>
        <p:nvSpPr>
          <p:cNvPr id="10" name="Rectangle: Rounded Corners 9">
            <a:extLst>
              <a:ext uri="{FF2B5EF4-FFF2-40B4-BE49-F238E27FC236}">
                <a16:creationId xmlns:a16="http://schemas.microsoft.com/office/drawing/2014/main" id="{2F542935-3FE0-1064-3126-DF6395BD7771}"/>
              </a:ext>
            </a:extLst>
          </p:cNvPr>
          <p:cNvSpPr/>
          <p:nvPr/>
        </p:nvSpPr>
        <p:spPr>
          <a:xfrm>
            <a:off x="5687479" y="4178914"/>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IN" sz="1600">
                <a:solidFill>
                  <a:schemeClr val="bg2"/>
                </a:solidFill>
                <a:latin typeface="Arial"/>
                <a:cs typeface="Arial"/>
              </a:rPr>
              <a:t>Bookings made for afternoon have a slightly better completion rate than others</a:t>
            </a:r>
          </a:p>
        </p:txBody>
      </p:sp>
    </p:spTree>
    <p:extLst>
      <p:ext uri="{BB962C8B-B14F-4D97-AF65-F5344CB8AC3E}">
        <p14:creationId xmlns:p14="http://schemas.microsoft.com/office/powerpoint/2010/main" val="9446505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B7A1A2E-97DA-9136-FF3A-D378C20C1685}"/>
              </a:ext>
            </a:extLst>
          </p:cNvPr>
          <p:cNvCxnSpPr>
            <a:cxnSpLocks/>
          </p:cNvCxnSpPr>
          <p:nvPr/>
        </p:nvCxnSpPr>
        <p:spPr>
          <a:xfrm>
            <a:off x="4624356" y="1626348"/>
            <a:ext cx="0" cy="2467660"/>
          </a:xfrm>
          <a:prstGeom prst="line">
            <a:avLst/>
          </a:prstGeom>
          <a:ln w="9525">
            <a:prstDash val="lgDash"/>
          </a:ln>
        </p:spPr>
        <p:style>
          <a:lnRef idx="2">
            <a:schemeClr val="accent1"/>
          </a:lnRef>
          <a:fillRef idx="0">
            <a:schemeClr val="accent1"/>
          </a:fillRef>
          <a:effectRef idx="1">
            <a:schemeClr val="accent1"/>
          </a:effectRef>
          <a:fontRef idx="minor">
            <a:schemeClr val="tx1"/>
          </a:fontRef>
        </p:style>
      </p:cxnSp>
      <p:sp>
        <p:nvSpPr>
          <p:cNvPr id="20" name="Title 1">
            <a:extLst>
              <a:ext uri="{FF2B5EF4-FFF2-40B4-BE49-F238E27FC236}">
                <a16:creationId xmlns:a16="http://schemas.microsoft.com/office/drawing/2014/main" id="{B42E85C5-5231-B385-EA1A-ABEB1891CF1E}"/>
              </a:ext>
            </a:extLst>
          </p:cNvPr>
          <p:cNvSpPr>
            <a:spLocks noGrp="1"/>
          </p:cNvSpPr>
          <p:nvPr>
            <p:ph type="title"/>
          </p:nvPr>
        </p:nvSpPr>
        <p:spPr>
          <a:xfrm>
            <a:off x="457200" y="685800"/>
            <a:ext cx="8229600" cy="857250"/>
          </a:xfrm>
        </p:spPr>
        <p:txBody>
          <a:bodyPr>
            <a:normAutofit/>
          </a:bodyPr>
          <a:lstStyle/>
          <a:p>
            <a:r>
              <a:rPr lang="en-US" sz="2400">
                <a:latin typeface="Arial"/>
                <a:cs typeface="Arial"/>
              </a:rPr>
              <a:t>Data Exploration Insights - Continent</a:t>
            </a:r>
            <a:endParaRPr lang="en-US">
              <a:latin typeface="Arial"/>
              <a:cs typeface="Arial"/>
            </a:endParaRPr>
          </a:p>
        </p:txBody>
      </p:sp>
      <p:sp>
        <p:nvSpPr>
          <p:cNvPr id="32" name="Rectangle: Rounded Corners 31">
            <a:extLst>
              <a:ext uri="{FF2B5EF4-FFF2-40B4-BE49-F238E27FC236}">
                <a16:creationId xmlns:a16="http://schemas.microsoft.com/office/drawing/2014/main" id="{763A148C-F34B-44D1-7C05-D6CD806447E8}"/>
              </a:ext>
            </a:extLst>
          </p:cNvPr>
          <p:cNvSpPr/>
          <p:nvPr/>
        </p:nvSpPr>
        <p:spPr>
          <a:xfrm>
            <a:off x="587859" y="4266150"/>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a:p>
        </p:txBody>
      </p:sp>
      <p:pic>
        <p:nvPicPr>
          <p:cNvPr id="3" name="Picture 2" descr="A graph of a number of countries/regions&#10;&#10;Description automatically generated">
            <a:extLst>
              <a:ext uri="{FF2B5EF4-FFF2-40B4-BE49-F238E27FC236}">
                <a16:creationId xmlns:a16="http://schemas.microsoft.com/office/drawing/2014/main" id="{0AD702EA-7B68-165E-5AE3-56BFF6BB28D2}"/>
              </a:ext>
            </a:extLst>
          </p:cNvPr>
          <p:cNvPicPr>
            <a:picLocks noChangeAspect="1"/>
          </p:cNvPicPr>
          <p:nvPr/>
        </p:nvPicPr>
        <p:blipFill rotWithShape="1">
          <a:blip r:embed="rId5"/>
          <a:srcRect t="5578" b="5578"/>
          <a:stretch/>
        </p:blipFill>
        <p:spPr>
          <a:xfrm>
            <a:off x="1176106" y="1828798"/>
            <a:ext cx="2418716" cy="1900800"/>
          </a:xfrm>
          <a:prstGeom prst="rect">
            <a:avLst/>
          </a:prstGeom>
          <a:noFill/>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3AF84477-38EC-2E1D-6CAA-91DB2FCB00BA}"/>
              </a:ext>
            </a:extLst>
          </p:cNvPr>
          <p:cNvPicPr>
            <a:picLocks noChangeAspect="1"/>
          </p:cNvPicPr>
          <p:nvPr/>
        </p:nvPicPr>
        <p:blipFill>
          <a:blip r:embed="rId6"/>
          <a:stretch>
            <a:fillRect/>
          </a:stretch>
        </p:blipFill>
        <p:spPr>
          <a:xfrm>
            <a:off x="5642547" y="1925886"/>
            <a:ext cx="2101460" cy="1900800"/>
          </a:xfrm>
          <a:prstGeom prst="rect">
            <a:avLst/>
          </a:prstGeom>
          <a:noFill/>
          <a:ln>
            <a:noFill/>
          </a:ln>
          <a:effectLst>
            <a:outerShdw blurRad="190500" algn="tl" rotWithShape="0">
              <a:srgbClr val="000000">
                <a:alpha val="70000"/>
              </a:srgbClr>
            </a:outerShdw>
          </a:effectLst>
        </p:spPr>
      </p:pic>
      <p:sp>
        <p:nvSpPr>
          <p:cNvPr id="7" name="Rectangle: Rounded Corners 6">
            <a:extLst>
              <a:ext uri="{FF2B5EF4-FFF2-40B4-BE49-F238E27FC236}">
                <a16:creationId xmlns:a16="http://schemas.microsoft.com/office/drawing/2014/main" id="{33EFFDDB-0294-EB40-1E4E-932DAEF92535}"/>
              </a:ext>
            </a:extLst>
          </p:cNvPr>
          <p:cNvSpPr/>
          <p:nvPr/>
        </p:nvSpPr>
        <p:spPr>
          <a:xfrm>
            <a:off x="796301" y="4219904"/>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Most of the booking happens for travel from Asia followed by Oceania</a:t>
            </a:r>
          </a:p>
        </p:txBody>
      </p:sp>
      <p:sp>
        <p:nvSpPr>
          <p:cNvPr id="8" name="Rectangle: Rounded Corners 7">
            <a:extLst>
              <a:ext uri="{FF2B5EF4-FFF2-40B4-BE49-F238E27FC236}">
                <a16:creationId xmlns:a16="http://schemas.microsoft.com/office/drawing/2014/main" id="{6E8777E5-FEE2-A8B7-80C1-7B8094225AD1}"/>
              </a:ext>
            </a:extLst>
          </p:cNvPr>
          <p:cNvSpPr/>
          <p:nvPr/>
        </p:nvSpPr>
        <p:spPr>
          <a:xfrm>
            <a:off x="5107267" y="4293739"/>
            <a:ext cx="3172020" cy="32792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a:solidFill>
                  <a:schemeClr val="bg2"/>
                </a:solidFill>
                <a:latin typeface="Arial" panose="020B0604020202020204" pitchFamily="34" charset="0"/>
                <a:cs typeface="Arial" panose="020B0604020202020204" pitchFamily="34" charset="0"/>
              </a:rPr>
              <a:t>Asia has highest booking completion rate followed by Europe and Africa respectively</a:t>
            </a:r>
          </a:p>
        </p:txBody>
      </p:sp>
    </p:spTree>
    <p:extLst>
      <p:ext uri="{BB962C8B-B14F-4D97-AF65-F5344CB8AC3E}">
        <p14:creationId xmlns:p14="http://schemas.microsoft.com/office/powerpoint/2010/main" val="1716482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6-9 Cover">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themeOverride>
</file>

<file path=ppt/theme/themeOverride2.xml><?xml version="1.0" encoding="utf-8"?>
<a:themeOverride xmlns:a="http://schemas.openxmlformats.org/drawingml/2006/main">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themeOverride>
</file>

<file path=ppt/theme/themeOverride3.xml><?xml version="1.0" encoding="utf-8"?>
<a:themeOverride xmlns:a="http://schemas.openxmlformats.org/drawingml/2006/main">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themeOverride>
</file>

<file path=ppt/theme/themeOverride4.xml><?xml version="1.0" encoding="utf-8"?>
<a:themeOverride xmlns:a="http://schemas.openxmlformats.org/drawingml/2006/main">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themeOverride>
</file>

<file path=ppt/theme/themeOverride5.xml><?xml version="1.0" encoding="utf-8"?>
<a:themeOverride xmlns:a="http://schemas.openxmlformats.org/drawingml/2006/main">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0E174E962A77A46AB978958149D8C85" ma:contentTypeVersion="3" ma:contentTypeDescription="Crear nuevo documento." ma:contentTypeScope="" ma:versionID="112e811b7f805c1518204a202d6c8931">
  <xsd:schema xmlns:xsd="http://www.w3.org/2001/XMLSchema" xmlns:xs="http://www.w3.org/2001/XMLSchema" xmlns:p="http://schemas.microsoft.com/office/2006/metadata/properties" xmlns:ns2="4ec34e1c-8fbf-4c04-abbf-c0dd42840c1e" targetNamespace="http://schemas.microsoft.com/office/2006/metadata/properties" ma:root="true" ma:fieldsID="ea4e0c0158f4ac55f9fff7387d8d1b21" ns2:_="">
    <xsd:import namespace="4ec34e1c-8fbf-4c04-abbf-c0dd42840c1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c34e1c-8fbf-4c04-abbf-c0dd4284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1A7943-EEC6-423C-B960-753821727391}">
  <ds:schemaRefs>
    <ds:schemaRef ds:uri="4ec34e1c-8fbf-4c04-abbf-c0dd42840c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5C8154-B246-4418-B45C-71328AAFBF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77967A-330D-4E2D-801C-8CD1F9D88E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2262</Words>
  <Application>Microsoft Macintosh PowerPoint</Application>
  <PresentationFormat>On-screen Show (16:9)</PresentationFormat>
  <Paragraphs>209</Paragraphs>
  <Slides>25</Slides>
  <Notes>23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Arial</vt:lpstr>
      <vt:lpstr>Arial Black</vt:lpstr>
      <vt:lpstr>Calibri</vt:lpstr>
      <vt:lpstr>Inter</vt:lpstr>
      <vt:lpstr>16-9 Cover</vt:lpstr>
      <vt:lpstr>16-9 Light Background</vt:lpstr>
      <vt:lpstr>16-9 White Backgroud</vt:lpstr>
      <vt:lpstr>PowerPoint Presentation</vt:lpstr>
      <vt:lpstr>Passenger airline is one of the most competitive industries in the world</vt:lpstr>
      <vt:lpstr>Problem Overview</vt:lpstr>
      <vt:lpstr>Dataset Overview</vt:lpstr>
      <vt:lpstr>Data Exploration Insights -  Number of Passengers</vt:lpstr>
      <vt:lpstr>Data Exploration Insights – Sales Channel</vt:lpstr>
      <vt:lpstr>Data Exploration Insights – Purchase Lead</vt:lpstr>
      <vt:lpstr>Data Exploration Insights – Flight Time</vt:lpstr>
      <vt:lpstr>Data Exploration Insights - Continent</vt:lpstr>
      <vt:lpstr>Data Exploration Insights - Optional Services</vt:lpstr>
      <vt:lpstr>PowerPoint Presentation</vt:lpstr>
      <vt:lpstr>New variables are created, and some variables are dropped to extract relevant information from the dataset (1/2)</vt:lpstr>
      <vt:lpstr>New variables are created, and some variables are dropped to extract relevant information from the dataset (2/2)</vt:lpstr>
      <vt:lpstr>The input data is skewed with majority of itinerary opting out of booking</vt:lpstr>
      <vt:lpstr>PowerPoint Presentation</vt:lpstr>
      <vt:lpstr>PowerPoint Presentation</vt:lpstr>
      <vt:lpstr>PowerPoint Presentation</vt:lpstr>
      <vt:lpstr>PowerPoint Presentation</vt:lpstr>
      <vt:lpstr>PowerPoint Presentation</vt:lpstr>
      <vt:lpstr>PowerPoint Presentation</vt:lpstr>
      <vt:lpstr>Model Comparison</vt:lpstr>
      <vt:lpstr>Variable Importance</vt:lpstr>
      <vt:lpstr>Findings and Conclusion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Sethi, Arushi</cp:lastModifiedBy>
  <cp:revision>2</cp:revision>
  <cp:lastPrinted>2011-01-24T02:49:42Z</cp:lastPrinted>
  <dcterms:created xsi:type="dcterms:W3CDTF">2011-06-30T15:04:08Z</dcterms:created>
  <dcterms:modified xsi:type="dcterms:W3CDTF">2023-12-30T00:20:27Z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0x010100D0E174E962A77A46AB978958149D8C85</vt:lpwstr>
  </property>
</Properties>
</file>