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8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1" d="100"/>
          <a:sy n="41" d="100"/>
        </p:scale>
        <p:origin x="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AAD </a:t>
            </a:r>
            <a:r>
              <a:rPr lang="en-US" sz="4400" dirty="0" err="1">
                <a:solidFill>
                  <a:schemeClr val="tx1"/>
                </a:solidFill>
              </a:rPr>
              <a:t>PRoject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Team AP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AF02-51D7-4C16-927E-A96262E8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4124-2814-4FD3-847A-76FADE37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Brief Overview of the project idea</a:t>
            </a:r>
          </a:p>
          <a:p>
            <a:r>
              <a:rPr lang="en-US" sz="2400" dirty="0"/>
              <a:t>Work Flow</a:t>
            </a:r>
          </a:p>
          <a:p>
            <a:r>
              <a:rPr lang="en-US" sz="2400" dirty="0"/>
              <a:t>Achievements</a:t>
            </a:r>
          </a:p>
          <a:p>
            <a:r>
              <a:rPr lang="en-US" sz="2400" dirty="0"/>
              <a:t>Future Goals</a:t>
            </a:r>
          </a:p>
          <a:p>
            <a:r>
              <a:rPr lang="en-US" sz="2400" dirty="0"/>
              <a:t>Roadmap towards achieving future goals</a:t>
            </a:r>
          </a:p>
        </p:txBody>
      </p:sp>
    </p:spTree>
    <p:extLst>
      <p:ext uri="{BB962C8B-B14F-4D97-AF65-F5344CB8AC3E}">
        <p14:creationId xmlns:p14="http://schemas.microsoft.com/office/powerpoint/2010/main" val="35273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13A9-7491-4DD8-A469-AE6545E0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01E0-3191-4BFD-BDE4-816E7280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 discussed earlier, we intend to write a novel that pays homage to the arduous process of algorithm design in a manner that is relatable and engaging for people of all ages, especially those belonging to the younger generation.</a:t>
            </a:r>
          </a:p>
          <a:p>
            <a:r>
              <a:rPr lang="en-US" sz="1800" dirty="0"/>
              <a:t>The novel is set in a fictionalized universe where algorithms compete on the basis of factors such as time optimization, space optimization and randomness optimization in order to determine the best.</a:t>
            </a:r>
          </a:p>
          <a:p>
            <a:r>
              <a:rPr lang="en-US" sz="1800" dirty="0"/>
              <a:t>Each algorithm is mentored by their creator to improve its design so it can solve all kinds of problems in the most efficient manner possible.</a:t>
            </a:r>
          </a:p>
          <a:p>
            <a:r>
              <a:rPr lang="en-US" sz="1800" dirty="0"/>
              <a:t>The underlying message is that every algorithm can always be made better, and each victor is just the best known algorithm.</a:t>
            </a:r>
          </a:p>
          <a:p>
            <a:r>
              <a:rPr lang="en-US" sz="1800" dirty="0"/>
              <a:t>We focus on the nth Fibonacci number, Shortest Path and Sorting Problems in this novel.</a:t>
            </a:r>
          </a:p>
        </p:txBody>
      </p:sp>
    </p:spTree>
    <p:extLst>
      <p:ext uri="{BB962C8B-B14F-4D97-AF65-F5344CB8AC3E}">
        <p14:creationId xmlns:p14="http://schemas.microsoft.com/office/powerpoint/2010/main" val="195954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AAB4-CE25-4D2C-9138-7C180E8E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E825D-D74E-4286-8779-6E61D7A2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three problems have been divided into three different section of the novel which will be written by the three of us individually. An epilogue and a prologue will tie the three components of the story together.</a:t>
            </a:r>
          </a:p>
          <a:p>
            <a:r>
              <a:rPr lang="en-US" sz="1800" dirty="0"/>
              <a:t>Sorting: Bubble Sort, Merge Sort, Heap Sort and Quick Sort - Meghna</a:t>
            </a:r>
          </a:p>
          <a:p>
            <a:r>
              <a:rPr lang="en-US" sz="1800" dirty="0"/>
              <a:t>Shortest Path: Dijkstra, Bellman-Ford, Floyd-</a:t>
            </a:r>
            <a:r>
              <a:rPr lang="en-US" sz="1800" dirty="0" err="1"/>
              <a:t>Warshall</a:t>
            </a:r>
            <a:r>
              <a:rPr lang="en-US" sz="1800" dirty="0"/>
              <a:t>, Top Sort – </a:t>
            </a:r>
            <a:r>
              <a:rPr lang="en-US" sz="1800" dirty="0" err="1"/>
              <a:t>Dhruvee</a:t>
            </a:r>
            <a:endParaRPr lang="en-US" sz="1800" dirty="0"/>
          </a:p>
          <a:p>
            <a:r>
              <a:rPr lang="en-US" sz="1800" dirty="0"/>
              <a:t>Nth Fibonacci Number: Iterative, Dynamic Programming, Fast Doubling, Binet’s Formula – Arushi</a:t>
            </a:r>
          </a:p>
          <a:p>
            <a:r>
              <a:rPr lang="en-US" sz="1800" dirty="0"/>
              <a:t>Epilogue and Prologue – Group effort</a:t>
            </a:r>
          </a:p>
          <a:p>
            <a:r>
              <a:rPr lang="en-US" sz="1800" dirty="0"/>
              <a:t>Estimated length of novel: 50 – 100 pages</a:t>
            </a:r>
          </a:p>
        </p:txBody>
      </p:sp>
    </p:spTree>
    <p:extLst>
      <p:ext uri="{BB962C8B-B14F-4D97-AF65-F5344CB8AC3E}">
        <p14:creationId xmlns:p14="http://schemas.microsoft.com/office/powerpoint/2010/main" val="166642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3123-7234-4E8D-B3BB-9286D972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AutoShape 2" descr="Research - Free web icons">
            <a:extLst>
              <a:ext uri="{FF2B5EF4-FFF2-40B4-BE49-F238E27FC236}">
                <a16:creationId xmlns:a16="http://schemas.microsoft.com/office/drawing/2014/main" id="{8904D3D0-C4C7-4035-BF70-4AA45FEEB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E4DF4E-7ABE-4C98-9248-63F44B39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423" y="2609786"/>
            <a:ext cx="1466545" cy="1466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99483B-B147-4307-80CF-2F5B9813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98" y="2609786"/>
            <a:ext cx="1466545" cy="14665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687FDD-56C0-4883-992E-D71A11D03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032" y="2609785"/>
            <a:ext cx="1466545" cy="14665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CA686A-EC50-46F8-AC69-2A8D256F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3057" y="2695727"/>
            <a:ext cx="1466545" cy="14665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471AE3-E2B9-45A7-B6AA-21890481B431}"/>
              </a:ext>
            </a:extLst>
          </p:cNvPr>
          <p:cNvSpPr txBox="1"/>
          <p:nvPr/>
        </p:nvSpPr>
        <p:spPr>
          <a:xfrm rot="10800000" flipH="1" flipV="1">
            <a:off x="3873169" y="4366141"/>
            <a:ext cx="195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Division of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838AC-FE2D-4157-BA42-C995D482CDB5}"/>
              </a:ext>
            </a:extLst>
          </p:cNvPr>
          <p:cNvSpPr txBox="1"/>
          <p:nvPr/>
        </p:nvSpPr>
        <p:spPr>
          <a:xfrm rot="10800000" flipH="1" flipV="1">
            <a:off x="907388" y="4378763"/>
            <a:ext cx="195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CB680B-3452-47D2-986D-30BC35DF4802}"/>
              </a:ext>
            </a:extLst>
          </p:cNvPr>
          <p:cNvSpPr txBox="1"/>
          <p:nvPr/>
        </p:nvSpPr>
        <p:spPr>
          <a:xfrm rot="10800000" flipH="1" flipV="1">
            <a:off x="6461022" y="4333280"/>
            <a:ext cx="195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Discussions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8EA07-8387-4ADC-A012-4C877DF5F36E}"/>
              </a:ext>
            </a:extLst>
          </p:cNvPr>
          <p:cNvSpPr txBox="1"/>
          <p:nvPr/>
        </p:nvSpPr>
        <p:spPr>
          <a:xfrm rot="10800000" flipH="1" flipV="1">
            <a:off x="9254361" y="4333280"/>
            <a:ext cx="195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Building a draft</a:t>
            </a:r>
          </a:p>
        </p:txBody>
      </p:sp>
    </p:spTree>
    <p:extLst>
      <p:ext uri="{BB962C8B-B14F-4D97-AF65-F5344CB8AC3E}">
        <p14:creationId xmlns:p14="http://schemas.microsoft.com/office/powerpoint/2010/main" val="266742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09C7-844E-4D1A-9FF6-37DFBD97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885B-A9D8-40D1-8869-95AE9A60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Implementing the research to use it in the finished product</a:t>
            </a:r>
          </a:p>
          <a:p>
            <a:r>
              <a:rPr lang="en-US" sz="2400" dirty="0"/>
              <a:t>Writing the individual phases and bringing them together.</a:t>
            </a:r>
          </a:p>
          <a:p>
            <a:r>
              <a:rPr lang="en-US" sz="2400" dirty="0"/>
              <a:t>Proof Reading and checking for improvements.</a:t>
            </a:r>
          </a:p>
          <a:p>
            <a:r>
              <a:rPr lang="en-US" sz="2400" dirty="0"/>
              <a:t>Adding the code to implement the algorithms, including pictures if time permits.</a:t>
            </a:r>
          </a:p>
        </p:txBody>
      </p:sp>
    </p:spTree>
    <p:extLst>
      <p:ext uri="{BB962C8B-B14F-4D97-AF65-F5344CB8AC3E}">
        <p14:creationId xmlns:p14="http://schemas.microsoft.com/office/powerpoint/2010/main" val="259812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86F-F7E4-4FC8-9A77-FDF6A81F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01B51-B6CE-47E1-B524-CC709EC2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14" y="2014194"/>
            <a:ext cx="3747935" cy="3747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9AA7F8-B28D-4A8C-8EAE-FE206746696D}"/>
              </a:ext>
            </a:extLst>
          </p:cNvPr>
          <p:cNvSpPr txBox="1"/>
          <p:nvPr/>
        </p:nvSpPr>
        <p:spPr>
          <a:xfrm rot="10800000" flipH="1" flipV="1">
            <a:off x="5250787" y="5707619"/>
            <a:ext cx="253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 (10 days)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5C406-4FFB-4290-BBC3-034559DB4A00}"/>
              </a:ext>
            </a:extLst>
          </p:cNvPr>
          <p:cNvSpPr txBox="1"/>
          <p:nvPr/>
        </p:nvSpPr>
        <p:spPr>
          <a:xfrm rot="10800000" flipH="1" flipV="1">
            <a:off x="2081420" y="4843807"/>
            <a:ext cx="291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Finalize Idea (10 days)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88BAD-2D03-4EEF-BE88-F502A53587E5}"/>
              </a:ext>
            </a:extLst>
          </p:cNvPr>
          <p:cNvSpPr txBox="1"/>
          <p:nvPr/>
        </p:nvSpPr>
        <p:spPr>
          <a:xfrm rot="10800000" flipH="1" flipV="1">
            <a:off x="4574455" y="3832929"/>
            <a:ext cx="277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Writing (3 – 4 weeks)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C8DF9-8563-475F-BD83-00B1EB8C17AD}"/>
              </a:ext>
            </a:extLst>
          </p:cNvPr>
          <p:cNvSpPr txBox="1"/>
          <p:nvPr/>
        </p:nvSpPr>
        <p:spPr>
          <a:xfrm rot="10800000" flipH="1" flipV="1">
            <a:off x="4498255" y="2150301"/>
            <a:ext cx="595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Estimated Time of Completion: Mid-November</a:t>
            </a:r>
          </a:p>
        </p:txBody>
      </p:sp>
    </p:spTree>
    <p:extLst>
      <p:ext uri="{BB962C8B-B14F-4D97-AF65-F5344CB8AC3E}">
        <p14:creationId xmlns:p14="http://schemas.microsoft.com/office/powerpoint/2010/main" val="376694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EC4665-8D8B-4BC6-B691-46BED418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1866900"/>
            <a:ext cx="3955643" cy="39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51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{5D3BA863-FF27-4372-9898-7497D8C2ADC3}tf78438558_win32</Template>
  <TotalTime>46</TotalTime>
  <Words>341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AAD PRoject</vt:lpstr>
      <vt:lpstr>Table of Contents</vt:lpstr>
      <vt:lpstr>Overview</vt:lpstr>
      <vt:lpstr>Work Flow</vt:lpstr>
      <vt:lpstr>Achievements</vt:lpstr>
      <vt:lpstr>Future Goals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 PRoject</dc:title>
  <dc:creator>Arushi Mittal</dc:creator>
  <cp:lastModifiedBy>Arushi Mittal</cp:lastModifiedBy>
  <cp:revision>5</cp:revision>
  <dcterms:created xsi:type="dcterms:W3CDTF">2020-10-21T07:10:55Z</dcterms:created>
  <dcterms:modified xsi:type="dcterms:W3CDTF">2020-10-21T07:57:35Z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