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8" r:id="rId7"/>
    <p:sldId id="265" r:id="rId8"/>
    <p:sldId id="266" r:id="rId9"/>
    <p:sldId id="272" r:id="rId10"/>
    <p:sldId id="269" r:id="rId11"/>
    <p:sldId id="270" r:id="rId12"/>
    <p:sldId id="271" r:id="rId13"/>
    <p:sldId id="267" r:id="rId14"/>
    <p:sldId id="27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shi Mittal" userId="3f5798c6bebeb72b" providerId="LiveId" clId="{A68964B4-9094-4117-B877-D2F954B426A2}"/>
    <pc:docChg chg="undo redo custSel addSld delSld modSld">
      <pc:chgData name="Arushi Mittal" userId="3f5798c6bebeb72b" providerId="LiveId" clId="{A68964B4-9094-4117-B877-D2F954B426A2}" dt="2020-11-23T17:33:55.566" v="3683" actId="12269"/>
      <pc:docMkLst>
        <pc:docMk/>
      </pc:docMkLst>
      <pc:sldChg chg="modSp">
        <pc:chgData name="Arushi Mittal" userId="3f5798c6bebeb72b" providerId="LiveId" clId="{A68964B4-9094-4117-B877-D2F954B426A2}" dt="2020-11-23T17:19:44.016" v="3391" actId="20577"/>
        <pc:sldMkLst>
          <pc:docMk/>
          <pc:sldMk cId="1607800796" sldId="262"/>
        </pc:sldMkLst>
        <pc:graphicFrameChg chg="mod">
          <ac:chgData name="Arushi Mittal" userId="3f5798c6bebeb72b" providerId="LiveId" clId="{A68964B4-9094-4117-B877-D2F954B426A2}" dt="2020-11-23T17:19:44.016" v="3391" actId="20577"/>
          <ac:graphicFrameMkLst>
            <pc:docMk/>
            <pc:sldMk cId="1607800796" sldId="262"/>
            <ac:graphicFrameMk id="4" creationId="{392C1185-DB7E-40F2-8888-8C3769EEEFBE}"/>
          </ac:graphicFrameMkLst>
        </pc:graphicFrameChg>
      </pc:sldChg>
      <pc:sldChg chg="modSp">
        <pc:chgData name="Arushi Mittal" userId="3f5798c6bebeb72b" providerId="LiveId" clId="{A68964B4-9094-4117-B877-D2F954B426A2}" dt="2020-11-23T17:25:28.660" v="3621" actId="12269"/>
        <pc:sldMkLst>
          <pc:docMk/>
          <pc:sldMk cId="2731645989" sldId="265"/>
        </pc:sldMkLst>
        <pc:graphicFrameChg chg="mod">
          <ac:chgData name="Arushi Mittal" userId="3f5798c6bebeb72b" providerId="LiveId" clId="{A68964B4-9094-4117-B877-D2F954B426A2}" dt="2020-11-23T17:25:28.660" v="3621" actId="12269"/>
          <ac:graphicFrameMkLst>
            <pc:docMk/>
            <pc:sldMk cId="2731645989" sldId="265"/>
            <ac:graphicFrameMk id="4" creationId="{5010C888-D911-4A6E-88D0-99D11813A354}"/>
          </ac:graphicFrameMkLst>
        </pc:graphicFrameChg>
      </pc:sldChg>
      <pc:sldChg chg="addSp delSp modSp mod">
        <pc:chgData name="Arushi Mittal" userId="3f5798c6bebeb72b" providerId="LiveId" clId="{A68964B4-9094-4117-B877-D2F954B426A2}" dt="2020-11-22T18:18:48.143" v="1188" actId="12084"/>
        <pc:sldMkLst>
          <pc:docMk/>
          <pc:sldMk cId="4044247739" sldId="266"/>
        </pc:sldMkLst>
        <pc:spChg chg="add del">
          <ac:chgData name="Arushi Mittal" userId="3f5798c6bebeb72b" providerId="LiveId" clId="{A68964B4-9094-4117-B877-D2F954B426A2}" dt="2020-11-22T18:18:48.143" v="1188" actId="12084"/>
          <ac:spMkLst>
            <pc:docMk/>
            <pc:sldMk cId="4044247739" sldId="266"/>
            <ac:spMk id="32" creationId="{8C3E0ACC-E2E0-44CB-A9F2-0F7248C6527A}"/>
          </ac:spMkLst>
        </pc:spChg>
        <pc:graphicFrameChg chg="add del mod">
          <ac:chgData name="Arushi Mittal" userId="3f5798c6bebeb72b" providerId="LiveId" clId="{A68964B4-9094-4117-B877-D2F954B426A2}" dt="2020-11-22T18:18:48.143" v="1188" actId="12084"/>
          <ac:graphicFrameMkLst>
            <pc:docMk/>
            <pc:sldMk cId="4044247739" sldId="266"/>
            <ac:graphicFrameMk id="3" creationId="{238A0941-AE88-4A06-924D-EF8B4E7D82A1}"/>
          </ac:graphicFrameMkLst>
        </pc:graphicFrameChg>
        <pc:picChg chg="mod">
          <ac:chgData name="Arushi Mittal" userId="3f5798c6bebeb72b" providerId="LiveId" clId="{A68964B4-9094-4117-B877-D2F954B426A2}" dt="2020-11-22T18:18:47.102" v="1187" actId="1076"/>
          <ac:picMkLst>
            <pc:docMk/>
            <pc:sldMk cId="4044247739" sldId="266"/>
            <ac:picMk id="23" creationId="{B9AA1856-DE7C-4F9D-944F-5B27A27F0E66}"/>
          </ac:picMkLst>
        </pc:picChg>
      </pc:sldChg>
      <pc:sldChg chg="modSp mod">
        <pc:chgData name="Arushi Mittal" userId="3f5798c6bebeb72b" providerId="LiveId" clId="{A68964B4-9094-4117-B877-D2F954B426A2}" dt="2020-11-22T19:10:42.518" v="1489" actId="20577"/>
        <pc:sldMkLst>
          <pc:docMk/>
          <pc:sldMk cId="1925338086" sldId="267"/>
        </pc:sldMkLst>
        <pc:spChg chg="mod">
          <ac:chgData name="Arushi Mittal" userId="3f5798c6bebeb72b" providerId="LiveId" clId="{A68964B4-9094-4117-B877-D2F954B426A2}" dt="2020-11-22T19:10:42.518" v="1489" actId="20577"/>
          <ac:spMkLst>
            <pc:docMk/>
            <pc:sldMk cId="1925338086" sldId="267"/>
            <ac:spMk id="28" creationId="{7272EAC6-420C-471A-9ADA-4C1CCA5480EC}"/>
          </ac:spMkLst>
        </pc:spChg>
      </pc:sldChg>
      <pc:sldChg chg="addSp delSp modSp mod">
        <pc:chgData name="Arushi Mittal" userId="3f5798c6bebeb72b" providerId="LiveId" clId="{A68964B4-9094-4117-B877-D2F954B426A2}" dt="2020-11-23T17:28:09.019" v="3669" actId="12269"/>
        <pc:sldMkLst>
          <pc:docMk/>
          <pc:sldMk cId="401036632" sldId="269"/>
        </pc:sldMkLst>
        <pc:spChg chg="add del mod">
          <ac:chgData name="Arushi Mittal" userId="3f5798c6bebeb72b" providerId="LiveId" clId="{A68964B4-9094-4117-B877-D2F954B426A2}" dt="2020-11-23T17:12:53.714" v="2633" actId="12084"/>
          <ac:spMkLst>
            <pc:docMk/>
            <pc:sldMk cId="401036632" sldId="269"/>
            <ac:spMk id="3" creationId="{A9B7E95E-D972-40CC-AB67-257F069FA868}"/>
          </ac:spMkLst>
        </pc:spChg>
        <pc:graphicFrameChg chg="add del mod">
          <ac:chgData name="Arushi Mittal" userId="3f5798c6bebeb72b" providerId="LiveId" clId="{A68964B4-9094-4117-B877-D2F954B426A2}" dt="2020-11-23T17:12:47.782" v="2629" actId="12084"/>
          <ac:graphicFrameMkLst>
            <pc:docMk/>
            <pc:sldMk cId="401036632" sldId="269"/>
            <ac:graphicFrameMk id="4" creationId="{DDEA8C09-3168-439A-82AA-90D5EA82611F}"/>
          </ac:graphicFrameMkLst>
        </pc:graphicFrameChg>
        <pc:graphicFrameChg chg="add mod">
          <ac:chgData name="Arushi Mittal" userId="3f5798c6bebeb72b" providerId="LiveId" clId="{A68964B4-9094-4117-B877-D2F954B426A2}" dt="2020-11-23T17:28:09.019" v="3669" actId="12269"/>
          <ac:graphicFrameMkLst>
            <pc:docMk/>
            <pc:sldMk cId="401036632" sldId="269"/>
            <ac:graphicFrameMk id="5" creationId="{1B0CBF30-6F7A-4A4C-ADDE-48D90C9A3223}"/>
          </ac:graphicFrameMkLst>
        </pc:graphicFrameChg>
      </pc:sldChg>
      <pc:sldChg chg="addSp delSp modSp mod">
        <pc:chgData name="Arushi Mittal" userId="3f5798c6bebeb72b" providerId="LiveId" clId="{A68964B4-9094-4117-B877-D2F954B426A2}" dt="2020-11-23T17:28:30.602" v="3671" actId="478"/>
        <pc:sldMkLst>
          <pc:docMk/>
          <pc:sldMk cId="969026160" sldId="270"/>
        </pc:sldMkLst>
        <pc:spChg chg="add del mod">
          <ac:chgData name="Arushi Mittal" userId="3f5798c6bebeb72b" providerId="LiveId" clId="{A68964B4-9094-4117-B877-D2F954B426A2}" dt="2020-11-22T18:30:48.697" v="1462" actId="12084"/>
          <ac:spMkLst>
            <pc:docMk/>
            <pc:sldMk cId="969026160" sldId="270"/>
            <ac:spMk id="3" creationId="{C5A376E3-D562-4EC5-A242-08FE01ADC705}"/>
          </ac:spMkLst>
        </pc:spChg>
        <pc:graphicFrameChg chg="add del mod">
          <ac:chgData name="Arushi Mittal" userId="3f5798c6bebeb72b" providerId="LiveId" clId="{A68964B4-9094-4117-B877-D2F954B426A2}" dt="2020-11-22T18:16:18.975" v="1174" actId="12084"/>
          <ac:graphicFrameMkLst>
            <pc:docMk/>
            <pc:sldMk cId="969026160" sldId="270"/>
            <ac:graphicFrameMk id="4" creationId="{9C6B9C71-92F4-4FEA-B148-1445A68CE52A}"/>
          </ac:graphicFrameMkLst>
        </pc:graphicFrameChg>
        <pc:graphicFrameChg chg="add del mod">
          <ac:chgData name="Arushi Mittal" userId="3f5798c6bebeb72b" providerId="LiveId" clId="{A68964B4-9094-4117-B877-D2F954B426A2}" dt="2020-11-22T18:17:00.527" v="1176" actId="12084"/>
          <ac:graphicFrameMkLst>
            <pc:docMk/>
            <pc:sldMk cId="969026160" sldId="270"/>
            <ac:graphicFrameMk id="5" creationId="{F3A742EB-610F-409D-B770-803E7F3AB9BE}"/>
          </ac:graphicFrameMkLst>
        </pc:graphicFrameChg>
        <pc:graphicFrameChg chg="add del mod">
          <ac:chgData name="Arushi Mittal" userId="3f5798c6bebeb72b" providerId="LiveId" clId="{A68964B4-9094-4117-B877-D2F954B426A2}" dt="2020-11-22T18:26:49.011" v="1332" actId="12084"/>
          <ac:graphicFrameMkLst>
            <pc:docMk/>
            <pc:sldMk cId="969026160" sldId="270"/>
            <ac:graphicFrameMk id="6" creationId="{1227482A-528D-4D5B-B74D-5F35DF7471DA}"/>
          </ac:graphicFrameMkLst>
        </pc:graphicFrameChg>
        <pc:graphicFrameChg chg="add mod">
          <ac:chgData name="Arushi Mittal" userId="3f5798c6bebeb72b" providerId="LiveId" clId="{A68964B4-9094-4117-B877-D2F954B426A2}" dt="2020-11-23T17:28:30.602" v="3671" actId="478"/>
          <ac:graphicFrameMkLst>
            <pc:docMk/>
            <pc:sldMk cId="969026160" sldId="270"/>
            <ac:graphicFrameMk id="7" creationId="{5DCE0D20-8EB0-423A-86C4-E4856B5FAF99}"/>
          </ac:graphicFrameMkLst>
        </pc:graphicFrameChg>
      </pc:sldChg>
      <pc:sldChg chg="addSp delSp modSp mod">
        <pc:chgData name="Arushi Mittal" userId="3f5798c6bebeb72b" providerId="LiveId" clId="{A68964B4-9094-4117-B877-D2F954B426A2}" dt="2020-11-23T17:27:56.085" v="3668" actId="12269"/>
        <pc:sldMkLst>
          <pc:docMk/>
          <pc:sldMk cId="813611199" sldId="271"/>
        </pc:sldMkLst>
        <pc:spChg chg="del mod">
          <ac:chgData name="Arushi Mittal" userId="3f5798c6bebeb72b" providerId="LiveId" clId="{A68964B4-9094-4117-B877-D2F954B426A2}" dt="2020-11-23T17:27:45.594" v="3665" actId="12084"/>
          <ac:spMkLst>
            <pc:docMk/>
            <pc:sldMk cId="813611199" sldId="271"/>
            <ac:spMk id="3" creationId="{30CDDD29-F4C9-4F44-8707-B01B5DCAF545}"/>
          </ac:spMkLst>
        </pc:spChg>
        <pc:graphicFrameChg chg="add mod">
          <ac:chgData name="Arushi Mittal" userId="3f5798c6bebeb72b" providerId="LiveId" clId="{A68964B4-9094-4117-B877-D2F954B426A2}" dt="2020-11-23T17:27:56.085" v="3668" actId="12269"/>
          <ac:graphicFrameMkLst>
            <pc:docMk/>
            <pc:sldMk cId="813611199" sldId="271"/>
            <ac:graphicFrameMk id="4" creationId="{6EE5F878-5D66-445B-A001-0B12F052F8F6}"/>
          </ac:graphicFrameMkLst>
        </pc:graphicFrameChg>
      </pc:sldChg>
      <pc:sldChg chg="addSp delSp modSp">
        <pc:chgData name="Arushi Mittal" userId="3f5798c6bebeb72b" providerId="LiveId" clId="{A68964B4-9094-4117-B877-D2F954B426A2}" dt="2020-11-23T17:33:55.566" v="3683" actId="12269"/>
        <pc:sldMkLst>
          <pc:docMk/>
          <pc:sldMk cId="2867125888" sldId="272"/>
        </pc:sldMkLst>
        <pc:spChg chg="mod">
          <ac:chgData name="Arushi Mittal" userId="3f5798c6bebeb72b" providerId="LiveId" clId="{A68964B4-9094-4117-B877-D2F954B426A2}" dt="2020-11-23T17:33:00.750" v="3675" actId="18245"/>
          <ac:spMkLst>
            <pc:docMk/>
            <pc:sldMk cId="2867125888" sldId="272"/>
            <ac:spMk id="4" creationId="{05F0CAD3-0031-477E-9940-4489A7207F11}"/>
          </ac:spMkLst>
        </pc:spChg>
        <pc:spChg chg="mod">
          <ac:chgData name="Arushi Mittal" userId="3f5798c6bebeb72b" providerId="LiveId" clId="{A68964B4-9094-4117-B877-D2F954B426A2}" dt="2020-11-23T17:33:00.750" v="3675" actId="18245"/>
          <ac:spMkLst>
            <pc:docMk/>
            <pc:sldMk cId="2867125888" sldId="272"/>
            <ac:spMk id="6" creationId="{E02252A2-709F-40BA-8757-746134468977}"/>
          </ac:spMkLst>
        </pc:spChg>
        <pc:spChg chg="mod">
          <ac:chgData name="Arushi Mittal" userId="3f5798c6bebeb72b" providerId="LiveId" clId="{A68964B4-9094-4117-B877-D2F954B426A2}" dt="2020-11-23T17:33:00.750" v="3675" actId="18245"/>
          <ac:spMkLst>
            <pc:docMk/>
            <pc:sldMk cId="2867125888" sldId="272"/>
            <ac:spMk id="7" creationId="{7979AD39-4FD2-4179-ADB5-70B919061AB7}"/>
          </ac:spMkLst>
        </pc:spChg>
        <pc:spChg chg="mod">
          <ac:chgData name="Arushi Mittal" userId="3f5798c6bebeb72b" providerId="LiveId" clId="{A68964B4-9094-4117-B877-D2F954B426A2}" dt="2020-11-23T17:33:00.750" v="3675" actId="18245"/>
          <ac:spMkLst>
            <pc:docMk/>
            <pc:sldMk cId="2867125888" sldId="272"/>
            <ac:spMk id="8" creationId="{C97EBED2-3D29-446B-972F-B74A5AC74123}"/>
          </ac:spMkLst>
        </pc:spChg>
        <pc:spChg chg="mod">
          <ac:chgData name="Arushi Mittal" userId="3f5798c6bebeb72b" providerId="LiveId" clId="{A68964B4-9094-4117-B877-D2F954B426A2}" dt="2020-11-23T17:33:00.750" v="3675" actId="18245"/>
          <ac:spMkLst>
            <pc:docMk/>
            <pc:sldMk cId="2867125888" sldId="272"/>
            <ac:spMk id="9" creationId="{73D8C237-5EA5-4BCF-A5C8-71CCA15FB6A9}"/>
          </ac:spMkLst>
        </pc:spChg>
        <pc:spChg chg="mod">
          <ac:chgData name="Arushi Mittal" userId="3f5798c6bebeb72b" providerId="LiveId" clId="{A68964B4-9094-4117-B877-D2F954B426A2}" dt="2020-11-23T17:32:55.781" v="3674" actId="18245"/>
          <ac:spMkLst>
            <pc:docMk/>
            <pc:sldMk cId="2867125888" sldId="272"/>
            <ac:spMk id="10" creationId="{9049CFA5-853D-4D5E-A65E-8C8678440656}"/>
          </ac:spMkLst>
        </pc:spChg>
        <pc:grpChg chg="mod">
          <ac:chgData name="Arushi Mittal" userId="3f5798c6bebeb72b" providerId="LiveId" clId="{A68964B4-9094-4117-B877-D2F954B426A2}" dt="2020-11-23T17:33:00.750" v="3675" actId="18245"/>
          <ac:grpSpMkLst>
            <pc:docMk/>
            <pc:sldMk cId="2867125888" sldId="272"/>
            <ac:grpSpMk id="3" creationId="{78B45CB6-6248-45FD-A45D-CE2C9A119869}"/>
          </ac:grpSpMkLst>
        </pc:grpChg>
        <pc:graphicFrameChg chg="add del mod">
          <ac:chgData name="Arushi Mittal" userId="3f5798c6bebeb72b" providerId="LiveId" clId="{A68964B4-9094-4117-B877-D2F954B426A2}" dt="2020-11-23T17:33:55.566" v="3683" actId="12269"/>
          <ac:graphicFrameMkLst>
            <pc:docMk/>
            <pc:sldMk cId="2867125888" sldId="272"/>
            <ac:graphicFrameMk id="5" creationId="{5B9D5FED-8A23-4A9F-8CB4-3631B178370B}"/>
          </ac:graphicFrameMkLst>
        </pc:graphicFrameChg>
      </pc:sldChg>
      <pc:sldChg chg="modSp new del mod">
        <pc:chgData name="Arushi Mittal" userId="3f5798c6bebeb72b" providerId="LiveId" clId="{A68964B4-9094-4117-B877-D2F954B426A2}" dt="2020-11-23T17:19:02.828" v="3264" actId="47"/>
        <pc:sldMkLst>
          <pc:docMk/>
          <pc:sldMk cId="1185109640" sldId="273"/>
        </pc:sldMkLst>
        <pc:spChg chg="mod">
          <ac:chgData name="Arushi Mittal" userId="3f5798c6bebeb72b" providerId="LiveId" clId="{A68964B4-9094-4117-B877-D2F954B426A2}" dt="2020-11-23T17:07:07.010" v="2426" actId="20577"/>
          <ac:spMkLst>
            <pc:docMk/>
            <pc:sldMk cId="1185109640" sldId="273"/>
            <ac:spMk id="2" creationId="{831511E4-9EAF-426A-84C8-EE1F3B41DD3D}"/>
          </ac:spMkLst>
        </pc:spChg>
        <pc:spChg chg="mod">
          <ac:chgData name="Arushi Mittal" userId="3f5798c6bebeb72b" providerId="LiveId" clId="{A68964B4-9094-4117-B877-D2F954B426A2}" dt="2020-11-23T17:18:50.957" v="3255" actId="20577"/>
          <ac:spMkLst>
            <pc:docMk/>
            <pc:sldMk cId="1185109640" sldId="273"/>
            <ac:spMk id="3" creationId="{2F991F8C-7B6C-4810-ABBA-488A7A44E0B7}"/>
          </ac:spMkLst>
        </pc:spChg>
      </pc:sldChg>
      <pc:sldChg chg="addSp delSp modSp new del mod">
        <pc:chgData name="Arushi Mittal" userId="3f5798c6bebeb72b" providerId="LiveId" clId="{A68964B4-9094-4117-B877-D2F954B426A2}" dt="2020-11-22T18:25:20.039" v="1326" actId="47"/>
        <pc:sldMkLst>
          <pc:docMk/>
          <pc:sldMk cId="1843163315" sldId="273"/>
        </pc:sldMkLst>
        <pc:spChg chg="mod">
          <ac:chgData name="Arushi Mittal" userId="3f5798c6bebeb72b" providerId="LiveId" clId="{A68964B4-9094-4117-B877-D2F954B426A2}" dt="2020-11-22T18:25:15.015" v="1325" actId="1076"/>
          <ac:spMkLst>
            <pc:docMk/>
            <pc:sldMk cId="1843163315" sldId="273"/>
            <ac:spMk id="2" creationId="{560EF019-0E83-434D-B8D7-16316692E977}"/>
          </ac:spMkLst>
        </pc:spChg>
        <pc:spChg chg="del mod">
          <ac:chgData name="Arushi Mittal" userId="3f5798c6bebeb72b" providerId="LiveId" clId="{A68964B4-9094-4117-B877-D2F954B426A2}" dt="2020-11-22T18:20:03.159" v="1273" actId="12084"/>
          <ac:spMkLst>
            <pc:docMk/>
            <pc:sldMk cId="1843163315" sldId="273"/>
            <ac:spMk id="3" creationId="{0CE99A90-0802-443F-BE34-30DF01348EF0}"/>
          </ac:spMkLst>
        </pc:spChg>
        <pc:graphicFrameChg chg="add mod">
          <ac:chgData name="Arushi Mittal" userId="3f5798c6bebeb72b" providerId="LiveId" clId="{A68964B4-9094-4117-B877-D2F954B426A2}" dt="2020-11-22T18:25:06.672" v="1323"/>
          <ac:graphicFrameMkLst>
            <pc:docMk/>
            <pc:sldMk cId="1843163315" sldId="273"/>
            <ac:graphicFrameMk id="4" creationId="{A73B32E9-FE51-49C7-B14B-F07E691FF76A}"/>
          </ac:graphicFrameMkLst>
        </pc:graphicFrameChg>
        <pc:picChg chg="add del mod">
          <ac:chgData name="Arushi Mittal" userId="3f5798c6bebeb72b" providerId="LiveId" clId="{A68964B4-9094-4117-B877-D2F954B426A2}" dt="2020-11-22T18:21:06.875" v="1277" actId="478"/>
          <ac:picMkLst>
            <pc:docMk/>
            <pc:sldMk cId="1843163315" sldId="273"/>
            <ac:picMk id="6" creationId="{B76E0DA5-E36C-4D7C-BB1A-E2F4B507F430}"/>
          </ac:picMkLst>
        </pc:picChg>
      </pc:sldChg>
      <pc:sldChg chg="addSp delSp modSp new del mod">
        <pc:chgData name="Arushi Mittal" userId="3f5798c6bebeb72b" providerId="LiveId" clId="{A68964B4-9094-4117-B877-D2F954B426A2}" dt="2020-11-22T18:30:06.611" v="1461" actId="47"/>
        <pc:sldMkLst>
          <pc:docMk/>
          <pc:sldMk cId="4021348018" sldId="273"/>
        </pc:sldMkLst>
        <pc:spChg chg="del mod">
          <ac:chgData name="Arushi Mittal" userId="3f5798c6bebeb72b" providerId="LiveId" clId="{A68964B4-9094-4117-B877-D2F954B426A2}" dt="2020-11-22T18:27:21.451" v="1343" actId="12084"/>
          <ac:spMkLst>
            <pc:docMk/>
            <pc:sldMk cId="4021348018" sldId="273"/>
            <ac:spMk id="3" creationId="{F91E18B1-E3AE-4DFB-8E27-88737FE6C0C5}"/>
          </ac:spMkLst>
        </pc:spChg>
        <pc:graphicFrameChg chg="add mod">
          <ac:chgData name="Arushi Mittal" userId="3f5798c6bebeb72b" providerId="LiveId" clId="{A68964B4-9094-4117-B877-D2F954B426A2}" dt="2020-11-22T18:29:51.502" v="1460" actId="20577"/>
          <ac:graphicFrameMkLst>
            <pc:docMk/>
            <pc:sldMk cId="4021348018" sldId="273"/>
            <ac:graphicFrameMk id="4" creationId="{00E635E8-6B22-4339-8B96-72BCF0F9EA74}"/>
          </ac:graphicFrameMkLst>
        </pc:graphicFrameChg>
      </pc:sldChg>
      <pc:sldChg chg="addSp delSp modSp new add del mod">
        <pc:chgData name="Arushi Mittal" userId="3f5798c6bebeb72b" providerId="LiveId" clId="{A68964B4-9094-4117-B877-D2F954B426A2}" dt="2020-11-23T17:25:03.512" v="3618" actId="12269"/>
        <pc:sldMkLst>
          <pc:docMk/>
          <pc:sldMk cId="3296749280" sldId="274"/>
        </pc:sldMkLst>
        <pc:spChg chg="add del">
          <ac:chgData name="Arushi Mittal" userId="3f5798c6bebeb72b" providerId="LiveId" clId="{A68964B4-9094-4117-B877-D2F954B426A2}" dt="2020-11-23T17:18:53.721" v="3259" actId="478"/>
          <ac:spMkLst>
            <pc:docMk/>
            <pc:sldMk cId="3296749280" sldId="274"/>
            <ac:spMk id="2" creationId="{03FCB72D-B407-493C-916B-7ED768A9CC54}"/>
          </ac:spMkLst>
        </pc:spChg>
        <pc:spChg chg="add del">
          <ac:chgData name="Arushi Mittal" userId="3f5798c6bebeb72b" providerId="LiveId" clId="{A68964B4-9094-4117-B877-D2F954B426A2}" dt="2020-11-23T17:18:53.234" v="3258" actId="478"/>
          <ac:spMkLst>
            <pc:docMk/>
            <pc:sldMk cId="3296749280" sldId="274"/>
            <ac:spMk id="3" creationId="{89D58B50-878F-4B59-9DAF-85521282507D}"/>
          </ac:spMkLst>
        </pc:spChg>
        <pc:spChg chg="add del mod">
          <ac:chgData name="Arushi Mittal" userId="3f5798c6bebeb72b" providerId="LiveId" clId="{A68964B4-9094-4117-B877-D2F954B426A2}" dt="2020-11-23T17:19:54.154" v="3413" actId="20577"/>
          <ac:spMkLst>
            <pc:docMk/>
            <pc:sldMk cId="3296749280" sldId="274"/>
            <ac:spMk id="4" creationId="{8D5919E6-6232-49F0-A5B1-A8EF11649F14}"/>
          </ac:spMkLst>
        </pc:spChg>
        <pc:spChg chg="add del mod">
          <ac:chgData name="Arushi Mittal" userId="3f5798c6bebeb72b" providerId="LiveId" clId="{A68964B4-9094-4117-B877-D2F954B426A2}" dt="2020-11-23T17:24:51.099" v="3615" actId="12084"/>
          <ac:spMkLst>
            <pc:docMk/>
            <pc:sldMk cId="3296749280" sldId="274"/>
            <ac:spMk id="5" creationId="{3D9C52FC-9A5D-4E60-9C41-02F355FA700F}"/>
          </ac:spMkLst>
        </pc:spChg>
        <pc:graphicFrameChg chg="add mod">
          <ac:chgData name="Arushi Mittal" userId="3f5798c6bebeb72b" providerId="LiveId" clId="{A68964B4-9094-4117-B877-D2F954B426A2}" dt="2020-11-23T17:25:03.512" v="3618" actId="12269"/>
          <ac:graphicFrameMkLst>
            <pc:docMk/>
            <pc:sldMk cId="3296749280" sldId="274"/>
            <ac:graphicFrameMk id="6" creationId="{C9D54A8F-F360-43AB-AE43-7D52BF0F12D8}"/>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ED5C9-5E46-4138-A4F5-D2F8AA255EDD}"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US"/>
        </a:p>
      </dgm:t>
    </dgm:pt>
    <dgm:pt modelId="{FC462268-439F-4CF1-9B03-C56EB49492BA}">
      <dgm:prSet/>
      <dgm:spPr/>
      <dgm:t>
        <a:bodyPr/>
        <a:lstStyle/>
        <a:p>
          <a:r>
            <a:rPr lang="en-US" dirty="0"/>
            <a:t>Accomplishments</a:t>
          </a:r>
        </a:p>
      </dgm:t>
    </dgm:pt>
    <dgm:pt modelId="{6C530DB4-BDBB-4AFC-A58A-96B58D59F03B}" type="parTrans" cxnId="{D0201A49-7B9B-450A-9443-BBA2559FF528}">
      <dgm:prSet/>
      <dgm:spPr/>
      <dgm:t>
        <a:bodyPr/>
        <a:lstStyle/>
        <a:p>
          <a:endParaRPr lang="en-US"/>
        </a:p>
      </dgm:t>
    </dgm:pt>
    <dgm:pt modelId="{02B7A8E4-654D-4FA0-9DB9-0B0AB6D330C6}" type="sibTrans" cxnId="{D0201A49-7B9B-450A-9443-BBA2559FF528}">
      <dgm:prSet/>
      <dgm:spPr/>
      <dgm:t>
        <a:bodyPr/>
        <a:lstStyle/>
        <a:p>
          <a:endParaRPr lang="en-US"/>
        </a:p>
      </dgm:t>
    </dgm:pt>
    <dgm:pt modelId="{E2654FAB-2627-4AB7-B211-D6BD6E21A432}">
      <dgm:prSet/>
      <dgm:spPr/>
      <dgm:t>
        <a:bodyPr/>
        <a:lstStyle/>
        <a:p>
          <a:r>
            <a:rPr lang="en-US"/>
            <a:t>Incorporation of Feedback</a:t>
          </a:r>
        </a:p>
      </dgm:t>
    </dgm:pt>
    <dgm:pt modelId="{D641BBBA-6928-45D8-8376-B3598CCF23E1}" type="parTrans" cxnId="{AB963DD8-51EE-4D1D-9919-2C8FDB854F44}">
      <dgm:prSet/>
      <dgm:spPr/>
      <dgm:t>
        <a:bodyPr/>
        <a:lstStyle/>
        <a:p>
          <a:endParaRPr lang="en-US"/>
        </a:p>
      </dgm:t>
    </dgm:pt>
    <dgm:pt modelId="{A749D1D7-6C91-4DA0-9901-2336E2E0BDEF}" type="sibTrans" cxnId="{AB963DD8-51EE-4D1D-9919-2C8FDB854F44}">
      <dgm:prSet/>
      <dgm:spPr/>
      <dgm:t>
        <a:bodyPr/>
        <a:lstStyle/>
        <a:p>
          <a:endParaRPr lang="en-US"/>
        </a:p>
      </dgm:t>
    </dgm:pt>
    <dgm:pt modelId="{9CB61F06-1856-44A8-B3FF-B92B74E0A234}">
      <dgm:prSet/>
      <dgm:spPr/>
      <dgm:t>
        <a:bodyPr/>
        <a:lstStyle/>
        <a:p>
          <a:r>
            <a:rPr lang="en-US"/>
            <a:t>Extras</a:t>
          </a:r>
        </a:p>
      </dgm:t>
    </dgm:pt>
    <dgm:pt modelId="{71DF10B9-8EE1-48AD-A884-EC29E93295DE}" type="parTrans" cxnId="{CCA239F9-C24F-4AFC-BCDD-17ACB32A2099}">
      <dgm:prSet/>
      <dgm:spPr/>
      <dgm:t>
        <a:bodyPr/>
        <a:lstStyle/>
        <a:p>
          <a:endParaRPr lang="en-US"/>
        </a:p>
      </dgm:t>
    </dgm:pt>
    <dgm:pt modelId="{56660D45-49E1-4FAB-AA8F-C12ECC18DC9F}" type="sibTrans" cxnId="{CCA239F9-C24F-4AFC-BCDD-17ACB32A2099}">
      <dgm:prSet/>
      <dgm:spPr/>
      <dgm:t>
        <a:bodyPr/>
        <a:lstStyle/>
        <a:p>
          <a:endParaRPr lang="en-US"/>
        </a:p>
      </dgm:t>
    </dgm:pt>
    <dgm:pt modelId="{73C90F26-1F6D-42FA-9F79-2B44798C0C88}">
      <dgm:prSet/>
      <dgm:spPr/>
      <dgm:t>
        <a:bodyPr/>
        <a:lstStyle/>
        <a:p>
          <a:r>
            <a:rPr lang="en-US"/>
            <a:t>Brief Overview (Part-wise)</a:t>
          </a:r>
        </a:p>
      </dgm:t>
    </dgm:pt>
    <dgm:pt modelId="{D708F122-30E1-45C5-A721-C8352103204C}" type="parTrans" cxnId="{DA83CAAE-E12D-43FE-97C5-4796E1CD0C32}">
      <dgm:prSet/>
      <dgm:spPr/>
      <dgm:t>
        <a:bodyPr/>
        <a:lstStyle/>
        <a:p>
          <a:endParaRPr lang="en-US"/>
        </a:p>
      </dgm:t>
    </dgm:pt>
    <dgm:pt modelId="{ADBA62DE-2174-4A8D-84FF-C436971DE133}" type="sibTrans" cxnId="{DA83CAAE-E12D-43FE-97C5-4796E1CD0C32}">
      <dgm:prSet/>
      <dgm:spPr/>
      <dgm:t>
        <a:bodyPr/>
        <a:lstStyle/>
        <a:p>
          <a:endParaRPr lang="en-US"/>
        </a:p>
      </dgm:t>
    </dgm:pt>
    <dgm:pt modelId="{56A903D6-F70A-4575-AE59-4374B4043088}">
      <dgm:prSet/>
      <dgm:spPr/>
      <dgm:t>
        <a:bodyPr/>
        <a:lstStyle/>
        <a:p>
          <a:r>
            <a:rPr lang="en-US" dirty="0"/>
            <a:t>Learning</a:t>
          </a:r>
        </a:p>
      </dgm:t>
    </dgm:pt>
    <dgm:pt modelId="{58564DF6-0AB2-4082-81EA-69F28ABC0234}" type="parTrans" cxnId="{3A4FDE47-6919-4EF7-9358-07CFA58F1241}">
      <dgm:prSet/>
      <dgm:spPr/>
      <dgm:t>
        <a:bodyPr/>
        <a:lstStyle/>
        <a:p>
          <a:endParaRPr lang="en-US"/>
        </a:p>
      </dgm:t>
    </dgm:pt>
    <dgm:pt modelId="{D6D91ACC-7740-4107-8A36-DB01E1787C1A}" type="sibTrans" cxnId="{3A4FDE47-6919-4EF7-9358-07CFA58F1241}">
      <dgm:prSet/>
      <dgm:spPr/>
      <dgm:t>
        <a:bodyPr/>
        <a:lstStyle/>
        <a:p>
          <a:endParaRPr lang="en-US"/>
        </a:p>
      </dgm:t>
    </dgm:pt>
    <dgm:pt modelId="{63355DAB-AFA4-4ABB-9ED5-3D008C8AE51E}">
      <dgm:prSet/>
      <dgm:spPr/>
      <dgm:t>
        <a:bodyPr/>
        <a:lstStyle/>
        <a:p>
          <a:r>
            <a:rPr lang="en-US" dirty="0"/>
            <a:t>Key Takeaways</a:t>
          </a:r>
        </a:p>
      </dgm:t>
    </dgm:pt>
    <dgm:pt modelId="{72A420C6-0381-40F0-95A3-D443189D5856}" type="parTrans" cxnId="{BC1135F6-22B6-4154-AC15-5BB5A540AD77}">
      <dgm:prSet/>
      <dgm:spPr/>
      <dgm:t>
        <a:bodyPr/>
        <a:lstStyle/>
        <a:p>
          <a:endParaRPr lang="en-US"/>
        </a:p>
      </dgm:t>
    </dgm:pt>
    <dgm:pt modelId="{5821C9AF-DD0C-4425-8155-709074ACB8BA}" type="sibTrans" cxnId="{BC1135F6-22B6-4154-AC15-5BB5A540AD77}">
      <dgm:prSet/>
      <dgm:spPr/>
      <dgm:t>
        <a:bodyPr/>
        <a:lstStyle/>
        <a:p>
          <a:endParaRPr lang="en-US"/>
        </a:p>
      </dgm:t>
    </dgm:pt>
    <dgm:pt modelId="{2741A266-2644-491F-AD19-C0F84CBE477F}" type="pres">
      <dgm:prSet presAssocID="{751ED5C9-5E46-4138-A4F5-D2F8AA255EDD}" presName="linear" presStyleCnt="0">
        <dgm:presLayoutVars>
          <dgm:animLvl val="lvl"/>
          <dgm:resizeHandles val="exact"/>
        </dgm:presLayoutVars>
      </dgm:prSet>
      <dgm:spPr/>
    </dgm:pt>
    <dgm:pt modelId="{EFCBE854-57EA-42EE-AD17-0D7A8867DFD9}" type="pres">
      <dgm:prSet presAssocID="{FC462268-439F-4CF1-9B03-C56EB49492BA}" presName="parentText" presStyleLbl="node1" presStyleIdx="0" presStyleCnt="6">
        <dgm:presLayoutVars>
          <dgm:chMax val="0"/>
          <dgm:bulletEnabled val="1"/>
        </dgm:presLayoutVars>
      </dgm:prSet>
      <dgm:spPr/>
    </dgm:pt>
    <dgm:pt modelId="{F98951DD-4248-4BDE-9DFF-F868A0A4ABCE}" type="pres">
      <dgm:prSet presAssocID="{02B7A8E4-654D-4FA0-9DB9-0B0AB6D330C6}" presName="spacer" presStyleCnt="0"/>
      <dgm:spPr/>
    </dgm:pt>
    <dgm:pt modelId="{654655F5-A81E-417F-A45F-A6D49F2C4B9E}" type="pres">
      <dgm:prSet presAssocID="{E2654FAB-2627-4AB7-B211-D6BD6E21A432}" presName="parentText" presStyleLbl="node1" presStyleIdx="1" presStyleCnt="6">
        <dgm:presLayoutVars>
          <dgm:chMax val="0"/>
          <dgm:bulletEnabled val="1"/>
        </dgm:presLayoutVars>
      </dgm:prSet>
      <dgm:spPr/>
    </dgm:pt>
    <dgm:pt modelId="{4056EDB8-D4D1-40AF-9137-EDBF9619A4E2}" type="pres">
      <dgm:prSet presAssocID="{A749D1D7-6C91-4DA0-9901-2336E2E0BDEF}" presName="spacer" presStyleCnt="0"/>
      <dgm:spPr/>
    </dgm:pt>
    <dgm:pt modelId="{7974DC4C-0168-4A31-9BDA-8C9E309BB8B8}" type="pres">
      <dgm:prSet presAssocID="{9CB61F06-1856-44A8-B3FF-B92B74E0A234}" presName="parentText" presStyleLbl="node1" presStyleIdx="2" presStyleCnt="6">
        <dgm:presLayoutVars>
          <dgm:chMax val="0"/>
          <dgm:bulletEnabled val="1"/>
        </dgm:presLayoutVars>
      </dgm:prSet>
      <dgm:spPr/>
    </dgm:pt>
    <dgm:pt modelId="{D6819A8E-A287-42E7-B8CC-7306FC8187A0}" type="pres">
      <dgm:prSet presAssocID="{56660D45-49E1-4FAB-AA8F-C12ECC18DC9F}" presName="spacer" presStyleCnt="0"/>
      <dgm:spPr/>
    </dgm:pt>
    <dgm:pt modelId="{1B0E4408-2DC1-4908-A6A8-B8F7254D38C6}" type="pres">
      <dgm:prSet presAssocID="{73C90F26-1F6D-42FA-9F79-2B44798C0C88}" presName="parentText" presStyleLbl="node1" presStyleIdx="3" presStyleCnt="6">
        <dgm:presLayoutVars>
          <dgm:chMax val="0"/>
          <dgm:bulletEnabled val="1"/>
        </dgm:presLayoutVars>
      </dgm:prSet>
      <dgm:spPr/>
    </dgm:pt>
    <dgm:pt modelId="{EEF67DCF-A50B-4F68-9B03-5852E696D628}" type="pres">
      <dgm:prSet presAssocID="{ADBA62DE-2174-4A8D-84FF-C436971DE133}" presName="spacer" presStyleCnt="0"/>
      <dgm:spPr/>
    </dgm:pt>
    <dgm:pt modelId="{C48E102E-4993-44DD-BD52-FCC33D6CCC00}" type="pres">
      <dgm:prSet presAssocID="{56A903D6-F70A-4575-AE59-4374B4043088}" presName="parentText" presStyleLbl="node1" presStyleIdx="4" presStyleCnt="6">
        <dgm:presLayoutVars>
          <dgm:chMax val="0"/>
          <dgm:bulletEnabled val="1"/>
        </dgm:presLayoutVars>
      </dgm:prSet>
      <dgm:spPr/>
    </dgm:pt>
    <dgm:pt modelId="{3717AFD3-AA51-4167-8511-7BAE64B5EBC7}" type="pres">
      <dgm:prSet presAssocID="{D6D91ACC-7740-4107-8A36-DB01E1787C1A}" presName="spacer" presStyleCnt="0"/>
      <dgm:spPr/>
    </dgm:pt>
    <dgm:pt modelId="{60753E9A-5D8B-4D73-B5AE-C8B757037EEC}" type="pres">
      <dgm:prSet presAssocID="{63355DAB-AFA4-4ABB-9ED5-3D008C8AE51E}" presName="parentText" presStyleLbl="node1" presStyleIdx="5" presStyleCnt="6">
        <dgm:presLayoutVars>
          <dgm:chMax val="0"/>
          <dgm:bulletEnabled val="1"/>
        </dgm:presLayoutVars>
      </dgm:prSet>
      <dgm:spPr/>
    </dgm:pt>
  </dgm:ptLst>
  <dgm:cxnLst>
    <dgm:cxn modelId="{95278B03-D951-4FE1-B951-C399B49F0C78}" type="presOf" srcId="{E2654FAB-2627-4AB7-B211-D6BD6E21A432}" destId="{654655F5-A81E-417F-A45F-A6D49F2C4B9E}" srcOrd="0" destOrd="0" presId="urn:microsoft.com/office/officeart/2005/8/layout/vList2"/>
    <dgm:cxn modelId="{80980527-9630-4A56-BD0D-C77E285242E4}" type="presOf" srcId="{73C90F26-1F6D-42FA-9F79-2B44798C0C88}" destId="{1B0E4408-2DC1-4908-A6A8-B8F7254D38C6}" srcOrd="0" destOrd="0" presId="urn:microsoft.com/office/officeart/2005/8/layout/vList2"/>
    <dgm:cxn modelId="{3A4FDE47-6919-4EF7-9358-07CFA58F1241}" srcId="{751ED5C9-5E46-4138-A4F5-D2F8AA255EDD}" destId="{56A903D6-F70A-4575-AE59-4374B4043088}" srcOrd="4" destOrd="0" parTransId="{58564DF6-0AB2-4082-81EA-69F28ABC0234}" sibTransId="{D6D91ACC-7740-4107-8A36-DB01E1787C1A}"/>
    <dgm:cxn modelId="{D0201A49-7B9B-450A-9443-BBA2559FF528}" srcId="{751ED5C9-5E46-4138-A4F5-D2F8AA255EDD}" destId="{FC462268-439F-4CF1-9B03-C56EB49492BA}" srcOrd="0" destOrd="0" parTransId="{6C530DB4-BDBB-4AFC-A58A-96B58D59F03B}" sibTransId="{02B7A8E4-654D-4FA0-9DB9-0B0AB6D330C6}"/>
    <dgm:cxn modelId="{48C6B355-E788-4007-BB90-C7E78E72730A}" type="presOf" srcId="{FC462268-439F-4CF1-9B03-C56EB49492BA}" destId="{EFCBE854-57EA-42EE-AD17-0D7A8867DFD9}" srcOrd="0" destOrd="0" presId="urn:microsoft.com/office/officeart/2005/8/layout/vList2"/>
    <dgm:cxn modelId="{3A33A484-B30D-4891-B4F2-7B426B6FB82A}" type="presOf" srcId="{63355DAB-AFA4-4ABB-9ED5-3D008C8AE51E}" destId="{60753E9A-5D8B-4D73-B5AE-C8B757037EEC}" srcOrd="0" destOrd="0" presId="urn:microsoft.com/office/officeart/2005/8/layout/vList2"/>
    <dgm:cxn modelId="{28A06F86-6B5C-4B7E-8993-91F4ECEBFEA2}" type="presOf" srcId="{56A903D6-F70A-4575-AE59-4374B4043088}" destId="{C48E102E-4993-44DD-BD52-FCC33D6CCC00}" srcOrd="0" destOrd="0" presId="urn:microsoft.com/office/officeart/2005/8/layout/vList2"/>
    <dgm:cxn modelId="{5AD06C95-FA83-4DDE-B672-924BBC948EE0}" type="presOf" srcId="{751ED5C9-5E46-4138-A4F5-D2F8AA255EDD}" destId="{2741A266-2644-491F-AD19-C0F84CBE477F}" srcOrd="0" destOrd="0" presId="urn:microsoft.com/office/officeart/2005/8/layout/vList2"/>
    <dgm:cxn modelId="{DA83CAAE-E12D-43FE-97C5-4796E1CD0C32}" srcId="{751ED5C9-5E46-4138-A4F5-D2F8AA255EDD}" destId="{73C90F26-1F6D-42FA-9F79-2B44798C0C88}" srcOrd="3" destOrd="0" parTransId="{D708F122-30E1-45C5-A721-C8352103204C}" sibTransId="{ADBA62DE-2174-4A8D-84FF-C436971DE133}"/>
    <dgm:cxn modelId="{AB963DD8-51EE-4D1D-9919-2C8FDB854F44}" srcId="{751ED5C9-5E46-4138-A4F5-D2F8AA255EDD}" destId="{E2654FAB-2627-4AB7-B211-D6BD6E21A432}" srcOrd="1" destOrd="0" parTransId="{D641BBBA-6928-45D8-8376-B3598CCF23E1}" sibTransId="{A749D1D7-6C91-4DA0-9901-2336E2E0BDEF}"/>
    <dgm:cxn modelId="{BC1135F6-22B6-4154-AC15-5BB5A540AD77}" srcId="{751ED5C9-5E46-4138-A4F5-D2F8AA255EDD}" destId="{63355DAB-AFA4-4ABB-9ED5-3D008C8AE51E}" srcOrd="5" destOrd="0" parTransId="{72A420C6-0381-40F0-95A3-D443189D5856}" sibTransId="{5821C9AF-DD0C-4425-8155-709074ACB8BA}"/>
    <dgm:cxn modelId="{FF6208F7-4AC6-419C-B4A7-A43F0FB68846}" type="presOf" srcId="{9CB61F06-1856-44A8-B3FF-B92B74E0A234}" destId="{7974DC4C-0168-4A31-9BDA-8C9E309BB8B8}" srcOrd="0" destOrd="0" presId="urn:microsoft.com/office/officeart/2005/8/layout/vList2"/>
    <dgm:cxn modelId="{CCA239F9-C24F-4AFC-BCDD-17ACB32A2099}" srcId="{751ED5C9-5E46-4138-A4F5-D2F8AA255EDD}" destId="{9CB61F06-1856-44A8-B3FF-B92B74E0A234}" srcOrd="2" destOrd="0" parTransId="{71DF10B9-8EE1-48AD-A884-EC29E93295DE}" sibTransId="{56660D45-49E1-4FAB-AA8F-C12ECC18DC9F}"/>
    <dgm:cxn modelId="{5F2F0F92-4A75-427F-AC49-B533B5BFCF39}" type="presParOf" srcId="{2741A266-2644-491F-AD19-C0F84CBE477F}" destId="{EFCBE854-57EA-42EE-AD17-0D7A8867DFD9}" srcOrd="0" destOrd="0" presId="urn:microsoft.com/office/officeart/2005/8/layout/vList2"/>
    <dgm:cxn modelId="{CEDB23C1-C387-4862-935F-7563913C3D4B}" type="presParOf" srcId="{2741A266-2644-491F-AD19-C0F84CBE477F}" destId="{F98951DD-4248-4BDE-9DFF-F868A0A4ABCE}" srcOrd="1" destOrd="0" presId="urn:microsoft.com/office/officeart/2005/8/layout/vList2"/>
    <dgm:cxn modelId="{09361726-1556-4C30-94F9-47EBAFA4849B}" type="presParOf" srcId="{2741A266-2644-491F-AD19-C0F84CBE477F}" destId="{654655F5-A81E-417F-A45F-A6D49F2C4B9E}" srcOrd="2" destOrd="0" presId="urn:microsoft.com/office/officeart/2005/8/layout/vList2"/>
    <dgm:cxn modelId="{E0231795-7C57-451B-884B-5FE2481EFFB8}" type="presParOf" srcId="{2741A266-2644-491F-AD19-C0F84CBE477F}" destId="{4056EDB8-D4D1-40AF-9137-EDBF9619A4E2}" srcOrd="3" destOrd="0" presId="urn:microsoft.com/office/officeart/2005/8/layout/vList2"/>
    <dgm:cxn modelId="{AEF72A2E-FBE8-4A4A-B57C-FED39CCC2EFC}" type="presParOf" srcId="{2741A266-2644-491F-AD19-C0F84CBE477F}" destId="{7974DC4C-0168-4A31-9BDA-8C9E309BB8B8}" srcOrd="4" destOrd="0" presId="urn:microsoft.com/office/officeart/2005/8/layout/vList2"/>
    <dgm:cxn modelId="{31234529-FA08-430E-A53F-08A6CD50CA4B}" type="presParOf" srcId="{2741A266-2644-491F-AD19-C0F84CBE477F}" destId="{D6819A8E-A287-42E7-B8CC-7306FC8187A0}" srcOrd="5" destOrd="0" presId="urn:microsoft.com/office/officeart/2005/8/layout/vList2"/>
    <dgm:cxn modelId="{107FF3CB-63C3-41B2-84F5-C39F8CF21685}" type="presParOf" srcId="{2741A266-2644-491F-AD19-C0F84CBE477F}" destId="{1B0E4408-2DC1-4908-A6A8-B8F7254D38C6}" srcOrd="6" destOrd="0" presId="urn:microsoft.com/office/officeart/2005/8/layout/vList2"/>
    <dgm:cxn modelId="{06D9BEC4-792D-488F-B27D-9DB7E7C3409E}" type="presParOf" srcId="{2741A266-2644-491F-AD19-C0F84CBE477F}" destId="{EEF67DCF-A50B-4F68-9B03-5852E696D628}" srcOrd="7" destOrd="0" presId="urn:microsoft.com/office/officeart/2005/8/layout/vList2"/>
    <dgm:cxn modelId="{A9ECD19E-3ECD-43A4-8FB7-783285ECCA1C}" type="presParOf" srcId="{2741A266-2644-491F-AD19-C0F84CBE477F}" destId="{C48E102E-4993-44DD-BD52-FCC33D6CCC00}" srcOrd="8" destOrd="0" presId="urn:microsoft.com/office/officeart/2005/8/layout/vList2"/>
    <dgm:cxn modelId="{39372457-80AE-4CA1-87C0-47CFC0DA010E}" type="presParOf" srcId="{2741A266-2644-491F-AD19-C0F84CBE477F}" destId="{3717AFD3-AA51-4167-8511-7BAE64B5EBC7}" srcOrd="9" destOrd="0" presId="urn:microsoft.com/office/officeart/2005/8/layout/vList2"/>
    <dgm:cxn modelId="{5C52EB71-A959-45C0-BD72-75A6147AA962}" type="presParOf" srcId="{2741A266-2644-491F-AD19-C0F84CBE477F}" destId="{60753E9A-5D8B-4D73-B5AE-C8B757037EE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D741B6-39DB-41B7-BE5B-00C47D20F5C1}" type="doc">
      <dgm:prSet loTypeId="urn:microsoft.com/office/officeart/2005/8/layout/hList7" loCatId="list" qsTypeId="urn:microsoft.com/office/officeart/2005/8/quickstyle/simple1" qsCatId="simple" csTypeId="urn:microsoft.com/office/officeart/2005/8/colors/colorful2" csCatId="colorful" phldr="1"/>
      <dgm:spPr/>
      <dgm:t>
        <a:bodyPr/>
        <a:lstStyle/>
        <a:p>
          <a:endParaRPr lang="en-US"/>
        </a:p>
      </dgm:t>
    </dgm:pt>
    <dgm:pt modelId="{AA675EC7-2D2C-4D73-8C2F-EB26B5AA73CC}">
      <dgm:prSet/>
      <dgm:spPr/>
      <dgm:t>
        <a:bodyPr/>
        <a:lstStyle/>
        <a:p>
          <a:r>
            <a:rPr lang="en-IN" dirty="0"/>
            <a:t>Discussing and Ideating</a:t>
          </a:r>
          <a:endParaRPr lang="en-US" dirty="0"/>
        </a:p>
      </dgm:t>
    </dgm:pt>
    <dgm:pt modelId="{F7D367DD-3B69-404C-8984-2469D6C5F68F}" type="parTrans" cxnId="{61F1DE74-8E11-44D9-BFF9-B6EF9A903FBD}">
      <dgm:prSet/>
      <dgm:spPr/>
      <dgm:t>
        <a:bodyPr/>
        <a:lstStyle/>
        <a:p>
          <a:endParaRPr lang="en-US"/>
        </a:p>
      </dgm:t>
    </dgm:pt>
    <dgm:pt modelId="{6AB9E019-29DD-46CE-8E9B-2C17C48DBE9D}" type="sibTrans" cxnId="{61F1DE74-8E11-44D9-BFF9-B6EF9A903FBD}">
      <dgm:prSet/>
      <dgm:spPr/>
      <dgm:t>
        <a:bodyPr/>
        <a:lstStyle/>
        <a:p>
          <a:endParaRPr lang="en-US"/>
        </a:p>
      </dgm:t>
    </dgm:pt>
    <dgm:pt modelId="{7D13FB16-D1E5-4F83-9897-8B4BB76A16E7}">
      <dgm:prSet/>
      <dgm:spPr/>
      <dgm:t>
        <a:bodyPr/>
        <a:lstStyle/>
        <a:p>
          <a:r>
            <a:rPr lang="en-IN"/>
            <a:t>Writing the novel</a:t>
          </a:r>
          <a:endParaRPr lang="en-US"/>
        </a:p>
      </dgm:t>
    </dgm:pt>
    <dgm:pt modelId="{08E0D34F-EAB5-4DAC-8F6C-E07AB4C7ED85}" type="parTrans" cxnId="{91A8BB39-8BA2-48D6-BBB0-5601BE34C931}">
      <dgm:prSet/>
      <dgm:spPr/>
      <dgm:t>
        <a:bodyPr/>
        <a:lstStyle/>
        <a:p>
          <a:endParaRPr lang="en-US"/>
        </a:p>
      </dgm:t>
    </dgm:pt>
    <dgm:pt modelId="{80E97927-4DDA-42FA-9245-39EF7C603495}" type="sibTrans" cxnId="{91A8BB39-8BA2-48D6-BBB0-5601BE34C931}">
      <dgm:prSet/>
      <dgm:spPr/>
      <dgm:t>
        <a:bodyPr/>
        <a:lstStyle/>
        <a:p>
          <a:endParaRPr lang="en-US"/>
        </a:p>
      </dgm:t>
    </dgm:pt>
    <dgm:pt modelId="{C3E5C640-8184-4B0B-85F6-6F2442ED3510}">
      <dgm:prSet/>
      <dgm:spPr/>
      <dgm:t>
        <a:bodyPr/>
        <a:lstStyle/>
        <a:p>
          <a:r>
            <a:rPr lang="en-IN"/>
            <a:t>Proof reading</a:t>
          </a:r>
          <a:endParaRPr lang="en-US"/>
        </a:p>
      </dgm:t>
    </dgm:pt>
    <dgm:pt modelId="{2B9BF4E7-CED2-4AEE-94FE-78486120AF85}" type="parTrans" cxnId="{B5D7B896-962B-4560-8D61-B21105749313}">
      <dgm:prSet/>
      <dgm:spPr/>
      <dgm:t>
        <a:bodyPr/>
        <a:lstStyle/>
        <a:p>
          <a:endParaRPr lang="en-US"/>
        </a:p>
      </dgm:t>
    </dgm:pt>
    <dgm:pt modelId="{98A7DA12-D73B-442E-B41D-535707735DF0}" type="sibTrans" cxnId="{B5D7B896-962B-4560-8D61-B21105749313}">
      <dgm:prSet/>
      <dgm:spPr/>
      <dgm:t>
        <a:bodyPr/>
        <a:lstStyle/>
        <a:p>
          <a:endParaRPr lang="en-US"/>
        </a:p>
      </dgm:t>
    </dgm:pt>
    <dgm:pt modelId="{69A8664B-7F2A-4D33-B255-67D0618B4F8B}" type="pres">
      <dgm:prSet presAssocID="{B6D741B6-39DB-41B7-BE5B-00C47D20F5C1}" presName="Name0" presStyleCnt="0">
        <dgm:presLayoutVars>
          <dgm:dir/>
          <dgm:resizeHandles val="exact"/>
        </dgm:presLayoutVars>
      </dgm:prSet>
      <dgm:spPr/>
    </dgm:pt>
    <dgm:pt modelId="{7CD2920B-EA7F-4958-81BF-450D66A33BEA}" type="pres">
      <dgm:prSet presAssocID="{B6D741B6-39DB-41B7-BE5B-00C47D20F5C1}" presName="fgShape" presStyleLbl="fgShp" presStyleIdx="0" presStyleCnt="1" custFlipVert="1" custFlipHor="1" custScaleX="76855" custScaleY="26261" custLinFactY="15690" custLinFactNeighborX="0" custLinFactNeighborY="100000"/>
      <dgm:spPr>
        <a:noFill/>
        <a:ln>
          <a:noFill/>
        </a:ln>
      </dgm:spPr>
    </dgm:pt>
    <dgm:pt modelId="{2FD49588-FCFC-490F-8E08-ED75DD4E5CDF}" type="pres">
      <dgm:prSet presAssocID="{B6D741B6-39DB-41B7-BE5B-00C47D20F5C1}" presName="linComp" presStyleCnt="0"/>
      <dgm:spPr/>
    </dgm:pt>
    <dgm:pt modelId="{6EA6AF50-76D7-4A2B-9122-F4FAC8F190F9}" type="pres">
      <dgm:prSet presAssocID="{AA675EC7-2D2C-4D73-8C2F-EB26B5AA73CC}" presName="compNode" presStyleCnt="0"/>
      <dgm:spPr/>
    </dgm:pt>
    <dgm:pt modelId="{B72E60FA-FCE9-4558-8096-CA2290FE122D}" type="pres">
      <dgm:prSet presAssocID="{AA675EC7-2D2C-4D73-8C2F-EB26B5AA73CC}" presName="bkgdShape" presStyleLbl="node1" presStyleIdx="0" presStyleCnt="3"/>
      <dgm:spPr/>
    </dgm:pt>
    <dgm:pt modelId="{2F7B6EC7-F023-4593-AC02-7FF60AF98EDB}" type="pres">
      <dgm:prSet presAssocID="{AA675EC7-2D2C-4D73-8C2F-EB26B5AA73CC}" presName="nodeTx" presStyleLbl="node1" presStyleIdx="0" presStyleCnt="3">
        <dgm:presLayoutVars>
          <dgm:bulletEnabled val="1"/>
        </dgm:presLayoutVars>
      </dgm:prSet>
      <dgm:spPr/>
    </dgm:pt>
    <dgm:pt modelId="{F65ECCB1-D2F0-47C3-97E2-0D78CD5C1722}" type="pres">
      <dgm:prSet presAssocID="{AA675EC7-2D2C-4D73-8C2F-EB26B5AA73CC}" presName="invisiNode" presStyleLbl="node1" presStyleIdx="0" presStyleCnt="3"/>
      <dgm:spPr/>
    </dgm:pt>
    <dgm:pt modelId="{8010AEAF-8650-46AC-92D8-EEB395FA1C85}" type="pres">
      <dgm:prSet presAssocID="{AA675EC7-2D2C-4D73-8C2F-EB26B5AA73CC}"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09B16FD-F765-46B1-9B36-3DAEF2C243A4}" type="pres">
      <dgm:prSet presAssocID="{6AB9E019-29DD-46CE-8E9B-2C17C48DBE9D}" presName="sibTrans" presStyleLbl="sibTrans2D1" presStyleIdx="0" presStyleCnt="0"/>
      <dgm:spPr/>
    </dgm:pt>
    <dgm:pt modelId="{BD24F241-13A9-4E2A-A3E5-8ED386DE91F7}" type="pres">
      <dgm:prSet presAssocID="{7D13FB16-D1E5-4F83-9897-8B4BB76A16E7}" presName="compNode" presStyleCnt="0"/>
      <dgm:spPr/>
    </dgm:pt>
    <dgm:pt modelId="{A2AC88CC-CF65-47BC-B001-D11C536285BE}" type="pres">
      <dgm:prSet presAssocID="{7D13FB16-D1E5-4F83-9897-8B4BB76A16E7}" presName="bkgdShape" presStyleLbl="node1" presStyleIdx="1" presStyleCnt="3"/>
      <dgm:spPr/>
    </dgm:pt>
    <dgm:pt modelId="{F928E921-41F0-4577-A0CC-5BC68B4C2109}" type="pres">
      <dgm:prSet presAssocID="{7D13FB16-D1E5-4F83-9897-8B4BB76A16E7}" presName="nodeTx" presStyleLbl="node1" presStyleIdx="1" presStyleCnt="3">
        <dgm:presLayoutVars>
          <dgm:bulletEnabled val="1"/>
        </dgm:presLayoutVars>
      </dgm:prSet>
      <dgm:spPr/>
    </dgm:pt>
    <dgm:pt modelId="{38686E08-E192-4C77-9969-BA182DF46A4A}" type="pres">
      <dgm:prSet presAssocID="{7D13FB16-D1E5-4F83-9897-8B4BB76A16E7}" presName="invisiNode" presStyleLbl="node1" presStyleIdx="1" presStyleCnt="3"/>
      <dgm:spPr/>
    </dgm:pt>
    <dgm:pt modelId="{3A450F79-CD14-4304-8E7A-50C10FF46B7A}" type="pres">
      <dgm:prSet presAssocID="{7D13FB16-D1E5-4F83-9897-8B4BB76A16E7}"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C08D63-4FF9-433D-AA63-67CCB75F9891}" type="pres">
      <dgm:prSet presAssocID="{80E97927-4DDA-42FA-9245-39EF7C603495}" presName="sibTrans" presStyleLbl="sibTrans2D1" presStyleIdx="0" presStyleCnt="0"/>
      <dgm:spPr/>
    </dgm:pt>
    <dgm:pt modelId="{0E0D9078-5B0B-4F91-92BC-7F1844529D25}" type="pres">
      <dgm:prSet presAssocID="{C3E5C640-8184-4B0B-85F6-6F2442ED3510}" presName="compNode" presStyleCnt="0"/>
      <dgm:spPr/>
    </dgm:pt>
    <dgm:pt modelId="{8C56960E-6037-401E-AE5C-437E7CB53370}" type="pres">
      <dgm:prSet presAssocID="{C3E5C640-8184-4B0B-85F6-6F2442ED3510}" presName="bkgdShape" presStyleLbl="node1" presStyleIdx="2" presStyleCnt="3"/>
      <dgm:spPr/>
    </dgm:pt>
    <dgm:pt modelId="{6C8FEE60-3658-49EA-BAC7-9FA3EDE6461D}" type="pres">
      <dgm:prSet presAssocID="{C3E5C640-8184-4B0B-85F6-6F2442ED3510}" presName="nodeTx" presStyleLbl="node1" presStyleIdx="2" presStyleCnt="3">
        <dgm:presLayoutVars>
          <dgm:bulletEnabled val="1"/>
        </dgm:presLayoutVars>
      </dgm:prSet>
      <dgm:spPr/>
    </dgm:pt>
    <dgm:pt modelId="{ED02D824-58C6-477F-A170-ED1FADCCB2A5}" type="pres">
      <dgm:prSet presAssocID="{C3E5C640-8184-4B0B-85F6-6F2442ED3510}" presName="invisiNode" presStyleLbl="node1" presStyleIdx="2" presStyleCnt="3"/>
      <dgm:spPr/>
    </dgm:pt>
    <dgm:pt modelId="{AD78920C-C754-440B-9430-C5AFD07D2BE3}" type="pres">
      <dgm:prSet presAssocID="{C3E5C640-8184-4B0B-85F6-6F2442ED3510}"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91A8BB39-8BA2-48D6-BBB0-5601BE34C931}" srcId="{B6D741B6-39DB-41B7-BE5B-00C47D20F5C1}" destId="{7D13FB16-D1E5-4F83-9897-8B4BB76A16E7}" srcOrd="1" destOrd="0" parTransId="{08E0D34F-EAB5-4DAC-8F6C-E07AB4C7ED85}" sibTransId="{80E97927-4DDA-42FA-9245-39EF7C603495}"/>
    <dgm:cxn modelId="{876CA43F-A057-4FBC-A81D-3BA1CFC6C727}" type="presOf" srcId="{AA675EC7-2D2C-4D73-8C2F-EB26B5AA73CC}" destId="{B72E60FA-FCE9-4558-8096-CA2290FE122D}" srcOrd="0" destOrd="0" presId="urn:microsoft.com/office/officeart/2005/8/layout/hList7"/>
    <dgm:cxn modelId="{562E8B44-8337-4CD0-A37D-DBCBE7FD7770}" type="presOf" srcId="{B6D741B6-39DB-41B7-BE5B-00C47D20F5C1}" destId="{69A8664B-7F2A-4D33-B255-67D0618B4F8B}" srcOrd="0" destOrd="0" presId="urn:microsoft.com/office/officeart/2005/8/layout/hList7"/>
    <dgm:cxn modelId="{B44EB771-B0F4-4CB6-8544-319613968A7A}" type="presOf" srcId="{C3E5C640-8184-4B0B-85F6-6F2442ED3510}" destId="{8C56960E-6037-401E-AE5C-437E7CB53370}" srcOrd="0" destOrd="0" presId="urn:microsoft.com/office/officeart/2005/8/layout/hList7"/>
    <dgm:cxn modelId="{61F1DE74-8E11-44D9-BFF9-B6EF9A903FBD}" srcId="{B6D741B6-39DB-41B7-BE5B-00C47D20F5C1}" destId="{AA675EC7-2D2C-4D73-8C2F-EB26B5AA73CC}" srcOrd="0" destOrd="0" parTransId="{F7D367DD-3B69-404C-8984-2469D6C5F68F}" sibTransId="{6AB9E019-29DD-46CE-8E9B-2C17C48DBE9D}"/>
    <dgm:cxn modelId="{FED4E091-5F11-4100-9A66-5035F33BF0CA}" type="presOf" srcId="{C3E5C640-8184-4B0B-85F6-6F2442ED3510}" destId="{6C8FEE60-3658-49EA-BAC7-9FA3EDE6461D}" srcOrd="1" destOrd="0" presId="urn:microsoft.com/office/officeart/2005/8/layout/hList7"/>
    <dgm:cxn modelId="{B5D7B896-962B-4560-8D61-B21105749313}" srcId="{B6D741B6-39DB-41B7-BE5B-00C47D20F5C1}" destId="{C3E5C640-8184-4B0B-85F6-6F2442ED3510}" srcOrd="2" destOrd="0" parTransId="{2B9BF4E7-CED2-4AEE-94FE-78486120AF85}" sibTransId="{98A7DA12-D73B-442E-B41D-535707735DF0}"/>
    <dgm:cxn modelId="{5927D29B-0132-4201-83E0-90705E681C04}" type="presOf" srcId="{80E97927-4DDA-42FA-9245-39EF7C603495}" destId="{EEC08D63-4FF9-433D-AA63-67CCB75F9891}" srcOrd="0" destOrd="0" presId="urn:microsoft.com/office/officeart/2005/8/layout/hList7"/>
    <dgm:cxn modelId="{E1107AA0-B76C-485F-ADF0-8A99EB7725B7}" type="presOf" srcId="{7D13FB16-D1E5-4F83-9897-8B4BB76A16E7}" destId="{F928E921-41F0-4577-A0CC-5BC68B4C2109}" srcOrd="1" destOrd="0" presId="urn:microsoft.com/office/officeart/2005/8/layout/hList7"/>
    <dgm:cxn modelId="{BD3425AE-B6DB-474B-B667-8053F1426BA5}" type="presOf" srcId="{7D13FB16-D1E5-4F83-9897-8B4BB76A16E7}" destId="{A2AC88CC-CF65-47BC-B001-D11C536285BE}" srcOrd="0" destOrd="0" presId="urn:microsoft.com/office/officeart/2005/8/layout/hList7"/>
    <dgm:cxn modelId="{DFC076AE-4B86-4CEE-8C97-7B206796DB69}" type="presOf" srcId="{AA675EC7-2D2C-4D73-8C2F-EB26B5AA73CC}" destId="{2F7B6EC7-F023-4593-AC02-7FF60AF98EDB}" srcOrd="1" destOrd="0" presId="urn:microsoft.com/office/officeart/2005/8/layout/hList7"/>
    <dgm:cxn modelId="{BC0CEFF2-FA77-472D-98D0-061AB95FBA50}" type="presOf" srcId="{6AB9E019-29DD-46CE-8E9B-2C17C48DBE9D}" destId="{C09B16FD-F765-46B1-9B36-3DAEF2C243A4}" srcOrd="0" destOrd="0" presId="urn:microsoft.com/office/officeart/2005/8/layout/hList7"/>
    <dgm:cxn modelId="{DB1193C1-C1AB-41C4-B4A4-B9D6B1937AE7}" type="presParOf" srcId="{69A8664B-7F2A-4D33-B255-67D0618B4F8B}" destId="{7CD2920B-EA7F-4958-81BF-450D66A33BEA}" srcOrd="0" destOrd="0" presId="urn:microsoft.com/office/officeart/2005/8/layout/hList7"/>
    <dgm:cxn modelId="{AF5A58C9-8745-460F-9053-7B26403C704E}" type="presParOf" srcId="{69A8664B-7F2A-4D33-B255-67D0618B4F8B}" destId="{2FD49588-FCFC-490F-8E08-ED75DD4E5CDF}" srcOrd="1" destOrd="0" presId="urn:microsoft.com/office/officeart/2005/8/layout/hList7"/>
    <dgm:cxn modelId="{8FC44FC2-FF65-40E0-AC1E-275383A3C733}" type="presParOf" srcId="{2FD49588-FCFC-490F-8E08-ED75DD4E5CDF}" destId="{6EA6AF50-76D7-4A2B-9122-F4FAC8F190F9}" srcOrd="0" destOrd="0" presId="urn:microsoft.com/office/officeart/2005/8/layout/hList7"/>
    <dgm:cxn modelId="{75DF4D21-4154-4C9F-B940-7DF8035D0E92}" type="presParOf" srcId="{6EA6AF50-76D7-4A2B-9122-F4FAC8F190F9}" destId="{B72E60FA-FCE9-4558-8096-CA2290FE122D}" srcOrd="0" destOrd="0" presId="urn:microsoft.com/office/officeart/2005/8/layout/hList7"/>
    <dgm:cxn modelId="{971FE983-5FD9-4837-8C8F-0461587C9F79}" type="presParOf" srcId="{6EA6AF50-76D7-4A2B-9122-F4FAC8F190F9}" destId="{2F7B6EC7-F023-4593-AC02-7FF60AF98EDB}" srcOrd="1" destOrd="0" presId="urn:microsoft.com/office/officeart/2005/8/layout/hList7"/>
    <dgm:cxn modelId="{741472C8-B96E-4E0E-9EE1-17B80E1E0363}" type="presParOf" srcId="{6EA6AF50-76D7-4A2B-9122-F4FAC8F190F9}" destId="{F65ECCB1-D2F0-47C3-97E2-0D78CD5C1722}" srcOrd="2" destOrd="0" presId="urn:microsoft.com/office/officeart/2005/8/layout/hList7"/>
    <dgm:cxn modelId="{53A607D8-B747-4323-B4F9-2FE9500EA2A1}" type="presParOf" srcId="{6EA6AF50-76D7-4A2B-9122-F4FAC8F190F9}" destId="{8010AEAF-8650-46AC-92D8-EEB395FA1C85}" srcOrd="3" destOrd="0" presId="urn:microsoft.com/office/officeart/2005/8/layout/hList7"/>
    <dgm:cxn modelId="{F2230DA6-AD8A-4761-B74B-3F45C1C88678}" type="presParOf" srcId="{2FD49588-FCFC-490F-8E08-ED75DD4E5CDF}" destId="{C09B16FD-F765-46B1-9B36-3DAEF2C243A4}" srcOrd="1" destOrd="0" presId="urn:microsoft.com/office/officeart/2005/8/layout/hList7"/>
    <dgm:cxn modelId="{569E4677-1C38-4A9A-83A8-B34C496AA6EB}" type="presParOf" srcId="{2FD49588-FCFC-490F-8E08-ED75DD4E5CDF}" destId="{BD24F241-13A9-4E2A-A3E5-8ED386DE91F7}" srcOrd="2" destOrd="0" presId="urn:microsoft.com/office/officeart/2005/8/layout/hList7"/>
    <dgm:cxn modelId="{467D07C2-6F6D-40F7-A874-7E67C485AA5E}" type="presParOf" srcId="{BD24F241-13A9-4E2A-A3E5-8ED386DE91F7}" destId="{A2AC88CC-CF65-47BC-B001-D11C536285BE}" srcOrd="0" destOrd="0" presId="urn:microsoft.com/office/officeart/2005/8/layout/hList7"/>
    <dgm:cxn modelId="{0D99B8F4-D763-4A4A-B1BC-A643C417280C}" type="presParOf" srcId="{BD24F241-13A9-4E2A-A3E5-8ED386DE91F7}" destId="{F928E921-41F0-4577-A0CC-5BC68B4C2109}" srcOrd="1" destOrd="0" presId="urn:microsoft.com/office/officeart/2005/8/layout/hList7"/>
    <dgm:cxn modelId="{0F556BFF-6075-4FE4-8503-C7AA1EB2F91E}" type="presParOf" srcId="{BD24F241-13A9-4E2A-A3E5-8ED386DE91F7}" destId="{38686E08-E192-4C77-9969-BA182DF46A4A}" srcOrd="2" destOrd="0" presId="urn:microsoft.com/office/officeart/2005/8/layout/hList7"/>
    <dgm:cxn modelId="{2DC1C819-82F6-45F7-9CC0-1DD3AAA91400}" type="presParOf" srcId="{BD24F241-13A9-4E2A-A3E5-8ED386DE91F7}" destId="{3A450F79-CD14-4304-8E7A-50C10FF46B7A}" srcOrd="3" destOrd="0" presId="urn:microsoft.com/office/officeart/2005/8/layout/hList7"/>
    <dgm:cxn modelId="{ECF2975A-5F01-4FC3-BA84-19C7E1B8FE6A}" type="presParOf" srcId="{2FD49588-FCFC-490F-8E08-ED75DD4E5CDF}" destId="{EEC08D63-4FF9-433D-AA63-67CCB75F9891}" srcOrd="3" destOrd="0" presId="urn:microsoft.com/office/officeart/2005/8/layout/hList7"/>
    <dgm:cxn modelId="{B72C75AE-AFEC-4D3E-AD4A-FE2573ABFD44}" type="presParOf" srcId="{2FD49588-FCFC-490F-8E08-ED75DD4E5CDF}" destId="{0E0D9078-5B0B-4F91-92BC-7F1844529D25}" srcOrd="4" destOrd="0" presId="urn:microsoft.com/office/officeart/2005/8/layout/hList7"/>
    <dgm:cxn modelId="{41216313-1C1A-418B-B74B-C1B6602FD511}" type="presParOf" srcId="{0E0D9078-5B0B-4F91-92BC-7F1844529D25}" destId="{8C56960E-6037-401E-AE5C-437E7CB53370}" srcOrd="0" destOrd="0" presId="urn:microsoft.com/office/officeart/2005/8/layout/hList7"/>
    <dgm:cxn modelId="{EE655591-1A8C-44B6-8938-3C51F22C0B41}" type="presParOf" srcId="{0E0D9078-5B0B-4F91-92BC-7F1844529D25}" destId="{6C8FEE60-3658-49EA-BAC7-9FA3EDE6461D}" srcOrd="1" destOrd="0" presId="urn:microsoft.com/office/officeart/2005/8/layout/hList7"/>
    <dgm:cxn modelId="{9D81529C-E2E3-4842-85E0-8D61008F3E8B}" type="presParOf" srcId="{0E0D9078-5B0B-4F91-92BC-7F1844529D25}" destId="{ED02D824-58C6-477F-A170-ED1FADCCB2A5}" srcOrd="2" destOrd="0" presId="urn:microsoft.com/office/officeart/2005/8/layout/hList7"/>
    <dgm:cxn modelId="{8ED109C9-3D45-4BEB-AB03-761838A54C6C}" type="presParOf" srcId="{0E0D9078-5B0B-4F91-92BC-7F1844529D25}" destId="{AD78920C-C754-440B-9430-C5AFD07D2BE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AD951-930A-4A0E-AB1F-C6711AF5E240}" type="doc">
      <dgm:prSet loTypeId="urn:microsoft.com/office/officeart/2005/8/layout/hList6" loCatId="list" qsTypeId="urn:microsoft.com/office/officeart/2005/8/quickstyle/3d2" qsCatId="3D" csTypeId="urn:microsoft.com/office/officeart/2005/8/colors/accent3_3" csCatId="accent3" phldr="1"/>
      <dgm:spPr/>
      <dgm:t>
        <a:bodyPr/>
        <a:lstStyle/>
        <a:p>
          <a:endParaRPr lang="en-US"/>
        </a:p>
      </dgm:t>
    </dgm:pt>
    <dgm:pt modelId="{3E9092C4-7EBE-49F9-9646-376FE1E24C78}">
      <dgm:prSet/>
      <dgm:spPr/>
      <dgm:t>
        <a:bodyPr/>
        <a:lstStyle/>
        <a:p>
          <a:r>
            <a:rPr lang="en-US" dirty="0"/>
            <a:t>Added conversations between mentors</a:t>
          </a:r>
        </a:p>
      </dgm:t>
    </dgm:pt>
    <dgm:pt modelId="{78984675-C958-4746-91A9-F6C2DA97DA7A}" type="parTrans" cxnId="{6BA95A40-705C-4825-9033-1C14A7433E8B}">
      <dgm:prSet/>
      <dgm:spPr/>
      <dgm:t>
        <a:bodyPr/>
        <a:lstStyle/>
        <a:p>
          <a:endParaRPr lang="en-US"/>
        </a:p>
      </dgm:t>
    </dgm:pt>
    <dgm:pt modelId="{FBFD512A-CF5B-406C-A31D-8E1CBD526B69}" type="sibTrans" cxnId="{6BA95A40-705C-4825-9033-1C14A7433E8B}">
      <dgm:prSet/>
      <dgm:spPr/>
      <dgm:t>
        <a:bodyPr/>
        <a:lstStyle/>
        <a:p>
          <a:endParaRPr lang="en-US"/>
        </a:p>
      </dgm:t>
    </dgm:pt>
    <dgm:pt modelId="{9CC2624A-CE33-42C9-9650-47D6D2567E45}">
      <dgm:prSet/>
      <dgm:spPr/>
      <dgm:t>
        <a:bodyPr/>
        <a:lstStyle/>
        <a:p>
          <a:r>
            <a:rPr lang="en-US"/>
            <a:t>Added conversations between algorithms</a:t>
          </a:r>
        </a:p>
      </dgm:t>
    </dgm:pt>
    <dgm:pt modelId="{D214AD47-002B-4384-9E57-9BB8ACD778ED}" type="parTrans" cxnId="{881C3878-B16F-4B60-A552-5428E677DEA7}">
      <dgm:prSet/>
      <dgm:spPr/>
      <dgm:t>
        <a:bodyPr/>
        <a:lstStyle/>
        <a:p>
          <a:endParaRPr lang="en-US"/>
        </a:p>
      </dgm:t>
    </dgm:pt>
    <dgm:pt modelId="{460F4831-974A-40B3-BCA4-07574AF45D00}" type="sibTrans" cxnId="{881C3878-B16F-4B60-A552-5428E677DEA7}">
      <dgm:prSet/>
      <dgm:spPr/>
      <dgm:t>
        <a:bodyPr/>
        <a:lstStyle/>
        <a:p>
          <a:endParaRPr lang="en-US"/>
        </a:p>
      </dgm:t>
    </dgm:pt>
    <dgm:pt modelId="{A36BC1A5-BC61-4387-A285-65D322B829B9}">
      <dgm:prSet/>
      <dgm:spPr/>
      <dgm:t>
        <a:bodyPr/>
        <a:lstStyle/>
        <a:p>
          <a:r>
            <a:rPr lang="en-US" dirty="0"/>
            <a:t>Added communication between external people and algorithms.</a:t>
          </a:r>
        </a:p>
      </dgm:t>
    </dgm:pt>
    <dgm:pt modelId="{36C08583-12DE-46AA-9CF1-894D2536B0C0}" type="parTrans" cxnId="{EBC911B6-3A67-46FB-B0BD-7BCD35E60C56}">
      <dgm:prSet/>
      <dgm:spPr/>
      <dgm:t>
        <a:bodyPr/>
        <a:lstStyle/>
        <a:p>
          <a:endParaRPr lang="en-US"/>
        </a:p>
      </dgm:t>
    </dgm:pt>
    <dgm:pt modelId="{F6E604A9-0564-4620-90A5-D02672952CDF}" type="sibTrans" cxnId="{EBC911B6-3A67-46FB-B0BD-7BCD35E60C56}">
      <dgm:prSet/>
      <dgm:spPr/>
      <dgm:t>
        <a:bodyPr/>
        <a:lstStyle/>
        <a:p>
          <a:endParaRPr lang="en-US"/>
        </a:p>
      </dgm:t>
    </dgm:pt>
    <dgm:pt modelId="{76C46A56-BDAE-414C-BC5F-A70D613508A1}">
      <dgm:prSet/>
      <dgm:spPr/>
      <dgm:t>
        <a:bodyPr/>
        <a:lstStyle/>
        <a:p>
          <a:r>
            <a:rPr lang="en-US" dirty="0"/>
            <a:t>Considered the hardware aspect by ensuring a level playing field for </a:t>
          </a:r>
          <a:r>
            <a:rPr lang="en-US"/>
            <a:t>all algorithms.</a:t>
          </a:r>
          <a:endParaRPr lang="en-US" dirty="0"/>
        </a:p>
      </dgm:t>
    </dgm:pt>
    <dgm:pt modelId="{77678993-5C84-48BD-8FD8-3F41BF33693D}" type="parTrans" cxnId="{38E0CDF8-ED55-4854-A6D3-02F19F95484A}">
      <dgm:prSet/>
      <dgm:spPr/>
      <dgm:t>
        <a:bodyPr/>
        <a:lstStyle/>
        <a:p>
          <a:endParaRPr lang="en-US"/>
        </a:p>
      </dgm:t>
    </dgm:pt>
    <dgm:pt modelId="{CCF7F4C7-E956-4765-8AE1-A8444EC58062}" type="sibTrans" cxnId="{38E0CDF8-ED55-4854-A6D3-02F19F95484A}">
      <dgm:prSet/>
      <dgm:spPr/>
      <dgm:t>
        <a:bodyPr/>
        <a:lstStyle/>
        <a:p>
          <a:endParaRPr lang="en-US"/>
        </a:p>
      </dgm:t>
    </dgm:pt>
    <dgm:pt modelId="{7E170952-891A-4B8D-8A51-039194377DA9}" type="pres">
      <dgm:prSet presAssocID="{31EAD951-930A-4A0E-AB1F-C6711AF5E240}" presName="Name0" presStyleCnt="0">
        <dgm:presLayoutVars>
          <dgm:dir/>
          <dgm:resizeHandles val="exact"/>
        </dgm:presLayoutVars>
      </dgm:prSet>
      <dgm:spPr/>
    </dgm:pt>
    <dgm:pt modelId="{A7247E5D-9B12-49B9-9AEB-4E3F7CC2CEFB}" type="pres">
      <dgm:prSet presAssocID="{3E9092C4-7EBE-49F9-9646-376FE1E24C78}" presName="node" presStyleLbl="node1" presStyleIdx="0" presStyleCnt="4">
        <dgm:presLayoutVars>
          <dgm:bulletEnabled val="1"/>
        </dgm:presLayoutVars>
      </dgm:prSet>
      <dgm:spPr/>
    </dgm:pt>
    <dgm:pt modelId="{D236D627-05A4-4DB8-A3CF-F45963B60B3F}" type="pres">
      <dgm:prSet presAssocID="{FBFD512A-CF5B-406C-A31D-8E1CBD526B69}" presName="sibTrans" presStyleCnt="0"/>
      <dgm:spPr/>
    </dgm:pt>
    <dgm:pt modelId="{C522D7DA-F587-4A75-8939-D9B08A30E716}" type="pres">
      <dgm:prSet presAssocID="{9CC2624A-CE33-42C9-9650-47D6D2567E45}" presName="node" presStyleLbl="node1" presStyleIdx="1" presStyleCnt="4">
        <dgm:presLayoutVars>
          <dgm:bulletEnabled val="1"/>
        </dgm:presLayoutVars>
      </dgm:prSet>
      <dgm:spPr/>
    </dgm:pt>
    <dgm:pt modelId="{B1FE477E-FDAB-4B49-B04D-223D578D6D1A}" type="pres">
      <dgm:prSet presAssocID="{460F4831-974A-40B3-BCA4-07574AF45D00}" presName="sibTrans" presStyleCnt="0"/>
      <dgm:spPr/>
    </dgm:pt>
    <dgm:pt modelId="{E5D47CAA-97C9-4B91-A713-A73BC09610B1}" type="pres">
      <dgm:prSet presAssocID="{A36BC1A5-BC61-4387-A285-65D322B829B9}" presName="node" presStyleLbl="node1" presStyleIdx="2" presStyleCnt="4">
        <dgm:presLayoutVars>
          <dgm:bulletEnabled val="1"/>
        </dgm:presLayoutVars>
      </dgm:prSet>
      <dgm:spPr/>
    </dgm:pt>
    <dgm:pt modelId="{7271D08F-0E6E-453D-885B-8EC64E783A6C}" type="pres">
      <dgm:prSet presAssocID="{F6E604A9-0564-4620-90A5-D02672952CDF}" presName="sibTrans" presStyleCnt="0"/>
      <dgm:spPr/>
    </dgm:pt>
    <dgm:pt modelId="{062C7662-25E2-4D3C-9DF3-90365B293192}" type="pres">
      <dgm:prSet presAssocID="{76C46A56-BDAE-414C-BC5F-A70D613508A1}" presName="node" presStyleLbl="node1" presStyleIdx="3" presStyleCnt="4">
        <dgm:presLayoutVars>
          <dgm:bulletEnabled val="1"/>
        </dgm:presLayoutVars>
      </dgm:prSet>
      <dgm:spPr/>
    </dgm:pt>
  </dgm:ptLst>
  <dgm:cxnLst>
    <dgm:cxn modelId="{C5909506-6794-439C-A0FC-28973A7BB9C1}" type="presOf" srcId="{76C46A56-BDAE-414C-BC5F-A70D613508A1}" destId="{062C7662-25E2-4D3C-9DF3-90365B293192}" srcOrd="0" destOrd="0" presId="urn:microsoft.com/office/officeart/2005/8/layout/hList6"/>
    <dgm:cxn modelId="{42FAEF06-3373-415B-9D77-02CB61E8D841}" type="presOf" srcId="{A36BC1A5-BC61-4387-A285-65D322B829B9}" destId="{E5D47CAA-97C9-4B91-A713-A73BC09610B1}" srcOrd="0" destOrd="0" presId="urn:microsoft.com/office/officeart/2005/8/layout/hList6"/>
    <dgm:cxn modelId="{6BA95A40-705C-4825-9033-1C14A7433E8B}" srcId="{31EAD951-930A-4A0E-AB1F-C6711AF5E240}" destId="{3E9092C4-7EBE-49F9-9646-376FE1E24C78}" srcOrd="0" destOrd="0" parTransId="{78984675-C958-4746-91A9-F6C2DA97DA7A}" sibTransId="{FBFD512A-CF5B-406C-A31D-8E1CBD526B69}"/>
    <dgm:cxn modelId="{2559BF45-1FC8-4C81-9098-60F4647FA8F0}" type="presOf" srcId="{3E9092C4-7EBE-49F9-9646-376FE1E24C78}" destId="{A7247E5D-9B12-49B9-9AEB-4E3F7CC2CEFB}" srcOrd="0" destOrd="0" presId="urn:microsoft.com/office/officeart/2005/8/layout/hList6"/>
    <dgm:cxn modelId="{881C3878-B16F-4B60-A552-5428E677DEA7}" srcId="{31EAD951-930A-4A0E-AB1F-C6711AF5E240}" destId="{9CC2624A-CE33-42C9-9650-47D6D2567E45}" srcOrd="1" destOrd="0" parTransId="{D214AD47-002B-4384-9E57-9BB8ACD778ED}" sibTransId="{460F4831-974A-40B3-BCA4-07574AF45D00}"/>
    <dgm:cxn modelId="{4BEEDB9E-67A2-44E9-910B-4BF1668DF44C}" type="presOf" srcId="{31EAD951-930A-4A0E-AB1F-C6711AF5E240}" destId="{7E170952-891A-4B8D-8A51-039194377DA9}" srcOrd="0" destOrd="0" presId="urn:microsoft.com/office/officeart/2005/8/layout/hList6"/>
    <dgm:cxn modelId="{EBC911B6-3A67-46FB-B0BD-7BCD35E60C56}" srcId="{31EAD951-930A-4A0E-AB1F-C6711AF5E240}" destId="{A36BC1A5-BC61-4387-A285-65D322B829B9}" srcOrd="2" destOrd="0" parTransId="{36C08583-12DE-46AA-9CF1-894D2536B0C0}" sibTransId="{F6E604A9-0564-4620-90A5-D02672952CDF}"/>
    <dgm:cxn modelId="{9E702EF5-07C3-4F00-A6C1-9B7E9E2A6647}" type="presOf" srcId="{9CC2624A-CE33-42C9-9650-47D6D2567E45}" destId="{C522D7DA-F587-4A75-8939-D9B08A30E716}" srcOrd="0" destOrd="0" presId="urn:microsoft.com/office/officeart/2005/8/layout/hList6"/>
    <dgm:cxn modelId="{38E0CDF8-ED55-4854-A6D3-02F19F95484A}" srcId="{31EAD951-930A-4A0E-AB1F-C6711AF5E240}" destId="{76C46A56-BDAE-414C-BC5F-A70D613508A1}" srcOrd="3" destOrd="0" parTransId="{77678993-5C84-48BD-8FD8-3F41BF33693D}" sibTransId="{CCF7F4C7-E956-4765-8AE1-A8444EC58062}"/>
    <dgm:cxn modelId="{F84E945A-D151-4654-866E-CA894F9A7CDA}" type="presParOf" srcId="{7E170952-891A-4B8D-8A51-039194377DA9}" destId="{A7247E5D-9B12-49B9-9AEB-4E3F7CC2CEFB}" srcOrd="0" destOrd="0" presId="urn:microsoft.com/office/officeart/2005/8/layout/hList6"/>
    <dgm:cxn modelId="{82BB5FC3-C9F5-4D88-8EF3-07C1797475D9}" type="presParOf" srcId="{7E170952-891A-4B8D-8A51-039194377DA9}" destId="{D236D627-05A4-4DB8-A3CF-F45963B60B3F}" srcOrd="1" destOrd="0" presId="urn:microsoft.com/office/officeart/2005/8/layout/hList6"/>
    <dgm:cxn modelId="{CCE343B6-9FFD-4A97-AD2B-4A4D0757D3BC}" type="presParOf" srcId="{7E170952-891A-4B8D-8A51-039194377DA9}" destId="{C522D7DA-F587-4A75-8939-D9B08A30E716}" srcOrd="2" destOrd="0" presId="urn:microsoft.com/office/officeart/2005/8/layout/hList6"/>
    <dgm:cxn modelId="{779782F1-0B01-4F35-89A8-B9E824037DCB}" type="presParOf" srcId="{7E170952-891A-4B8D-8A51-039194377DA9}" destId="{B1FE477E-FDAB-4B49-B04D-223D578D6D1A}" srcOrd="3" destOrd="0" presId="urn:microsoft.com/office/officeart/2005/8/layout/hList6"/>
    <dgm:cxn modelId="{54EBFDF0-B686-4CA1-B741-EB12F21D03BC}" type="presParOf" srcId="{7E170952-891A-4B8D-8A51-039194377DA9}" destId="{E5D47CAA-97C9-4B91-A713-A73BC09610B1}" srcOrd="4" destOrd="0" presId="urn:microsoft.com/office/officeart/2005/8/layout/hList6"/>
    <dgm:cxn modelId="{1FE0FB05-F6A8-46CC-BBB0-9CBB627B37AE}" type="presParOf" srcId="{7E170952-891A-4B8D-8A51-039194377DA9}" destId="{7271D08F-0E6E-453D-885B-8EC64E783A6C}" srcOrd="5" destOrd="0" presId="urn:microsoft.com/office/officeart/2005/8/layout/hList6"/>
    <dgm:cxn modelId="{6DB25970-8164-4FFF-9AA5-88018CC259D6}" type="presParOf" srcId="{7E170952-891A-4B8D-8A51-039194377DA9}" destId="{062C7662-25E2-4D3C-9DF3-90365B29319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ADFBD3-1C37-49A1-876A-4653259C6D5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A92CEFF-2526-4EBE-91CB-3D533D455518}" type="pres">
      <dgm:prSet presAssocID="{75ADFBD3-1C37-49A1-876A-4653259C6D57}" presName="Name0" presStyleCnt="0">
        <dgm:presLayoutVars>
          <dgm:dir/>
          <dgm:animLvl val="lvl"/>
          <dgm:resizeHandles val="exact"/>
        </dgm:presLayoutVars>
      </dgm:prSet>
      <dgm:spPr/>
    </dgm:pt>
  </dgm:ptLst>
  <dgm:cxnLst>
    <dgm:cxn modelId="{5F92151D-C84A-43E7-8985-E9C122F2AD11}" type="presOf" srcId="{75ADFBD3-1C37-49A1-876A-4653259C6D57}" destId="{4A92CEFF-2526-4EBE-91CB-3D533D45551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71526B-BC35-4756-A69A-D18258AB779C}" type="doc">
      <dgm:prSet loTypeId="urn:microsoft.com/office/officeart/2005/8/layout/default" loCatId="list" qsTypeId="urn:microsoft.com/office/officeart/2005/8/quickstyle/3d2" qsCatId="3D" csTypeId="urn:microsoft.com/office/officeart/2005/8/colors/accent3_4" csCatId="accent3"/>
      <dgm:spPr/>
      <dgm:t>
        <a:bodyPr/>
        <a:lstStyle/>
        <a:p>
          <a:endParaRPr lang="en-US"/>
        </a:p>
      </dgm:t>
    </dgm:pt>
    <dgm:pt modelId="{07305EDF-912D-4FF1-B01A-33CE8B5A45DC}">
      <dgm:prSet/>
      <dgm:spPr/>
      <dgm:t>
        <a:bodyPr/>
        <a:lstStyle/>
        <a:p>
          <a:r>
            <a:rPr lang="en-IN" dirty="0"/>
            <a:t>The Algorhythm Games are an annual tradition in the Central Processing Unit, conducted in the Control Unit, the capital of this fictional universe.</a:t>
          </a:r>
          <a:endParaRPr lang="en-US" dirty="0"/>
        </a:p>
      </dgm:t>
    </dgm:pt>
    <dgm:pt modelId="{2B4FDB8A-7703-4F18-ACE2-8A0D1216EE27}" type="parTrans" cxnId="{329B84ED-BFAC-44FD-91B2-3EB43FECCCA1}">
      <dgm:prSet/>
      <dgm:spPr/>
      <dgm:t>
        <a:bodyPr/>
        <a:lstStyle/>
        <a:p>
          <a:endParaRPr lang="en-US"/>
        </a:p>
      </dgm:t>
    </dgm:pt>
    <dgm:pt modelId="{2781AF0E-9267-4EAE-AECD-F4A37439D5FD}" type="sibTrans" cxnId="{329B84ED-BFAC-44FD-91B2-3EB43FECCCA1}">
      <dgm:prSet/>
      <dgm:spPr/>
      <dgm:t>
        <a:bodyPr/>
        <a:lstStyle/>
        <a:p>
          <a:endParaRPr lang="en-US"/>
        </a:p>
      </dgm:t>
    </dgm:pt>
    <dgm:pt modelId="{100E0507-7EEA-448E-823C-0F8E64FCA68A}">
      <dgm:prSet/>
      <dgm:spPr/>
      <dgm:t>
        <a:bodyPr/>
        <a:lstStyle/>
        <a:p>
          <a:r>
            <a:rPr lang="en-IN"/>
            <a:t>President Alan Turing, Chief Executive Lady Ada Lovelace and Vice-President Charles Babbage facilitate the Games. They choose a problem, and select 4 algorithms to compete in the Games.</a:t>
          </a:r>
          <a:endParaRPr lang="en-US"/>
        </a:p>
      </dgm:t>
    </dgm:pt>
    <dgm:pt modelId="{254BF908-8055-4804-81E4-6D6E5AADDEA9}" type="parTrans" cxnId="{1F4DC27B-771D-4FEF-9881-B05A2C873458}">
      <dgm:prSet/>
      <dgm:spPr/>
      <dgm:t>
        <a:bodyPr/>
        <a:lstStyle/>
        <a:p>
          <a:endParaRPr lang="en-US"/>
        </a:p>
      </dgm:t>
    </dgm:pt>
    <dgm:pt modelId="{57EDF38F-FBF1-43F1-8425-FCC2ECBA4F5E}" type="sibTrans" cxnId="{1F4DC27B-771D-4FEF-9881-B05A2C873458}">
      <dgm:prSet/>
      <dgm:spPr/>
      <dgm:t>
        <a:bodyPr/>
        <a:lstStyle/>
        <a:p>
          <a:endParaRPr lang="en-US"/>
        </a:p>
      </dgm:t>
    </dgm:pt>
    <dgm:pt modelId="{E2DBA743-C6FC-4F50-B451-D1425F0C9ABD}">
      <dgm:prSet/>
      <dgm:spPr/>
      <dgm:t>
        <a:bodyPr/>
        <a:lstStyle/>
        <a:p>
          <a:r>
            <a:rPr lang="en-IN"/>
            <a:t>The algorithms are humanoid robots, mentored by their creators. They are judged by time, speed and randomness optimization. </a:t>
          </a:r>
          <a:endParaRPr lang="en-US"/>
        </a:p>
      </dgm:t>
    </dgm:pt>
    <dgm:pt modelId="{676CB52B-1C25-4751-AB74-C83CC4E7E92E}" type="parTrans" cxnId="{5BCD7830-8A63-4C6C-84D2-1593542B6978}">
      <dgm:prSet/>
      <dgm:spPr/>
      <dgm:t>
        <a:bodyPr/>
        <a:lstStyle/>
        <a:p>
          <a:endParaRPr lang="en-US"/>
        </a:p>
      </dgm:t>
    </dgm:pt>
    <dgm:pt modelId="{DEF176C2-127C-4E9F-B4B4-A9ACCF018749}" type="sibTrans" cxnId="{5BCD7830-8A63-4C6C-84D2-1593542B6978}">
      <dgm:prSet/>
      <dgm:spPr/>
      <dgm:t>
        <a:bodyPr/>
        <a:lstStyle/>
        <a:p>
          <a:endParaRPr lang="en-US"/>
        </a:p>
      </dgm:t>
    </dgm:pt>
    <dgm:pt modelId="{9C5B80B1-2C04-4529-A032-AE1C231A5B38}">
      <dgm:prSet/>
      <dgm:spPr/>
      <dgm:t>
        <a:bodyPr/>
        <a:lstStyle/>
        <a:p>
          <a:r>
            <a:rPr lang="en-IN"/>
            <a:t>The best performer wins, with the underlying message that the best can always get better.</a:t>
          </a:r>
          <a:endParaRPr lang="en-US"/>
        </a:p>
      </dgm:t>
    </dgm:pt>
    <dgm:pt modelId="{C7A1259C-8087-4B5F-82D8-6D9B8D075C12}" type="parTrans" cxnId="{0F07050E-9C7C-440C-9075-BFF4490FCBAF}">
      <dgm:prSet/>
      <dgm:spPr/>
      <dgm:t>
        <a:bodyPr/>
        <a:lstStyle/>
        <a:p>
          <a:endParaRPr lang="en-US"/>
        </a:p>
      </dgm:t>
    </dgm:pt>
    <dgm:pt modelId="{53FEE275-5846-4606-A060-30D6DD8F1845}" type="sibTrans" cxnId="{0F07050E-9C7C-440C-9075-BFF4490FCBAF}">
      <dgm:prSet/>
      <dgm:spPr/>
      <dgm:t>
        <a:bodyPr/>
        <a:lstStyle/>
        <a:p>
          <a:endParaRPr lang="en-US"/>
        </a:p>
      </dgm:t>
    </dgm:pt>
    <dgm:pt modelId="{549F072E-CE2E-4DE9-9066-1AF7F6F3AC89}">
      <dgm:prSet/>
      <dgm:spPr/>
      <dgm:t>
        <a:bodyPr/>
        <a:lstStyle/>
        <a:p>
          <a:r>
            <a:rPr lang="en-IN"/>
            <a:t>The story begins at the 4</a:t>
          </a:r>
          <a:r>
            <a:rPr lang="en-IN" baseline="30000"/>
            <a:t>th</a:t>
          </a:r>
          <a:r>
            <a:rPr lang="en-IN"/>
            <a:t> Algorhythm Games, where during the announcement, a mother narrates the stories of the previous Games to her daughter.</a:t>
          </a:r>
          <a:endParaRPr lang="en-US"/>
        </a:p>
      </dgm:t>
    </dgm:pt>
    <dgm:pt modelId="{D15BE8A5-F249-4B9B-9E9F-C9869D754D04}" type="parTrans" cxnId="{D5F948D4-7049-4EF7-9FC6-3D08DAF12FFF}">
      <dgm:prSet/>
      <dgm:spPr/>
      <dgm:t>
        <a:bodyPr/>
        <a:lstStyle/>
        <a:p>
          <a:endParaRPr lang="en-US"/>
        </a:p>
      </dgm:t>
    </dgm:pt>
    <dgm:pt modelId="{E580FB70-D691-4A96-8D48-5EB50B77BAEE}" type="sibTrans" cxnId="{D5F948D4-7049-4EF7-9FC6-3D08DAF12FFF}">
      <dgm:prSet/>
      <dgm:spPr/>
      <dgm:t>
        <a:bodyPr/>
        <a:lstStyle/>
        <a:p>
          <a:endParaRPr lang="en-US"/>
        </a:p>
      </dgm:t>
    </dgm:pt>
    <dgm:pt modelId="{8478AADE-D815-4E60-88E0-F1CDE9C1CA58}">
      <dgm:prSet/>
      <dgm:spPr/>
      <dgm:t>
        <a:bodyPr/>
        <a:lstStyle/>
        <a:p>
          <a:r>
            <a:rPr lang="en-IN"/>
            <a:t>The previous 3 years were divided among the three members of the project. Considerable creative liberty was taken in all three stages by their respective authors.</a:t>
          </a:r>
          <a:endParaRPr lang="en-US"/>
        </a:p>
      </dgm:t>
    </dgm:pt>
    <dgm:pt modelId="{DB2FD49C-7ABF-4F0D-B261-18E4537A95F8}" type="parTrans" cxnId="{E08F8A5D-59AE-4F3E-8E62-5DE5EAF7724C}">
      <dgm:prSet/>
      <dgm:spPr/>
      <dgm:t>
        <a:bodyPr/>
        <a:lstStyle/>
        <a:p>
          <a:endParaRPr lang="en-US"/>
        </a:p>
      </dgm:t>
    </dgm:pt>
    <dgm:pt modelId="{363BE451-4AC7-4886-9868-D53B4C53242B}" type="sibTrans" cxnId="{E08F8A5D-59AE-4F3E-8E62-5DE5EAF7724C}">
      <dgm:prSet/>
      <dgm:spPr/>
      <dgm:t>
        <a:bodyPr/>
        <a:lstStyle/>
        <a:p>
          <a:endParaRPr lang="en-US"/>
        </a:p>
      </dgm:t>
    </dgm:pt>
    <dgm:pt modelId="{4551DB2A-A957-4AEF-A27D-7214F68A0490}" type="pres">
      <dgm:prSet presAssocID="{1871526B-BC35-4756-A69A-D18258AB779C}" presName="diagram" presStyleCnt="0">
        <dgm:presLayoutVars>
          <dgm:dir/>
          <dgm:resizeHandles val="exact"/>
        </dgm:presLayoutVars>
      </dgm:prSet>
      <dgm:spPr/>
    </dgm:pt>
    <dgm:pt modelId="{865F8334-6097-4C80-828A-DA373EA41B1C}" type="pres">
      <dgm:prSet presAssocID="{07305EDF-912D-4FF1-B01A-33CE8B5A45DC}" presName="node" presStyleLbl="node1" presStyleIdx="0" presStyleCnt="6">
        <dgm:presLayoutVars>
          <dgm:bulletEnabled val="1"/>
        </dgm:presLayoutVars>
      </dgm:prSet>
      <dgm:spPr/>
    </dgm:pt>
    <dgm:pt modelId="{A0F5F45A-7354-4B51-87A2-A7F0724BF5BD}" type="pres">
      <dgm:prSet presAssocID="{2781AF0E-9267-4EAE-AECD-F4A37439D5FD}" presName="sibTrans" presStyleCnt="0"/>
      <dgm:spPr/>
    </dgm:pt>
    <dgm:pt modelId="{67390EC6-D4B3-45D8-8235-E88009F48347}" type="pres">
      <dgm:prSet presAssocID="{100E0507-7EEA-448E-823C-0F8E64FCA68A}" presName="node" presStyleLbl="node1" presStyleIdx="1" presStyleCnt="6">
        <dgm:presLayoutVars>
          <dgm:bulletEnabled val="1"/>
        </dgm:presLayoutVars>
      </dgm:prSet>
      <dgm:spPr/>
    </dgm:pt>
    <dgm:pt modelId="{4E9F513C-AD2F-4BE7-9967-256257DD707D}" type="pres">
      <dgm:prSet presAssocID="{57EDF38F-FBF1-43F1-8425-FCC2ECBA4F5E}" presName="sibTrans" presStyleCnt="0"/>
      <dgm:spPr/>
    </dgm:pt>
    <dgm:pt modelId="{2524755D-58E0-448E-8606-62C94CECFAE1}" type="pres">
      <dgm:prSet presAssocID="{E2DBA743-C6FC-4F50-B451-D1425F0C9ABD}" presName="node" presStyleLbl="node1" presStyleIdx="2" presStyleCnt="6">
        <dgm:presLayoutVars>
          <dgm:bulletEnabled val="1"/>
        </dgm:presLayoutVars>
      </dgm:prSet>
      <dgm:spPr/>
    </dgm:pt>
    <dgm:pt modelId="{68CDA896-0F7A-47AD-84D8-E87A9B0CC2A8}" type="pres">
      <dgm:prSet presAssocID="{DEF176C2-127C-4E9F-B4B4-A9ACCF018749}" presName="sibTrans" presStyleCnt="0"/>
      <dgm:spPr/>
    </dgm:pt>
    <dgm:pt modelId="{67CAA6C2-05CC-446A-8D26-46935008B2A6}" type="pres">
      <dgm:prSet presAssocID="{9C5B80B1-2C04-4529-A032-AE1C231A5B38}" presName="node" presStyleLbl="node1" presStyleIdx="3" presStyleCnt="6">
        <dgm:presLayoutVars>
          <dgm:bulletEnabled val="1"/>
        </dgm:presLayoutVars>
      </dgm:prSet>
      <dgm:spPr/>
    </dgm:pt>
    <dgm:pt modelId="{F8E452D4-4DEA-456A-8D6F-5062CA55FC1A}" type="pres">
      <dgm:prSet presAssocID="{53FEE275-5846-4606-A060-30D6DD8F1845}" presName="sibTrans" presStyleCnt="0"/>
      <dgm:spPr/>
    </dgm:pt>
    <dgm:pt modelId="{A26A4D4E-09C8-4F30-8A89-4834118B199E}" type="pres">
      <dgm:prSet presAssocID="{549F072E-CE2E-4DE9-9066-1AF7F6F3AC89}" presName="node" presStyleLbl="node1" presStyleIdx="4" presStyleCnt="6">
        <dgm:presLayoutVars>
          <dgm:bulletEnabled val="1"/>
        </dgm:presLayoutVars>
      </dgm:prSet>
      <dgm:spPr/>
    </dgm:pt>
    <dgm:pt modelId="{FE7DE847-4E05-4EA2-9A60-5FBE658774C1}" type="pres">
      <dgm:prSet presAssocID="{E580FB70-D691-4A96-8D48-5EB50B77BAEE}" presName="sibTrans" presStyleCnt="0"/>
      <dgm:spPr/>
    </dgm:pt>
    <dgm:pt modelId="{CD70F33F-0496-45AF-AD95-99E3FFD4C7FD}" type="pres">
      <dgm:prSet presAssocID="{8478AADE-D815-4E60-88E0-F1CDE9C1CA58}" presName="node" presStyleLbl="node1" presStyleIdx="5" presStyleCnt="6">
        <dgm:presLayoutVars>
          <dgm:bulletEnabled val="1"/>
        </dgm:presLayoutVars>
      </dgm:prSet>
      <dgm:spPr/>
    </dgm:pt>
  </dgm:ptLst>
  <dgm:cxnLst>
    <dgm:cxn modelId="{0F07050E-9C7C-440C-9075-BFF4490FCBAF}" srcId="{1871526B-BC35-4756-A69A-D18258AB779C}" destId="{9C5B80B1-2C04-4529-A032-AE1C231A5B38}" srcOrd="3" destOrd="0" parTransId="{C7A1259C-8087-4B5F-82D8-6D9B8D075C12}" sibTransId="{53FEE275-5846-4606-A060-30D6DD8F1845}"/>
    <dgm:cxn modelId="{5BCD7830-8A63-4C6C-84D2-1593542B6978}" srcId="{1871526B-BC35-4756-A69A-D18258AB779C}" destId="{E2DBA743-C6FC-4F50-B451-D1425F0C9ABD}" srcOrd="2" destOrd="0" parTransId="{676CB52B-1C25-4751-AB74-C83CC4E7E92E}" sibTransId="{DEF176C2-127C-4E9F-B4B4-A9ACCF018749}"/>
    <dgm:cxn modelId="{44020134-FE8C-4F80-853C-084767D7B273}" type="presOf" srcId="{100E0507-7EEA-448E-823C-0F8E64FCA68A}" destId="{67390EC6-D4B3-45D8-8235-E88009F48347}" srcOrd="0" destOrd="0" presId="urn:microsoft.com/office/officeart/2005/8/layout/default"/>
    <dgm:cxn modelId="{E08F8A5D-59AE-4F3E-8E62-5DE5EAF7724C}" srcId="{1871526B-BC35-4756-A69A-D18258AB779C}" destId="{8478AADE-D815-4E60-88E0-F1CDE9C1CA58}" srcOrd="5" destOrd="0" parTransId="{DB2FD49C-7ABF-4F0D-B261-18E4537A95F8}" sibTransId="{363BE451-4AC7-4886-9868-D53B4C53242B}"/>
    <dgm:cxn modelId="{9FF13972-70D8-4CEF-930E-C3677F41487E}" type="presOf" srcId="{1871526B-BC35-4756-A69A-D18258AB779C}" destId="{4551DB2A-A957-4AEF-A27D-7214F68A0490}" srcOrd="0" destOrd="0" presId="urn:microsoft.com/office/officeart/2005/8/layout/default"/>
    <dgm:cxn modelId="{631CF273-033D-4316-918E-08734D0A22F7}" type="presOf" srcId="{E2DBA743-C6FC-4F50-B451-D1425F0C9ABD}" destId="{2524755D-58E0-448E-8606-62C94CECFAE1}" srcOrd="0" destOrd="0" presId="urn:microsoft.com/office/officeart/2005/8/layout/default"/>
    <dgm:cxn modelId="{AE80D954-65BB-4878-860D-3356937AA9D6}" type="presOf" srcId="{07305EDF-912D-4FF1-B01A-33CE8B5A45DC}" destId="{865F8334-6097-4C80-828A-DA373EA41B1C}" srcOrd="0" destOrd="0" presId="urn:microsoft.com/office/officeart/2005/8/layout/default"/>
    <dgm:cxn modelId="{1F4DC27B-771D-4FEF-9881-B05A2C873458}" srcId="{1871526B-BC35-4756-A69A-D18258AB779C}" destId="{100E0507-7EEA-448E-823C-0F8E64FCA68A}" srcOrd="1" destOrd="0" parTransId="{254BF908-8055-4804-81E4-6D6E5AADDEA9}" sibTransId="{57EDF38F-FBF1-43F1-8425-FCC2ECBA4F5E}"/>
    <dgm:cxn modelId="{5E15159F-A9C1-4B16-A960-77B6028474F3}" type="presOf" srcId="{549F072E-CE2E-4DE9-9066-1AF7F6F3AC89}" destId="{A26A4D4E-09C8-4F30-8A89-4834118B199E}" srcOrd="0" destOrd="0" presId="urn:microsoft.com/office/officeart/2005/8/layout/default"/>
    <dgm:cxn modelId="{0E5D7FBA-119F-4FB1-AF46-65AAD6F6DE33}" type="presOf" srcId="{9C5B80B1-2C04-4529-A032-AE1C231A5B38}" destId="{67CAA6C2-05CC-446A-8D26-46935008B2A6}" srcOrd="0" destOrd="0" presId="urn:microsoft.com/office/officeart/2005/8/layout/default"/>
    <dgm:cxn modelId="{4BB1CAD0-D0DC-4BA1-935E-7F1D95EE29DD}" type="presOf" srcId="{8478AADE-D815-4E60-88E0-F1CDE9C1CA58}" destId="{CD70F33F-0496-45AF-AD95-99E3FFD4C7FD}" srcOrd="0" destOrd="0" presId="urn:microsoft.com/office/officeart/2005/8/layout/default"/>
    <dgm:cxn modelId="{D5F948D4-7049-4EF7-9FC6-3D08DAF12FFF}" srcId="{1871526B-BC35-4756-A69A-D18258AB779C}" destId="{549F072E-CE2E-4DE9-9066-1AF7F6F3AC89}" srcOrd="4" destOrd="0" parTransId="{D15BE8A5-F249-4B9B-9E9F-C9869D754D04}" sibTransId="{E580FB70-D691-4A96-8D48-5EB50B77BAEE}"/>
    <dgm:cxn modelId="{329B84ED-BFAC-44FD-91B2-3EB43FECCCA1}" srcId="{1871526B-BC35-4756-A69A-D18258AB779C}" destId="{07305EDF-912D-4FF1-B01A-33CE8B5A45DC}" srcOrd="0" destOrd="0" parTransId="{2B4FDB8A-7703-4F18-ACE2-8A0D1216EE27}" sibTransId="{2781AF0E-9267-4EAE-AECD-F4A37439D5FD}"/>
    <dgm:cxn modelId="{FD4720A8-8300-441F-9A31-7FCA8E48344B}" type="presParOf" srcId="{4551DB2A-A957-4AEF-A27D-7214F68A0490}" destId="{865F8334-6097-4C80-828A-DA373EA41B1C}" srcOrd="0" destOrd="0" presId="urn:microsoft.com/office/officeart/2005/8/layout/default"/>
    <dgm:cxn modelId="{F9B974FE-7360-41BA-BD61-30CD12F906BA}" type="presParOf" srcId="{4551DB2A-A957-4AEF-A27D-7214F68A0490}" destId="{A0F5F45A-7354-4B51-87A2-A7F0724BF5BD}" srcOrd="1" destOrd="0" presId="urn:microsoft.com/office/officeart/2005/8/layout/default"/>
    <dgm:cxn modelId="{27CCC12E-BA4C-42FD-B551-77CF1A312F00}" type="presParOf" srcId="{4551DB2A-A957-4AEF-A27D-7214F68A0490}" destId="{67390EC6-D4B3-45D8-8235-E88009F48347}" srcOrd="2" destOrd="0" presId="urn:microsoft.com/office/officeart/2005/8/layout/default"/>
    <dgm:cxn modelId="{80DC25A0-D1BB-4A77-A5CC-31B1E307C99A}" type="presParOf" srcId="{4551DB2A-A957-4AEF-A27D-7214F68A0490}" destId="{4E9F513C-AD2F-4BE7-9967-256257DD707D}" srcOrd="3" destOrd="0" presId="urn:microsoft.com/office/officeart/2005/8/layout/default"/>
    <dgm:cxn modelId="{E0208386-4CFA-4A76-A392-8EDF5E564680}" type="presParOf" srcId="{4551DB2A-A957-4AEF-A27D-7214F68A0490}" destId="{2524755D-58E0-448E-8606-62C94CECFAE1}" srcOrd="4" destOrd="0" presId="urn:microsoft.com/office/officeart/2005/8/layout/default"/>
    <dgm:cxn modelId="{6E3E6D72-B331-4A24-9CFF-45AE542DBBA2}" type="presParOf" srcId="{4551DB2A-A957-4AEF-A27D-7214F68A0490}" destId="{68CDA896-0F7A-47AD-84D8-E87A9B0CC2A8}" srcOrd="5" destOrd="0" presId="urn:microsoft.com/office/officeart/2005/8/layout/default"/>
    <dgm:cxn modelId="{4D337E2E-5973-4AC1-97EB-25ECA69926E6}" type="presParOf" srcId="{4551DB2A-A957-4AEF-A27D-7214F68A0490}" destId="{67CAA6C2-05CC-446A-8D26-46935008B2A6}" srcOrd="6" destOrd="0" presId="urn:microsoft.com/office/officeart/2005/8/layout/default"/>
    <dgm:cxn modelId="{F22ED213-B5D9-49C6-A0BA-F20D997FB6D5}" type="presParOf" srcId="{4551DB2A-A957-4AEF-A27D-7214F68A0490}" destId="{F8E452D4-4DEA-456A-8D6F-5062CA55FC1A}" srcOrd="7" destOrd="0" presId="urn:microsoft.com/office/officeart/2005/8/layout/default"/>
    <dgm:cxn modelId="{245D2BC1-B33A-41E0-87D0-FDB6829C01A2}" type="presParOf" srcId="{4551DB2A-A957-4AEF-A27D-7214F68A0490}" destId="{A26A4D4E-09C8-4F30-8A89-4834118B199E}" srcOrd="8" destOrd="0" presId="urn:microsoft.com/office/officeart/2005/8/layout/default"/>
    <dgm:cxn modelId="{B6255B87-AFB1-4C20-B31B-73AD142379FE}" type="presParOf" srcId="{4551DB2A-A957-4AEF-A27D-7214F68A0490}" destId="{FE7DE847-4E05-4EA2-9A60-5FBE658774C1}" srcOrd="9" destOrd="0" presId="urn:microsoft.com/office/officeart/2005/8/layout/default"/>
    <dgm:cxn modelId="{CF177C60-B6AD-4BF1-970C-165D6E40746F}" type="presParOf" srcId="{4551DB2A-A957-4AEF-A27D-7214F68A0490}" destId="{CD70F33F-0496-45AF-AD95-99E3FFD4C7F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346A1B-A354-4AA2-ACDF-CA4C97416D2F}" type="doc">
      <dgm:prSet loTypeId="urn:microsoft.com/office/officeart/2005/8/layout/vList2" loCatId="list" qsTypeId="urn:microsoft.com/office/officeart/2005/8/quickstyle/3d2" qsCatId="3D" csTypeId="urn:microsoft.com/office/officeart/2005/8/colors/accent3_4" csCatId="accent3"/>
      <dgm:spPr/>
      <dgm:t>
        <a:bodyPr/>
        <a:lstStyle/>
        <a:p>
          <a:endParaRPr lang="en-US"/>
        </a:p>
      </dgm:t>
    </dgm:pt>
    <dgm:pt modelId="{59D873F3-0486-43B1-BF82-2DB8CF4D7C4A}">
      <dgm:prSet/>
      <dgm:spPr/>
      <dgm:t>
        <a:bodyPr/>
        <a:lstStyle/>
        <a:p>
          <a:r>
            <a:rPr lang="en-US" dirty="0"/>
            <a:t>Algorithms participating are Bubble Sort, Quicksort, Merge Sort and Heap Sort. Their mentors are their inventors.</a:t>
          </a:r>
        </a:p>
      </dgm:t>
    </dgm:pt>
    <dgm:pt modelId="{DBA1E821-9913-4687-B18D-70ABEC5D2317}" type="parTrans" cxnId="{33104447-3B3A-4AE3-AB05-70DEC25918CB}">
      <dgm:prSet/>
      <dgm:spPr/>
      <dgm:t>
        <a:bodyPr/>
        <a:lstStyle/>
        <a:p>
          <a:endParaRPr lang="en-US"/>
        </a:p>
      </dgm:t>
    </dgm:pt>
    <dgm:pt modelId="{79CD8BDD-05FE-4F28-8D5E-5FB1439CCB6F}" type="sibTrans" cxnId="{33104447-3B3A-4AE3-AB05-70DEC25918CB}">
      <dgm:prSet/>
      <dgm:spPr/>
      <dgm:t>
        <a:bodyPr/>
        <a:lstStyle/>
        <a:p>
          <a:endParaRPr lang="en-US"/>
        </a:p>
      </dgm:t>
    </dgm:pt>
    <dgm:pt modelId="{3226CED7-57D9-41AE-87F8-07F2FFA340C1}">
      <dgm:prSet/>
      <dgm:spPr/>
      <dgm:t>
        <a:bodyPr/>
        <a:lstStyle/>
        <a:p>
          <a:r>
            <a:rPr lang="en-US"/>
            <a:t>The algorithms are faced with three rounds to determine the best sorting method.</a:t>
          </a:r>
        </a:p>
      </dgm:t>
    </dgm:pt>
    <dgm:pt modelId="{2290B196-F186-4847-8948-921B56F876E4}" type="parTrans" cxnId="{B1DAEEDA-F6F2-4DFA-8F71-C83E0E8EB154}">
      <dgm:prSet/>
      <dgm:spPr/>
      <dgm:t>
        <a:bodyPr/>
        <a:lstStyle/>
        <a:p>
          <a:endParaRPr lang="en-US"/>
        </a:p>
      </dgm:t>
    </dgm:pt>
    <dgm:pt modelId="{7564790F-935A-48EC-9BEC-AA92EAB15E19}" type="sibTrans" cxnId="{B1DAEEDA-F6F2-4DFA-8F71-C83E0E8EB154}">
      <dgm:prSet/>
      <dgm:spPr/>
      <dgm:t>
        <a:bodyPr/>
        <a:lstStyle/>
        <a:p>
          <a:endParaRPr lang="en-US"/>
        </a:p>
      </dgm:t>
    </dgm:pt>
    <dgm:pt modelId="{8FE3679B-F6B6-41B5-8062-37E9DBC64A5C}">
      <dgm:prSet/>
      <dgm:spPr/>
      <dgm:t>
        <a:bodyPr/>
        <a:lstStyle/>
        <a:p>
          <a:r>
            <a:rPr lang="en-US"/>
            <a:t>The rounds involve sorting actual objects based on a parameter as well as numerical data.</a:t>
          </a:r>
        </a:p>
      </dgm:t>
    </dgm:pt>
    <dgm:pt modelId="{FB50DEB0-9244-4F40-B9AF-50B338E440CF}" type="parTrans" cxnId="{BC63BC47-D590-42F1-A057-37F2606E8328}">
      <dgm:prSet/>
      <dgm:spPr/>
      <dgm:t>
        <a:bodyPr/>
        <a:lstStyle/>
        <a:p>
          <a:endParaRPr lang="en-US"/>
        </a:p>
      </dgm:t>
    </dgm:pt>
    <dgm:pt modelId="{2FF6DFFD-D7C6-4C25-8B7C-FC85E8BA5807}" type="sibTrans" cxnId="{BC63BC47-D590-42F1-A057-37F2606E8328}">
      <dgm:prSet/>
      <dgm:spPr/>
      <dgm:t>
        <a:bodyPr/>
        <a:lstStyle/>
        <a:p>
          <a:endParaRPr lang="en-US"/>
        </a:p>
      </dgm:t>
    </dgm:pt>
    <dgm:pt modelId="{D0CC58B1-D9F8-44F2-AC75-D9CCD796B839}">
      <dgm:prSet/>
      <dgm:spPr/>
      <dgm:t>
        <a:bodyPr/>
        <a:lstStyle/>
        <a:p>
          <a:r>
            <a:rPr lang="en-US"/>
            <a:t>Through discussion with their mentors, the algorithms occasionally find ways to improve their performance.</a:t>
          </a:r>
        </a:p>
      </dgm:t>
    </dgm:pt>
    <dgm:pt modelId="{67AF2E2D-B491-4490-A2D5-672268E0A236}" type="parTrans" cxnId="{C97DFA6B-80D8-4E24-98CE-7971E6B6CFB5}">
      <dgm:prSet/>
      <dgm:spPr/>
      <dgm:t>
        <a:bodyPr/>
        <a:lstStyle/>
        <a:p>
          <a:endParaRPr lang="en-US"/>
        </a:p>
      </dgm:t>
    </dgm:pt>
    <dgm:pt modelId="{C747B39E-7201-496D-B452-31FA2B2D715E}" type="sibTrans" cxnId="{C97DFA6B-80D8-4E24-98CE-7971E6B6CFB5}">
      <dgm:prSet/>
      <dgm:spPr/>
      <dgm:t>
        <a:bodyPr/>
        <a:lstStyle/>
        <a:p>
          <a:endParaRPr lang="en-US"/>
        </a:p>
      </dgm:t>
    </dgm:pt>
    <dgm:pt modelId="{2F434941-7E7D-4282-8021-E20979D65B1E}">
      <dgm:prSet/>
      <dgm:spPr/>
      <dgm:t>
        <a:bodyPr/>
        <a:lstStyle/>
        <a:p>
          <a:r>
            <a:rPr lang="en-US"/>
            <a:t>Time and space usage are tested, and the algorithm with best performance in both regards wins.</a:t>
          </a:r>
        </a:p>
      </dgm:t>
    </dgm:pt>
    <dgm:pt modelId="{36F9D081-7852-4130-B8AF-414BF9F3E1BE}" type="parTrans" cxnId="{4A447E93-D2A5-4B14-B257-BCC0A716D4FB}">
      <dgm:prSet/>
      <dgm:spPr/>
      <dgm:t>
        <a:bodyPr/>
        <a:lstStyle/>
        <a:p>
          <a:endParaRPr lang="en-US"/>
        </a:p>
      </dgm:t>
    </dgm:pt>
    <dgm:pt modelId="{4348C1AA-C5E2-460F-BB8B-A65A66886BDD}" type="sibTrans" cxnId="{4A447E93-D2A5-4B14-B257-BCC0A716D4FB}">
      <dgm:prSet/>
      <dgm:spPr/>
      <dgm:t>
        <a:bodyPr/>
        <a:lstStyle/>
        <a:p>
          <a:endParaRPr lang="en-US"/>
        </a:p>
      </dgm:t>
    </dgm:pt>
    <dgm:pt modelId="{E6C53AC9-7315-4AFD-A9D5-4CFDB68DD5F9}" type="pres">
      <dgm:prSet presAssocID="{99346A1B-A354-4AA2-ACDF-CA4C97416D2F}" presName="linear" presStyleCnt="0">
        <dgm:presLayoutVars>
          <dgm:animLvl val="lvl"/>
          <dgm:resizeHandles val="exact"/>
        </dgm:presLayoutVars>
      </dgm:prSet>
      <dgm:spPr/>
    </dgm:pt>
    <dgm:pt modelId="{8A4521AC-F012-43D5-9FD8-D26CA98AE152}" type="pres">
      <dgm:prSet presAssocID="{59D873F3-0486-43B1-BF82-2DB8CF4D7C4A}" presName="parentText" presStyleLbl="node1" presStyleIdx="0" presStyleCnt="5">
        <dgm:presLayoutVars>
          <dgm:chMax val="0"/>
          <dgm:bulletEnabled val="1"/>
        </dgm:presLayoutVars>
      </dgm:prSet>
      <dgm:spPr/>
    </dgm:pt>
    <dgm:pt modelId="{4F5CA3BD-4074-405F-9934-9291A0284107}" type="pres">
      <dgm:prSet presAssocID="{79CD8BDD-05FE-4F28-8D5E-5FB1439CCB6F}" presName="spacer" presStyleCnt="0"/>
      <dgm:spPr/>
    </dgm:pt>
    <dgm:pt modelId="{E130CEAA-2EF1-457A-ABC5-04DC88E7739E}" type="pres">
      <dgm:prSet presAssocID="{3226CED7-57D9-41AE-87F8-07F2FFA340C1}" presName="parentText" presStyleLbl="node1" presStyleIdx="1" presStyleCnt="5">
        <dgm:presLayoutVars>
          <dgm:chMax val="0"/>
          <dgm:bulletEnabled val="1"/>
        </dgm:presLayoutVars>
      </dgm:prSet>
      <dgm:spPr/>
    </dgm:pt>
    <dgm:pt modelId="{5580D831-575F-4832-8B2F-BD0B37F3297F}" type="pres">
      <dgm:prSet presAssocID="{7564790F-935A-48EC-9BEC-AA92EAB15E19}" presName="spacer" presStyleCnt="0"/>
      <dgm:spPr/>
    </dgm:pt>
    <dgm:pt modelId="{9E5BAB71-DF44-46B6-9AE4-545073847A1F}" type="pres">
      <dgm:prSet presAssocID="{8FE3679B-F6B6-41B5-8062-37E9DBC64A5C}" presName="parentText" presStyleLbl="node1" presStyleIdx="2" presStyleCnt="5">
        <dgm:presLayoutVars>
          <dgm:chMax val="0"/>
          <dgm:bulletEnabled val="1"/>
        </dgm:presLayoutVars>
      </dgm:prSet>
      <dgm:spPr/>
    </dgm:pt>
    <dgm:pt modelId="{C7CF730D-0D29-4690-95ED-33653B2EF205}" type="pres">
      <dgm:prSet presAssocID="{2FF6DFFD-D7C6-4C25-8B7C-FC85E8BA5807}" presName="spacer" presStyleCnt="0"/>
      <dgm:spPr/>
    </dgm:pt>
    <dgm:pt modelId="{B2317321-F446-4179-9ADD-122D1C5DFCE4}" type="pres">
      <dgm:prSet presAssocID="{D0CC58B1-D9F8-44F2-AC75-D9CCD796B839}" presName="parentText" presStyleLbl="node1" presStyleIdx="3" presStyleCnt="5">
        <dgm:presLayoutVars>
          <dgm:chMax val="0"/>
          <dgm:bulletEnabled val="1"/>
        </dgm:presLayoutVars>
      </dgm:prSet>
      <dgm:spPr/>
    </dgm:pt>
    <dgm:pt modelId="{81CB27E4-E4B4-452C-BDAC-0A999A484D04}" type="pres">
      <dgm:prSet presAssocID="{C747B39E-7201-496D-B452-31FA2B2D715E}" presName="spacer" presStyleCnt="0"/>
      <dgm:spPr/>
    </dgm:pt>
    <dgm:pt modelId="{F6D21E6C-CCA4-43F8-8BDA-85F553AEFFD1}" type="pres">
      <dgm:prSet presAssocID="{2F434941-7E7D-4282-8021-E20979D65B1E}" presName="parentText" presStyleLbl="node1" presStyleIdx="4" presStyleCnt="5">
        <dgm:presLayoutVars>
          <dgm:chMax val="0"/>
          <dgm:bulletEnabled val="1"/>
        </dgm:presLayoutVars>
      </dgm:prSet>
      <dgm:spPr/>
    </dgm:pt>
  </dgm:ptLst>
  <dgm:cxnLst>
    <dgm:cxn modelId="{E5C3E903-901B-43FF-8926-6B437624C4C7}" type="presOf" srcId="{8FE3679B-F6B6-41B5-8062-37E9DBC64A5C}" destId="{9E5BAB71-DF44-46B6-9AE4-545073847A1F}" srcOrd="0" destOrd="0" presId="urn:microsoft.com/office/officeart/2005/8/layout/vList2"/>
    <dgm:cxn modelId="{D6213F10-DE10-4F17-A112-6EE03B200935}" type="presOf" srcId="{2F434941-7E7D-4282-8021-E20979D65B1E}" destId="{F6D21E6C-CCA4-43F8-8BDA-85F553AEFFD1}" srcOrd="0" destOrd="0" presId="urn:microsoft.com/office/officeart/2005/8/layout/vList2"/>
    <dgm:cxn modelId="{6614C33B-D776-4CA6-9A53-82D0D2A7A7B3}" type="presOf" srcId="{3226CED7-57D9-41AE-87F8-07F2FFA340C1}" destId="{E130CEAA-2EF1-457A-ABC5-04DC88E7739E}" srcOrd="0" destOrd="0" presId="urn:microsoft.com/office/officeart/2005/8/layout/vList2"/>
    <dgm:cxn modelId="{33104447-3B3A-4AE3-AB05-70DEC25918CB}" srcId="{99346A1B-A354-4AA2-ACDF-CA4C97416D2F}" destId="{59D873F3-0486-43B1-BF82-2DB8CF4D7C4A}" srcOrd="0" destOrd="0" parTransId="{DBA1E821-9913-4687-B18D-70ABEC5D2317}" sibTransId="{79CD8BDD-05FE-4F28-8D5E-5FB1439CCB6F}"/>
    <dgm:cxn modelId="{BC63BC47-D590-42F1-A057-37F2606E8328}" srcId="{99346A1B-A354-4AA2-ACDF-CA4C97416D2F}" destId="{8FE3679B-F6B6-41B5-8062-37E9DBC64A5C}" srcOrd="2" destOrd="0" parTransId="{FB50DEB0-9244-4F40-B9AF-50B338E440CF}" sibTransId="{2FF6DFFD-D7C6-4C25-8B7C-FC85E8BA5807}"/>
    <dgm:cxn modelId="{C97DFA6B-80D8-4E24-98CE-7971E6B6CFB5}" srcId="{99346A1B-A354-4AA2-ACDF-CA4C97416D2F}" destId="{D0CC58B1-D9F8-44F2-AC75-D9CCD796B839}" srcOrd="3" destOrd="0" parTransId="{67AF2E2D-B491-4490-A2D5-672268E0A236}" sibTransId="{C747B39E-7201-496D-B452-31FA2B2D715E}"/>
    <dgm:cxn modelId="{13F33154-F759-4308-9C84-3C14257ECD14}" type="presOf" srcId="{59D873F3-0486-43B1-BF82-2DB8CF4D7C4A}" destId="{8A4521AC-F012-43D5-9FD8-D26CA98AE152}" srcOrd="0" destOrd="0" presId="urn:microsoft.com/office/officeart/2005/8/layout/vList2"/>
    <dgm:cxn modelId="{4A447E93-D2A5-4B14-B257-BCC0A716D4FB}" srcId="{99346A1B-A354-4AA2-ACDF-CA4C97416D2F}" destId="{2F434941-7E7D-4282-8021-E20979D65B1E}" srcOrd="4" destOrd="0" parTransId="{36F9D081-7852-4130-B8AF-414BF9F3E1BE}" sibTransId="{4348C1AA-C5E2-460F-BB8B-A65A66886BDD}"/>
    <dgm:cxn modelId="{F917F9A2-72EE-4211-9E46-482FDDBE3E2E}" type="presOf" srcId="{99346A1B-A354-4AA2-ACDF-CA4C97416D2F}" destId="{E6C53AC9-7315-4AFD-A9D5-4CFDB68DD5F9}" srcOrd="0" destOrd="0" presId="urn:microsoft.com/office/officeart/2005/8/layout/vList2"/>
    <dgm:cxn modelId="{3F3181CC-734D-4E77-9633-8834499D47F9}" type="presOf" srcId="{D0CC58B1-D9F8-44F2-AC75-D9CCD796B839}" destId="{B2317321-F446-4179-9ADD-122D1C5DFCE4}" srcOrd="0" destOrd="0" presId="urn:microsoft.com/office/officeart/2005/8/layout/vList2"/>
    <dgm:cxn modelId="{B1DAEEDA-F6F2-4DFA-8F71-C83E0E8EB154}" srcId="{99346A1B-A354-4AA2-ACDF-CA4C97416D2F}" destId="{3226CED7-57D9-41AE-87F8-07F2FFA340C1}" srcOrd="1" destOrd="0" parTransId="{2290B196-F186-4847-8948-921B56F876E4}" sibTransId="{7564790F-935A-48EC-9BEC-AA92EAB15E19}"/>
    <dgm:cxn modelId="{E7DBE1F0-FEAD-4FC9-946A-510467CABB09}" type="presParOf" srcId="{E6C53AC9-7315-4AFD-A9D5-4CFDB68DD5F9}" destId="{8A4521AC-F012-43D5-9FD8-D26CA98AE152}" srcOrd="0" destOrd="0" presId="urn:microsoft.com/office/officeart/2005/8/layout/vList2"/>
    <dgm:cxn modelId="{0B1AB918-0DC2-4166-A290-124F2FF6882E}" type="presParOf" srcId="{E6C53AC9-7315-4AFD-A9D5-4CFDB68DD5F9}" destId="{4F5CA3BD-4074-405F-9934-9291A0284107}" srcOrd="1" destOrd="0" presId="urn:microsoft.com/office/officeart/2005/8/layout/vList2"/>
    <dgm:cxn modelId="{D601862A-D6C3-4FBE-B4A6-A08B4E9FEB1F}" type="presParOf" srcId="{E6C53AC9-7315-4AFD-A9D5-4CFDB68DD5F9}" destId="{E130CEAA-2EF1-457A-ABC5-04DC88E7739E}" srcOrd="2" destOrd="0" presId="urn:microsoft.com/office/officeart/2005/8/layout/vList2"/>
    <dgm:cxn modelId="{72D9AA1F-FFE6-4FB8-8EAF-3C2AF445C0EC}" type="presParOf" srcId="{E6C53AC9-7315-4AFD-A9D5-4CFDB68DD5F9}" destId="{5580D831-575F-4832-8B2F-BD0B37F3297F}" srcOrd="3" destOrd="0" presId="urn:microsoft.com/office/officeart/2005/8/layout/vList2"/>
    <dgm:cxn modelId="{13D67C99-5021-492B-8262-3C920E8DF63A}" type="presParOf" srcId="{E6C53AC9-7315-4AFD-A9D5-4CFDB68DD5F9}" destId="{9E5BAB71-DF44-46B6-9AE4-545073847A1F}" srcOrd="4" destOrd="0" presId="urn:microsoft.com/office/officeart/2005/8/layout/vList2"/>
    <dgm:cxn modelId="{CF83900E-73F5-4AAB-88CA-13B0D40F3BAB}" type="presParOf" srcId="{E6C53AC9-7315-4AFD-A9D5-4CFDB68DD5F9}" destId="{C7CF730D-0D29-4690-95ED-33653B2EF205}" srcOrd="5" destOrd="0" presId="urn:microsoft.com/office/officeart/2005/8/layout/vList2"/>
    <dgm:cxn modelId="{5549BFFD-6328-437A-AD85-DEE8C777C034}" type="presParOf" srcId="{E6C53AC9-7315-4AFD-A9D5-4CFDB68DD5F9}" destId="{B2317321-F446-4179-9ADD-122D1C5DFCE4}" srcOrd="6" destOrd="0" presId="urn:microsoft.com/office/officeart/2005/8/layout/vList2"/>
    <dgm:cxn modelId="{9C649847-F3C3-4DBE-9D3B-A8A1FE98C027}" type="presParOf" srcId="{E6C53AC9-7315-4AFD-A9D5-4CFDB68DD5F9}" destId="{81CB27E4-E4B4-452C-BDAC-0A999A484D04}" srcOrd="7" destOrd="0" presId="urn:microsoft.com/office/officeart/2005/8/layout/vList2"/>
    <dgm:cxn modelId="{D0758C4B-EB58-4644-A92A-B80706606DDE}" type="presParOf" srcId="{E6C53AC9-7315-4AFD-A9D5-4CFDB68DD5F9}" destId="{F6D21E6C-CCA4-43F8-8BDA-85F553AEFFD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E3E7AD-9812-4618-A1DF-BC0CDDAB847D}" type="doc">
      <dgm:prSet loTypeId="urn:microsoft.com/office/officeart/2005/8/layout/vList2" loCatId="list" qsTypeId="urn:microsoft.com/office/officeart/2005/8/quickstyle/3d2" qsCatId="3D" csTypeId="urn:microsoft.com/office/officeart/2005/8/colors/accent3_4" csCatId="accent3"/>
      <dgm:spPr/>
      <dgm:t>
        <a:bodyPr/>
        <a:lstStyle/>
        <a:p>
          <a:endParaRPr lang="en-US"/>
        </a:p>
      </dgm:t>
    </dgm:pt>
    <dgm:pt modelId="{B0FA1D89-059F-4B8F-B17F-DD325B9D9B1A}">
      <dgm:prSet custT="1"/>
      <dgm:spPr/>
      <dgm:t>
        <a:bodyPr/>
        <a:lstStyle/>
        <a:p>
          <a:r>
            <a:rPr lang="en-US" sz="1400" dirty="0"/>
            <a:t>The algorithms are asked to construct a tower with the answer on top. They are given blocks of hardware which they must use to construct the tower.</a:t>
          </a:r>
        </a:p>
      </dgm:t>
    </dgm:pt>
    <dgm:pt modelId="{687AB694-9BBA-4F10-A907-48E399399161}" type="parTrans" cxnId="{D010BB25-8DA8-4FA5-8186-9369A3E3A53E}">
      <dgm:prSet/>
      <dgm:spPr/>
      <dgm:t>
        <a:bodyPr/>
        <a:lstStyle/>
        <a:p>
          <a:endParaRPr lang="en-US" sz="1400"/>
        </a:p>
      </dgm:t>
    </dgm:pt>
    <dgm:pt modelId="{3007BF0B-8F33-4741-AE2C-EB1F033E256A}" type="sibTrans" cxnId="{D010BB25-8DA8-4FA5-8186-9369A3E3A53E}">
      <dgm:prSet/>
      <dgm:spPr/>
      <dgm:t>
        <a:bodyPr/>
        <a:lstStyle/>
        <a:p>
          <a:endParaRPr lang="en-US" sz="1400"/>
        </a:p>
      </dgm:t>
    </dgm:pt>
    <dgm:pt modelId="{0F6D0926-40D8-48B8-B002-FF92324A3BB7}">
      <dgm:prSet custT="1"/>
      <dgm:spPr/>
      <dgm:t>
        <a:bodyPr/>
        <a:lstStyle/>
        <a:p>
          <a:r>
            <a:rPr lang="en-US" sz="1400" dirty="0"/>
            <a:t>The tower built in the fastest time, using the fewest blocks, in the most stable manner is the winner for that round. This tests for time, space and randomness optimization respectively. </a:t>
          </a:r>
        </a:p>
      </dgm:t>
    </dgm:pt>
    <dgm:pt modelId="{32BDFD78-962F-4D42-9B15-7745D5C30F05}" type="parTrans" cxnId="{B3CB7393-FB75-4E43-BD2F-39FE448E53F4}">
      <dgm:prSet/>
      <dgm:spPr/>
      <dgm:t>
        <a:bodyPr/>
        <a:lstStyle/>
        <a:p>
          <a:endParaRPr lang="en-US" sz="1400"/>
        </a:p>
      </dgm:t>
    </dgm:pt>
    <dgm:pt modelId="{5B101936-5E4A-4487-BB6C-F38105AD1C74}" type="sibTrans" cxnId="{B3CB7393-FB75-4E43-BD2F-39FE448E53F4}">
      <dgm:prSet/>
      <dgm:spPr/>
      <dgm:t>
        <a:bodyPr/>
        <a:lstStyle/>
        <a:p>
          <a:endParaRPr lang="en-US" sz="1400"/>
        </a:p>
      </dgm:t>
    </dgm:pt>
    <dgm:pt modelId="{DE8A9A37-9737-4692-ABFD-BB691D588EAE}">
      <dgm:prSet custT="1"/>
      <dgm:spPr/>
      <dgm:t>
        <a:bodyPr/>
        <a:lstStyle/>
        <a:p>
          <a:r>
            <a:rPr lang="en-US" sz="1400"/>
            <a:t>(SPOILER ALERT) The algorithms all demonstrate some form of improvement. </a:t>
          </a:r>
        </a:p>
      </dgm:t>
    </dgm:pt>
    <dgm:pt modelId="{57D8F501-2C6C-41ED-92C8-939E54218AB4}" type="parTrans" cxnId="{65B5D3F2-D1DF-405D-ACB0-3414E6332AD1}">
      <dgm:prSet/>
      <dgm:spPr/>
      <dgm:t>
        <a:bodyPr/>
        <a:lstStyle/>
        <a:p>
          <a:endParaRPr lang="en-US" sz="1400"/>
        </a:p>
      </dgm:t>
    </dgm:pt>
    <dgm:pt modelId="{5F486DE5-4DBB-4F30-BD63-F2B6437CC7EB}" type="sibTrans" cxnId="{65B5D3F2-D1DF-405D-ACB0-3414E6332AD1}">
      <dgm:prSet/>
      <dgm:spPr/>
      <dgm:t>
        <a:bodyPr/>
        <a:lstStyle/>
        <a:p>
          <a:endParaRPr lang="en-US" sz="1400"/>
        </a:p>
      </dgm:t>
    </dgm:pt>
    <dgm:pt modelId="{943F930E-CA64-4607-994D-8AA667F53240}">
      <dgm:prSet custT="1"/>
      <dgm:spPr/>
      <dgm:t>
        <a:bodyPr/>
        <a:lstStyle/>
        <a:p>
          <a:r>
            <a:rPr lang="en-US" sz="1400" dirty="0"/>
            <a:t>The iterative method is unable to handle negative numbers or erroneous numbers so it is disqualified in the first round. </a:t>
          </a:r>
        </a:p>
      </dgm:t>
    </dgm:pt>
    <dgm:pt modelId="{5294411F-C96F-4F3E-9A6C-C495D325BFC9}" type="parTrans" cxnId="{74DB453A-FE80-4B49-8F52-7435B6889A5C}">
      <dgm:prSet/>
      <dgm:spPr/>
      <dgm:t>
        <a:bodyPr/>
        <a:lstStyle/>
        <a:p>
          <a:endParaRPr lang="en-US" sz="1400"/>
        </a:p>
      </dgm:t>
    </dgm:pt>
    <dgm:pt modelId="{5874D2C7-CB85-4A14-90FC-A00395C2D072}" type="sibTrans" cxnId="{74DB453A-FE80-4B49-8F52-7435B6889A5C}">
      <dgm:prSet/>
      <dgm:spPr/>
      <dgm:t>
        <a:bodyPr/>
        <a:lstStyle/>
        <a:p>
          <a:endParaRPr lang="en-US" sz="1400"/>
        </a:p>
      </dgm:t>
    </dgm:pt>
    <dgm:pt modelId="{ED5AA105-0C12-4CFA-BCA0-239B151CDA0A}">
      <dgm:prSet custT="1"/>
      <dgm:spPr/>
      <dgm:t>
        <a:bodyPr/>
        <a:lstStyle/>
        <a:p>
          <a:r>
            <a:rPr lang="en-US" sz="1400"/>
            <a:t>The recursive algorithm evolves to use dynamic programming. </a:t>
          </a:r>
        </a:p>
      </dgm:t>
    </dgm:pt>
    <dgm:pt modelId="{D16D05C4-5786-4B42-85F1-7211128E2CA7}" type="parTrans" cxnId="{7D5A887C-E48C-4C41-8168-C20EE2E32610}">
      <dgm:prSet/>
      <dgm:spPr/>
      <dgm:t>
        <a:bodyPr/>
        <a:lstStyle/>
        <a:p>
          <a:endParaRPr lang="en-US" sz="1400"/>
        </a:p>
      </dgm:t>
    </dgm:pt>
    <dgm:pt modelId="{960C6D7A-F060-4632-8E43-586440C84597}" type="sibTrans" cxnId="{7D5A887C-E48C-4C41-8168-C20EE2E32610}">
      <dgm:prSet/>
      <dgm:spPr/>
      <dgm:t>
        <a:bodyPr/>
        <a:lstStyle/>
        <a:p>
          <a:endParaRPr lang="en-US" sz="1400"/>
        </a:p>
      </dgm:t>
    </dgm:pt>
    <dgm:pt modelId="{231B32B7-F4FF-4486-A448-CA1340989ABA}">
      <dgm:prSet custT="1"/>
      <dgm:spPr/>
      <dgm:t>
        <a:bodyPr/>
        <a:lstStyle/>
        <a:p>
          <a:r>
            <a:rPr lang="en-US" sz="1400"/>
            <a:t>The Binet algorithm uses binary exponentiation to increase efficiency.</a:t>
          </a:r>
        </a:p>
      </dgm:t>
    </dgm:pt>
    <dgm:pt modelId="{5EE5B1C4-B1FA-41C8-B0BC-F3DE901C31A9}" type="parTrans" cxnId="{EAE4F02B-D11D-420E-8470-E387F80AC969}">
      <dgm:prSet/>
      <dgm:spPr/>
      <dgm:t>
        <a:bodyPr/>
        <a:lstStyle/>
        <a:p>
          <a:endParaRPr lang="en-US" sz="1400"/>
        </a:p>
      </dgm:t>
    </dgm:pt>
    <dgm:pt modelId="{5C1B831B-4499-40B4-80AE-B1AF802B2296}" type="sibTrans" cxnId="{EAE4F02B-D11D-420E-8470-E387F80AC969}">
      <dgm:prSet/>
      <dgm:spPr/>
      <dgm:t>
        <a:bodyPr/>
        <a:lstStyle/>
        <a:p>
          <a:endParaRPr lang="en-US" sz="1400"/>
        </a:p>
      </dgm:t>
    </dgm:pt>
    <dgm:pt modelId="{40515A20-D30F-458A-8690-26722271BEFC}">
      <dgm:prSet custT="1"/>
      <dgm:spPr/>
      <dgm:t>
        <a:bodyPr/>
        <a:lstStyle/>
        <a:p>
          <a:r>
            <a:rPr lang="en-US" sz="1400"/>
            <a:t>The matrix exponentiation algorithm evolves to fast doubling.</a:t>
          </a:r>
        </a:p>
      </dgm:t>
    </dgm:pt>
    <dgm:pt modelId="{BE0CADE3-11A3-46E7-AEA7-164F2B61D005}" type="parTrans" cxnId="{D28C8B5D-7C24-4025-8C9E-A8B3AC831084}">
      <dgm:prSet/>
      <dgm:spPr/>
      <dgm:t>
        <a:bodyPr/>
        <a:lstStyle/>
        <a:p>
          <a:endParaRPr lang="en-US" sz="1400"/>
        </a:p>
      </dgm:t>
    </dgm:pt>
    <dgm:pt modelId="{1D513B2C-8E30-40FA-9CA6-A70D3A92415C}" type="sibTrans" cxnId="{D28C8B5D-7C24-4025-8C9E-A8B3AC831084}">
      <dgm:prSet/>
      <dgm:spPr/>
      <dgm:t>
        <a:bodyPr/>
        <a:lstStyle/>
        <a:p>
          <a:endParaRPr lang="en-US" sz="1400"/>
        </a:p>
      </dgm:t>
    </dgm:pt>
    <dgm:pt modelId="{3AE6813E-C0CA-415C-9BBE-8741BAF46E6D}" type="pres">
      <dgm:prSet presAssocID="{2AE3E7AD-9812-4618-A1DF-BC0CDDAB847D}" presName="linear" presStyleCnt="0">
        <dgm:presLayoutVars>
          <dgm:animLvl val="lvl"/>
          <dgm:resizeHandles val="exact"/>
        </dgm:presLayoutVars>
      </dgm:prSet>
      <dgm:spPr/>
    </dgm:pt>
    <dgm:pt modelId="{9DE18FD2-40A8-4B0A-8B37-F9C35C64C67A}" type="pres">
      <dgm:prSet presAssocID="{B0FA1D89-059F-4B8F-B17F-DD325B9D9B1A}" presName="parentText" presStyleLbl="node1" presStyleIdx="0" presStyleCnt="7">
        <dgm:presLayoutVars>
          <dgm:chMax val="0"/>
          <dgm:bulletEnabled val="1"/>
        </dgm:presLayoutVars>
      </dgm:prSet>
      <dgm:spPr/>
    </dgm:pt>
    <dgm:pt modelId="{101D2846-762F-4EDB-9EB0-2860404FAC92}" type="pres">
      <dgm:prSet presAssocID="{3007BF0B-8F33-4741-AE2C-EB1F033E256A}" presName="spacer" presStyleCnt="0"/>
      <dgm:spPr/>
    </dgm:pt>
    <dgm:pt modelId="{3D81D914-C1D7-4FEC-9FBD-3D52DB207635}" type="pres">
      <dgm:prSet presAssocID="{0F6D0926-40D8-48B8-B002-FF92324A3BB7}" presName="parentText" presStyleLbl="node1" presStyleIdx="1" presStyleCnt="7">
        <dgm:presLayoutVars>
          <dgm:chMax val="0"/>
          <dgm:bulletEnabled val="1"/>
        </dgm:presLayoutVars>
      </dgm:prSet>
      <dgm:spPr/>
    </dgm:pt>
    <dgm:pt modelId="{75BC996A-DD0D-4CD0-B45C-C0EE4A9DC3F4}" type="pres">
      <dgm:prSet presAssocID="{5B101936-5E4A-4487-BB6C-F38105AD1C74}" presName="spacer" presStyleCnt="0"/>
      <dgm:spPr/>
    </dgm:pt>
    <dgm:pt modelId="{CC7738D0-2F92-4E5A-BED7-AAB8A3613818}" type="pres">
      <dgm:prSet presAssocID="{DE8A9A37-9737-4692-ABFD-BB691D588EAE}" presName="parentText" presStyleLbl="node1" presStyleIdx="2" presStyleCnt="7">
        <dgm:presLayoutVars>
          <dgm:chMax val="0"/>
          <dgm:bulletEnabled val="1"/>
        </dgm:presLayoutVars>
      </dgm:prSet>
      <dgm:spPr/>
    </dgm:pt>
    <dgm:pt modelId="{87A98C26-212A-4A97-965E-8867454907D4}" type="pres">
      <dgm:prSet presAssocID="{5F486DE5-4DBB-4F30-BD63-F2B6437CC7EB}" presName="spacer" presStyleCnt="0"/>
      <dgm:spPr/>
    </dgm:pt>
    <dgm:pt modelId="{BA631BA6-BB73-4CBA-9DEA-1EF787DA4B1E}" type="pres">
      <dgm:prSet presAssocID="{943F930E-CA64-4607-994D-8AA667F53240}" presName="parentText" presStyleLbl="node1" presStyleIdx="3" presStyleCnt="7">
        <dgm:presLayoutVars>
          <dgm:chMax val="0"/>
          <dgm:bulletEnabled val="1"/>
        </dgm:presLayoutVars>
      </dgm:prSet>
      <dgm:spPr/>
    </dgm:pt>
    <dgm:pt modelId="{9A8865FE-F79E-46D2-BFE3-442F160D2413}" type="pres">
      <dgm:prSet presAssocID="{5874D2C7-CB85-4A14-90FC-A00395C2D072}" presName="spacer" presStyleCnt="0"/>
      <dgm:spPr/>
    </dgm:pt>
    <dgm:pt modelId="{8EB921C8-CCE4-4586-B8A4-64B5F3655CFE}" type="pres">
      <dgm:prSet presAssocID="{ED5AA105-0C12-4CFA-BCA0-239B151CDA0A}" presName="parentText" presStyleLbl="node1" presStyleIdx="4" presStyleCnt="7">
        <dgm:presLayoutVars>
          <dgm:chMax val="0"/>
          <dgm:bulletEnabled val="1"/>
        </dgm:presLayoutVars>
      </dgm:prSet>
      <dgm:spPr/>
    </dgm:pt>
    <dgm:pt modelId="{516A51D9-2F78-4588-A3D9-61560A8E394D}" type="pres">
      <dgm:prSet presAssocID="{960C6D7A-F060-4632-8E43-586440C84597}" presName="spacer" presStyleCnt="0"/>
      <dgm:spPr/>
    </dgm:pt>
    <dgm:pt modelId="{F19D39E0-02B8-4B26-BE37-24F3075259AC}" type="pres">
      <dgm:prSet presAssocID="{231B32B7-F4FF-4486-A448-CA1340989ABA}" presName="parentText" presStyleLbl="node1" presStyleIdx="5" presStyleCnt="7">
        <dgm:presLayoutVars>
          <dgm:chMax val="0"/>
          <dgm:bulletEnabled val="1"/>
        </dgm:presLayoutVars>
      </dgm:prSet>
      <dgm:spPr/>
    </dgm:pt>
    <dgm:pt modelId="{4E433B31-7395-4DD2-BEA6-A8284941F919}" type="pres">
      <dgm:prSet presAssocID="{5C1B831B-4499-40B4-80AE-B1AF802B2296}" presName="spacer" presStyleCnt="0"/>
      <dgm:spPr/>
    </dgm:pt>
    <dgm:pt modelId="{D10D9231-02FF-4079-A9C8-E68B23289860}" type="pres">
      <dgm:prSet presAssocID="{40515A20-D30F-458A-8690-26722271BEFC}" presName="parentText" presStyleLbl="node1" presStyleIdx="6" presStyleCnt="7">
        <dgm:presLayoutVars>
          <dgm:chMax val="0"/>
          <dgm:bulletEnabled val="1"/>
        </dgm:presLayoutVars>
      </dgm:prSet>
      <dgm:spPr/>
    </dgm:pt>
  </dgm:ptLst>
  <dgm:cxnLst>
    <dgm:cxn modelId="{D010BB25-8DA8-4FA5-8186-9369A3E3A53E}" srcId="{2AE3E7AD-9812-4618-A1DF-BC0CDDAB847D}" destId="{B0FA1D89-059F-4B8F-B17F-DD325B9D9B1A}" srcOrd="0" destOrd="0" parTransId="{687AB694-9BBA-4F10-A907-48E399399161}" sibTransId="{3007BF0B-8F33-4741-AE2C-EB1F033E256A}"/>
    <dgm:cxn modelId="{EAE4F02B-D11D-420E-8470-E387F80AC969}" srcId="{2AE3E7AD-9812-4618-A1DF-BC0CDDAB847D}" destId="{231B32B7-F4FF-4486-A448-CA1340989ABA}" srcOrd="5" destOrd="0" parTransId="{5EE5B1C4-B1FA-41C8-B0BC-F3DE901C31A9}" sibTransId="{5C1B831B-4499-40B4-80AE-B1AF802B2296}"/>
    <dgm:cxn modelId="{AB33C832-81A5-41A2-8150-66E3FBF6D02B}" type="presOf" srcId="{40515A20-D30F-458A-8690-26722271BEFC}" destId="{D10D9231-02FF-4079-A9C8-E68B23289860}" srcOrd="0" destOrd="0" presId="urn:microsoft.com/office/officeart/2005/8/layout/vList2"/>
    <dgm:cxn modelId="{74DB453A-FE80-4B49-8F52-7435B6889A5C}" srcId="{2AE3E7AD-9812-4618-A1DF-BC0CDDAB847D}" destId="{943F930E-CA64-4607-994D-8AA667F53240}" srcOrd="3" destOrd="0" parTransId="{5294411F-C96F-4F3E-9A6C-C495D325BFC9}" sibTransId="{5874D2C7-CB85-4A14-90FC-A00395C2D072}"/>
    <dgm:cxn modelId="{D28C8B5D-7C24-4025-8C9E-A8B3AC831084}" srcId="{2AE3E7AD-9812-4618-A1DF-BC0CDDAB847D}" destId="{40515A20-D30F-458A-8690-26722271BEFC}" srcOrd="6" destOrd="0" parTransId="{BE0CADE3-11A3-46E7-AEA7-164F2B61D005}" sibTransId="{1D513B2C-8E30-40FA-9CA6-A70D3A92415C}"/>
    <dgm:cxn modelId="{53DBE942-8320-4090-9431-20E9816CFF14}" type="presOf" srcId="{DE8A9A37-9737-4692-ABFD-BB691D588EAE}" destId="{CC7738D0-2F92-4E5A-BED7-AAB8A3613818}" srcOrd="0" destOrd="0" presId="urn:microsoft.com/office/officeart/2005/8/layout/vList2"/>
    <dgm:cxn modelId="{AA4A5265-1297-4C26-9273-4942D749183D}" type="presOf" srcId="{2AE3E7AD-9812-4618-A1DF-BC0CDDAB847D}" destId="{3AE6813E-C0CA-415C-9BBE-8741BAF46E6D}" srcOrd="0" destOrd="0" presId="urn:microsoft.com/office/officeart/2005/8/layout/vList2"/>
    <dgm:cxn modelId="{06AC8748-986A-41E7-8CF1-79ED85B1BFA7}" type="presOf" srcId="{B0FA1D89-059F-4B8F-B17F-DD325B9D9B1A}" destId="{9DE18FD2-40A8-4B0A-8B37-F9C35C64C67A}" srcOrd="0" destOrd="0" presId="urn:microsoft.com/office/officeart/2005/8/layout/vList2"/>
    <dgm:cxn modelId="{7D5A887C-E48C-4C41-8168-C20EE2E32610}" srcId="{2AE3E7AD-9812-4618-A1DF-BC0CDDAB847D}" destId="{ED5AA105-0C12-4CFA-BCA0-239B151CDA0A}" srcOrd="4" destOrd="0" parTransId="{D16D05C4-5786-4B42-85F1-7211128E2CA7}" sibTransId="{960C6D7A-F060-4632-8E43-586440C84597}"/>
    <dgm:cxn modelId="{21333D92-4CDE-4606-962F-C12BD90B470D}" type="presOf" srcId="{943F930E-CA64-4607-994D-8AA667F53240}" destId="{BA631BA6-BB73-4CBA-9DEA-1EF787DA4B1E}" srcOrd="0" destOrd="0" presId="urn:microsoft.com/office/officeart/2005/8/layout/vList2"/>
    <dgm:cxn modelId="{B3CB7393-FB75-4E43-BD2F-39FE448E53F4}" srcId="{2AE3E7AD-9812-4618-A1DF-BC0CDDAB847D}" destId="{0F6D0926-40D8-48B8-B002-FF92324A3BB7}" srcOrd="1" destOrd="0" parTransId="{32BDFD78-962F-4D42-9B15-7745D5C30F05}" sibTransId="{5B101936-5E4A-4487-BB6C-F38105AD1C74}"/>
    <dgm:cxn modelId="{6A8896B5-AB64-472B-B9ED-3C5D47A7848C}" type="presOf" srcId="{ED5AA105-0C12-4CFA-BCA0-239B151CDA0A}" destId="{8EB921C8-CCE4-4586-B8A4-64B5F3655CFE}" srcOrd="0" destOrd="0" presId="urn:microsoft.com/office/officeart/2005/8/layout/vList2"/>
    <dgm:cxn modelId="{8E672FBF-0F36-43B0-99FA-802BE3DD1530}" type="presOf" srcId="{0F6D0926-40D8-48B8-B002-FF92324A3BB7}" destId="{3D81D914-C1D7-4FEC-9FBD-3D52DB207635}" srcOrd="0" destOrd="0" presId="urn:microsoft.com/office/officeart/2005/8/layout/vList2"/>
    <dgm:cxn modelId="{38053ABF-D498-41B0-B9E4-9B3AB39DE598}" type="presOf" srcId="{231B32B7-F4FF-4486-A448-CA1340989ABA}" destId="{F19D39E0-02B8-4B26-BE37-24F3075259AC}" srcOrd="0" destOrd="0" presId="urn:microsoft.com/office/officeart/2005/8/layout/vList2"/>
    <dgm:cxn modelId="{65B5D3F2-D1DF-405D-ACB0-3414E6332AD1}" srcId="{2AE3E7AD-9812-4618-A1DF-BC0CDDAB847D}" destId="{DE8A9A37-9737-4692-ABFD-BB691D588EAE}" srcOrd="2" destOrd="0" parTransId="{57D8F501-2C6C-41ED-92C8-939E54218AB4}" sibTransId="{5F486DE5-4DBB-4F30-BD63-F2B6437CC7EB}"/>
    <dgm:cxn modelId="{C2F78450-E5FC-412D-8731-8D6F8AA06A23}" type="presParOf" srcId="{3AE6813E-C0CA-415C-9BBE-8741BAF46E6D}" destId="{9DE18FD2-40A8-4B0A-8B37-F9C35C64C67A}" srcOrd="0" destOrd="0" presId="urn:microsoft.com/office/officeart/2005/8/layout/vList2"/>
    <dgm:cxn modelId="{1E940C69-BD01-4BEB-9C30-C08AAA903AD4}" type="presParOf" srcId="{3AE6813E-C0CA-415C-9BBE-8741BAF46E6D}" destId="{101D2846-762F-4EDB-9EB0-2860404FAC92}" srcOrd="1" destOrd="0" presId="urn:microsoft.com/office/officeart/2005/8/layout/vList2"/>
    <dgm:cxn modelId="{9564A8DF-6801-4279-A872-DADB61C76301}" type="presParOf" srcId="{3AE6813E-C0CA-415C-9BBE-8741BAF46E6D}" destId="{3D81D914-C1D7-4FEC-9FBD-3D52DB207635}" srcOrd="2" destOrd="0" presId="urn:microsoft.com/office/officeart/2005/8/layout/vList2"/>
    <dgm:cxn modelId="{6F72574B-5FC4-4469-8A09-9ADFB7BDA9B4}" type="presParOf" srcId="{3AE6813E-C0CA-415C-9BBE-8741BAF46E6D}" destId="{75BC996A-DD0D-4CD0-B45C-C0EE4A9DC3F4}" srcOrd="3" destOrd="0" presId="urn:microsoft.com/office/officeart/2005/8/layout/vList2"/>
    <dgm:cxn modelId="{42FF4494-3CFC-4B0E-9D6A-6049481D8EA8}" type="presParOf" srcId="{3AE6813E-C0CA-415C-9BBE-8741BAF46E6D}" destId="{CC7738D0-2F92-4E5A-BED7-AAB8A3613818}" srcOrd="4" destOrd="0" presId="urn:microsoft.com/office/officeart/2005/8/layout/vList2"/>
    <dgm:cxn modelId="{4A75206A-7C01-43E1-B938-3CCCD48CAC70}" type="presParOf" srcId="{3AE6813E-C0CA-415C-9BBE-8741BAF46E6D}" destId="{87A98C26-212A-4A97-965E-8867454907D4}" srcOrd="5" destOrd="0" presId="urn:microsoft.com/office/officeart/2005/8/layout/vList2"/>
    <dgm:cxn modelId="{1E97ADAE-D5FD-4915-93B5-767032086844}" type="presParOf" srcId="{3AE6813E-C0CA-415C-9BBE-8741BAF46E6D}" destId="{BA631BA6-BB73-4CBA-9DEA-1EF787DA4B1E}" srcOrd="6" destOrd="0" presId="urn:microsoft.com/office/officeart/2005/8/layout/vList2"/>
    <dgm:cxn modelId="{6AE5214A-753C-438F-86D7-113773615C5D}" type="presParOf" srcId="{3AE6813E-C0CA-415C-9BBE-8741BAF46E6D}" destId="{9A8865FE-F79E-46D2-BFE3-442F160D2413}" srcOrd="7" destOrd="0" presId="urn:microsoft.com/office/officeart/2005/8/layout/vList2"/>
    <dgm:cxn modelId="{C16A8C94-8EC2-4CA9-9982-AAE946F3F39E}" type="presParOf" srcId="{3AE6813E-C0CA-415C-9BBE-8741BAF46E6D}" destId="{8EB921C8-CCE4-4586-B8A4-64B5F3655CFE}" srcOrd="8" destOrd="0" presId="urn:microsoft.com/office/officeart/2005/8/layout/vList2"/>
    <dgm:cxn modelId="{1B051726-5591-4CAA-8CE9-E267BA1FF9A1}" type="presParOf" srcId="{3AE6813E-C0CA-415C-9BBE-8741BAF46E6D}" destId="{516A51D9-2F78-4588-A3D9-61560A8E394D}" srcOrd="9" destOrd="0" presId="urn:microsoft.com/office/officeart/2005/8/layout/vList2"/>
    <dgm:cxn modelId="{DF7C65A7-6B05-43B0-A86A-C8A8F9B9E1C7}" type="presParOf" srcId="{3AE6813E-C0CA-415C-9BBE-8741BAF46E6D}" destId="{F19D39E0-02B8-4B26-BE37-24F3075259AC}" srcOrd="10" destOrd="0" presId="urn:microsoft.com/office/officeart/2005/8/layout/vList2"/>
    <dgm:cxn modelId="{2B0CB749-C6B7-4AB6-85BD-D5644F4F2112}" type="presParOf" srcId="{3AE6813E-C0CA-415C-9BBE-8741BAF46E6D}" destId="{4E433B31-7395-4DD2-BEA6-A8284941F919}" srcOrd="11" destOrd="0" presId="urn:microsoft.com/office/officeart/2005/8/layout/vList2"/>
    <dgm:cxn modelId="{5DFD765D-4B59-439B-B14D-A273389D0156}" type="presParOf" srcId="{3AE6813E-C0CA-415C-9BBE-8741BAF46E6D}" destId="{D10D9231-02FF-4079-A9C8-E68B2328986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F6662D-1A02-46AE-AE6F-96BD0BBE4DE4}"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12D0F45D-F43B-4DA3-84C4-7DF520C84BA0}">
      <dgm:prSet/>
      <dgm:spPr/>
      <dgm:t>
        <a:bodyPr/>
        <a:lstStyle/>
        <a:p>
          <a:r>
            <a:rPr lang="en-US"/>
            <a:t>Four algorithms enter a race which is 3 days long and has 5 levels</a:t>
          </a:r>
        </a:p>
      </dgm:t>
    </dgm:pt>
    <dgm:pt modelId="{0A1663CE-A52E-4473-B7AC-2C48BE168FA0}" type="parTrans" cxnId="{42BB15D4-59A6-4E3D-9866-B7F217E183AD}">
      <dgm:prSet/>
      <dgm:spPr/>
      <dgm:t>
        <a:bodyPr/>
        <a:lstStyle/>
        <a:p>
          <a:endParaRPr lang="en-US"/>
        </a:p>
      </dgm:t>
    </dgm:pt>
    <dgm:pt modelId="{E647E0FB-97EE-44F2-99D2-1166295CB1F3}" type="sibTrans" cxnId="{42BB15D4-59A6-4E3D-9866-B7F217E183AD}">
      <dgm:prSet/>
      <dgm:spPr/>
      <dgm:t>
        <a:bodyPr/>
        <a:lstStyle/>
        <a:p>
          <a:endParaRPr lang="en-US"/>
        </a:p>
      </dgm:t>
    </dgm:pt>
    <dgm:pt modelId="{81E8566F-64B6-47EE-82FC-55ABDA926730}">
      <dgm:prSet/>
      <dgm:spPr/>
      <dgm:t>
        <a:bodyPr/>
        <a:lstStyle/>
        <a:p>
          <a:r>
            <a:rPr lang="en-US"/>
            <a:t>The algorithm to complete maximum number of levels wins the competition * They are tested on time and space complexities </a:t>
          </a:r>
        </a:p>
      </dgm:t>
    </dgm:pt>
    <dgm:pt modelId="{3628D4CE-D48A-4FD7-87FD-19F30C3EA1E3}" type="parTrans" cxnId="{3CF42FAC-7FBF-4AD9-8E3E-DA8312B1E22A}">
      <dgm:prSet/>
      <dgm:spPr/>
      <dgm:t>
        <a:bodyPr/>
        <a:lstStyle/>
        <a:p>
          <a:endParaRPr lang="en-US"/>
        </a:p>
      </dgm:t>
    </dgm:pt>
    <dgm:pt modelId="{A758E34C-D4DF-4037-9067-84FFB20C9A5C}" type="sibTrans" cxnId="{3CF42FAC-7FBF-4AD9-8E3E-DA8312B1E22A}">
      <dgm:prSet/>
      <dgm:spPr/>
      <dgm:t>
        <a:bodyPr/>
        <a:lstStyle/>
        <a:p>
          <a:endParaRPr lang="en-US"/>
        </a:p>
      </dgm:t>
    </dgm:pt>
    <dgm:pt modelId="{13B8E8FE-029F-4C45-921D-0234621C1480}">
      <dgm:prSet/>
      <dgm:spPr/>
      <dgm:t>
        <a:bodyPr/>
        <a:lstStyle/>
        <a:p>
          <a:r>
            <a:rPr lang="en-US"/>
            <a:t>Level 1 - find the shortest path in a directed graph</a:t>
          </a:r>
        </a:p>
      </dgm:t>
    </dgm:pt>
    <dgm:pt modelId="{225C7181-1D22-41EE-B18B-4909F866721D}" type="parTrans" cxnId="{28649CD9-77BC-42C6-B666-B83D7F6EAC00}">
      <dgm:prSet/>
      <dgm:spPr/>
      <dgm:t>
        <a:bodyPr/>
        <a:lstStyle/>
        <a:p>
          <a:endParaRPr lang="en-US"/>
        </a:p>
      </dgm:t>
    </dgm:pt>
    <dgm:pt modelId="{77707773-E103-4C6F-95C7-1671635F91E2}" type="sibTrans" cxnId="{28649CD9-77BC-42C6-B666-B83D7F6EAC00}">
      <dgm:prSet/>
      <dgm:spPr/>
      <dgm:t>
        <a:bodyPr/>
        <a:lstStyle/>
        <a:p>
          <a:endParaRPr lang="en-US"/>
        </a:p>
      </dgm:t>
    </dgm:pt>
    <dgm:pt modelId="{DFF7F1CB-56D7-431E-8298-8FB55B92370E}">
      <dgm:prSet/>
      <dgm:spPr/>
      <dgm:t>
        <a:bodyPr/>
        <a:lstStyle/>
        <a:p>
          <a:r>
            <a:rPr lang="en-US"/>
            <a:t>Level 2 - find the shortest path in an undirected graph </a:t>
          </a:r>
        </a:p>
      </dgm:t>
    </dgm:pt>
    <dgm:pt modelId="{D8FEFFC9-682A-401F-9EF3-44DD2B1D31F8}" type="parTrans" cxnId="{928432CF-E21A-4B94-B7C5-3676A073E8AF}">
      <dgm:prSet/>
      <dgm:spPr/>
      <dgm:t>
        <a:bodyPr/>
        <a:lstStyle/>
        <a:p>
          <a:endParaRPr lang="en-US"/>
        </a:p>
      </dgm:t>
    </dgm:pt>
    <dgm:pt modelId="{51138EA8-1C2C-4BE1-AB18-DB9E326287B0}" type="sibTrans" cxnId="{928432CF-E21A-4B94-B7C5-3676A073E8AF}">
      <dgm:prSet/>
      <dgm:spPr/>
      <dgm:t>
        <a:bodyPr/>
        <a:lstStyle/>
        <a:p>
          <a:endParaRPr lang="en-US"/>
        </a:p>
      </dgm:t>
    </dgm:pt>
    <dgm:pt modelId="{1434C787-C597-43D9-B153-796998250308}">
      <dgm:prSet/>
      <dgm:spPr/>
      <dgm:t>
        <a:bodyPr/>
        <a:lstStyle/>
        <a:p>
          <a:r>
            <a:rPr lang="en-US"/>
            <a:t>Level 3 - find the shortest path with negative edges </a:t>
          </a:r>
        </a:p>
      </dgm:t>
    </dgm:pt>
    <dgm:pt modelId="{B17354DB-150E-4B0F-8116-855026B61452}" type="parTrans" cxnId="{F54474FA-B07C-4678-9813-A95D2932560D}">
      <dgm:prSet/>
      <dgm:spPr/>
      <dgm:t>
        <a:bodyPr/>
        <a:lstStyle/>
        <a:p>
          <a:endParaRPr lang="en-US"/>
        </a:p>
      </dgm:t>
    </dgm:pt>
    <dgm:pt modelId="{B9CB5E75-8129-4D7E-A468-2488D30711D9}" type="sibTrans" cxnId="{F54474FA-B07C-4678-9813-A95D2932560D}">
      <dgm:prSet/>
      <dgm:spPr/>
      <dgm:t>
        <a:bodyPr/>
        <a:lstStyle/>
        <a:p>
          <a:endParaRPr lang="en-US"/>
        </a:p>
      </dgm:t>
    </dgm:pt>
    <dgm:pt modelId="{1CD00E8F-85B5-462F-B652-BC4448B2C3E5}">
      <dgm:prSet/>
      <dgm:spPr/>
      <dgm:t>
        <a:bodyPr/>
        <a:lstStyle/>
        <a:p>
          <a:r>
            <a:rPr lang="en-US"/>
            <a:t>Level 4 - detect negative cycles  </a:t>
          </a:r>
        </a:p>
      </dgm:t>
    </dgm:pt>
    <dgm:pt modelId="{0746A6E9-D723-4940-A22D-114D15B550F8}" type="parTrans" cxnId="{6DADE342-685A-475B-8871-6B385F7DE3C2}">
      <dgm:prSet/>
      <dgm:spPr/>
      <dgm:t>
        <a:bodyPr/>
        <a:lstStyle/>
        <a:p>
          <a:endParaRPr lang="en-US"/>
        </a:p>
      </dgm:t>
    </dgm:pt>
    <dgm:pt modelId="{5898FF09-C391-4A76-9CD8-EA15675584B5}" type="sibTrans" cxnId="{6DADE342-685A-475B-8871-6B385F7DE3C2}">
      <dgm:prSet/>
      <dgm:spPr/>
      <dgm:t>
        <a:bodyPr/>
        <a:lstStyle/>
        <a:p>
          <a:endParaRPr lang="en-US"/>
        </a:p>
      </dgm:t>
    </dgm:pt>
    <dgm:pt modelId="{F58A310A-6541-461F-9FFE-7F85A784BB53}">
      <dgm:prSet/>
      <dgm:spPr/>
      <dgm:t>
        <a:bodyPr/>
        <a:lstStyle/>
        <a:p>
          <a:r>
            <a:rPr lang="en-US"/>
            <a:t>Level 5 - find the shortest path in the presence of negative cycles</a:t>
          </a:r>
        </a:p>
      </dgm:t>
    </dgm:pt>
    <dgm:pt modelId="{EEA3A63B-BC43-4EB0-95C7-BDD5A95ED1E9}" type="parTrans" cxnId="{042E420A-0AA9-42B7-BA20-CAB7CE504A1F}">
      <dgm:prSet/>
      <dgm:spPr/>
      <dgm:t>
        <a:bodyPr/>
        <a:lstStyle/>
        <a:p>
          <a:endParaRPr lang="en-US"/>
        </a:p>
      </dgm:t>
    </dgm:pt>
    <dgm:pt modelId="{0DDC7EAF-808C-4168-BE3B-B92DCBE1EFD6}" type="sibTrans" cxnId="{042E420A-0AA9-42B7-BA20-CAB7CE504A1F}">
      <dgm:prSet/>
      <dgm:spPr/>
      <dgm:t>
        <a:bodyPr/>
        <a:lstStyle/>
        <a:p>
          <a:endParaRPr lang="en-US"/>
        </a:p>
      </dgm:t>
    </dgm:pt>
    <dgm:pt modelId="{00417F1F-2958-4D12-BA97-C4C21535950F}" type="pres">
      <dgm:prSet presAssocID="{21F6662D-1A02-46AE-AE6F-96BD0BBE4DE4}" presName="linear" presStyleCnt="0">
        <dgm:presLayoutVars>
          <dgm:animLvl val="lvl"/>
          <dgm:resizeHandles val="exact"/>
        </dgm:presLayoutVars>
      </dgm:prSet>
      <dgm:spPr/>
    </dgm:pt>
    <dgm:pt modelId="{465AF7A3-11FD-4AD4-98D4-199112F8E391}" type="pres">
      <dgm:prSet presAssocID="{12D0F45D-F43B-4DA3-84C4-7DF520C84BA0}" presName="parentText" presStyleLbl="node1" presStyleIdx="0" presStyleCnt="7">
        <dgm:presLayoutVars>
          <dgm:chMax val="0"/>
          <dgm:bulletEnabled val="1"/>
        </dgm:presLayoutVars>
      </dgm:prSet>
      <dgm:spPr/>
    </dgm:pt>
    <dgm:pt modelId="{482F5F97-8F9B-4C48-B7F7-9CF1420756F5}" type="pres">
      <dgm:prSet presAssocID="{E647E0FB-97EE-44F2-99D2-1166295CB1F3}" presName="spacer" presStyleCnt="0"/>
      <dgm:spPr/>
    </dgm:pt>
    <dgm:pt modelId="{F782920C-D17E-4DEB-80D3-2174680A23AC}" type="pres">
      <dgm:prSet presAssocID="{81E8566F-64B6-47EE-82FC-55ABDA926730}" presName="parentText" presStyleLbl="node1" presStyleIdx="1" presStyleCnt="7">
        <dgm:presLayoutVars>
          <dgm:chMax val="0"/>
          <dgm:bulletEnabled val="1"/>
        </dgm:presLayoutVars>
      </dgm:prSet>
      <dgm:spPr/>
    </dgm:pt>
    <dgm:pt modelId="{601B4191-9A83-4A67-B72E-07BCDB95814F}" type="pres">
      <dgm:prSet presAssocID="{A758E34C-D4DF-4037-9067-84FFB20C9A5C}" presName="spacer" presStyleCnt="0"/>
      <dgm:spPr/>
    </dgm:pt>
    <dgm:pt modelId="{38F792AD-530E-4239-8083-2840548AF30D}" type="pres">
      <dgm:prSet presAssocID="{13B8E8FE-029F-4C45-921D-0234621C1480}" presName="parentText" presStyleLbl="node1" presStyleIdx="2" presStyleCnt="7">
        <dgm:presLayoutVars>
          <dgm:chMax val="0"/>
          <dgm:bulletEnabled val="1"/>
        </dgm:presLayoutVars>
      </dgm:prSet>
      <dgm:spPr/>
    </dgm:pt>
    <dgm:pt modelId="{908D4FA9-F857-42AF-9D20-E0EF32ADB3BD}" type="pres">
      <dgm:prSet presAssocID="{77707773-E103-4C6F-95C7-1671635F91E2}" presName="spacer" presStyleCnt="0"/>
      <dgm:spPr/>
    </dgm:pt>
    <dgm:pt modelId="{B740C5AC-7EF2-4806-AF8D-A2376D88FE7D}" type="pres">
      <dgm:prSet presAssocID="{DFF7F1CB-56D7-431E-8298-8FB55B92370E}" presName="parentText" presStyleLbl="node1" presStyleIdx="3" presStyleCnt="7">
        <dgm:presLayoutVars>
          <dgm:chMax val="0"/>
          <dgm:bulletEnabled val="1"/>
        </dgm:presLayoutVars>
      </dgm:prSet>
      <dgm:spPr/>
    </dgm:pt>
    <dgm:pt modelId="{6B8E0C31-E026-45DB-B2E9-D7E00117334F}" type="pres">
      <dgm:prSet presAssocID="{51138EA8-1C2C-4BE1-AB18-DB9E326287B0}" presName="spacer" presStyleCnt="0"/>
      <dgm:spPr/>
    </dgm:pt>
    <dgm:pt modelId="{1475B541-8F0D-49E5-B27B-445333CCB6CF}" type="pres">
      <dgm:prSet presAssocID="{1434C787-C597-43D9-B153-796998250308}" presName="parentText" presStyleLbl="node1" presStyleIdx="4" presStyleCnt="7">
        <dgm:presLayoutVars>
          <dgm:chMax val="0"/>
          <dgm:bulletEnabled val="1"/>
        </dgm:presLayoutVars>
      </dgm:prSet>
      <dgm:spPr/>
    </dgm:pt>
    <dgm:pt modelId="{76AD333C-DB25-4622-B9EF-68B0122FB6F7}" type="pres">
      <dgm:prSet presAssocID="{B9CB5E75-8129-4D7E-A468-2488D30711D9}" presName="spacer" presStyleCnt="0"/>
      <dgm:spPr/>
    </dgm:pt>
    <dgm:pt modelId="{659340B8-9CC6-4359-9FB3-CBAAF8330F0D}" type="pres">
      <dgm:prSet presAssocID="{1CD00E8F-85B5-462F-B652-BC4448B2C3E5}" presName="parentText" presStyleLbl="node1" presStyleIdx="5" presStyleCnt="7">
        <dgm:presLayoutVars>
          <dgm:chMax val="0"/>
          <dgm:bulletEnabled val="1"/>
        </dgm:presLayoutVars>
      </dgm:prSet>
      <dgm:spPr/>
    </dgm:pt>
    <dgm:pt modelId="{FBA8B721-F10C-4F98-B2EE-169EDE73784B}" type="pres">
      <dgm:prSet presAssocID="{5898FF09-C391-4A76-9CD8-EA15675584B5}" presName="spacer" presStyleCnt="0"/>
      <dgm:spPr/>
    </dgm:pt>
    <dgm:pt modelId="{7E20F774-EA80-4E0B-AD3F-4F5FDF3913C4}" type="pres">
      <dgm:prSet presAssocID="{F58A310A-6541-461F-9FFE-7F85A784BB53}" presName="parentText" presStyleLbl="node1" presStyleIdx="6" presStyleCnt="7">
        <dgm:presLayoutVars>
          <dgm:chMax val="0"/>
          <dgm:bulletEnabled val="1"/>
        </dgm:presLayoutVars>
      </dgm:prSet>
      <dgm:spPr/>
    </dgm:pt>
  </dgm:ptLst>
  <dgm:cxnLst>
    <dgm:cxn modelId="{042E420A-0AA9-42B7-BA20-CAB7CE504A1F}" srcId="{21F6662D-1A02-46AE-AE6F-96BD0BBE4DE4}" destId="{F58A310A-6541-461F-9FFE-7F85A784BB53}" srcOrd="6" destOrd="0" parTransId="{EEA3A63B-BC43-4EB0-95C7-BDD5A95ED1E9}" sibTransId="{0DDC7EAF-808C-4168-BE3B-B92DCBE1EFD6}"/>
    <dgm:cxn modelId="{0EEA9221-274A-4DF7-B521-6EA0B5F01719}" type="presOf" srcId="{1CD00E8F-85B5-462F-B652-BC4448B2C3E5}" destId="{659340B8-9CC6-4359-9FB3-CBAAF8330F0D}" srcOrd="0" destOrd="0" presId="urn:microsoft.com/office/officeart/2005/8/layout/vList2"/>
    <dgm:cxn modelId="{C91B162A-354C-4301-B877-85C7C4769D38}" type="presOf" srcId="{1434C787-C597-43D9-B153-796998250308}" destId="{1475B541-8F0D-49E5-B27B-445333CCB6CF}" srcOrd="0" destOrd="0" presId="urn:microsoft.com/office/officeart/2005/8/layout/vList2"/>
    <dgm:cxn modelId="{A2B14B2E-57DF-43BD-B568-E4E5BCE8C6E7}" type="presOf" srcId="{F58A310A-6541-461F-9FFE-7F85A784BB53}" destId="{7E20F774-EA80-4E0B-AD3F-4F5FDF3913C4}" srcOrd="0" destOrd="0" presId="urn:microsoft.com/office/officeart/2005/8/layout/vList2"/>
    <dgm:cxn modelId="{79EFD541-2315-4FB4-8CC5-5F166A7D2591}" type="presOf" srcId="{DFF7F1CB-56D7-431E-8298-8FB55B92370E}" destId="{B740C5AC-7EF2-4806-AF8D-A2376D88FE7D}" srcOrd="0" destOrd="0" presId="urn:microsoft.com/office/officeart/2005/8/layout/vList2"/>
    <dgm:cxn modelId="{6DADE342-685A-475B-8871-6B385F7DE3C2}" srcId="{21F6662D-1A02-46AE-AE6F-96BD0BBE4DE4}" destId="{1CD00E8F-85B5-462F-B652-BC4448B2C3E5}" srcOrd="5" destOrd="0" parTransId="{0746A6E9-D723-4940-A22D-114D15B550F8}" sibTransId="{5898FF09-C391-4A76-9CD8-EA15675584B5}"/>
    <dgm:cxn modelId="{1B738F54-CDA9-45A1-8DA8-BED5FCCFF13C}" type="presOf" srcId="{81E8566F-64B6-47EE-82FC-55ABDA926730}" destId="{F782920C-D17E-4DEB-80D3-2174680A23AC}" srcOrd="0" destOrd="0" presId="urn:microsoft.com/office/officeart/2005/8/layout/vList2"/>
    <dgm:cxn modelId="{2395E38D-D2C1-4790-87BD-7A1B38E22727}" type="presOf" srcId="{13B8E8FE-029F-4C45-921D-0234621C1480}" destId="{38F792AD-530E-4239-8083-2840548AF30D}" srcOrd="0" destOrd="0" presId="urn:microsoft.com/office/officeart/2005/8/layout/vList2"/>
    <dgm:cxn modelId="{3CF42FAC-7FBF-4AD9-8E3E-DA8312B1E22A}" srcId="{21F6662D-1A02-46AE-AE6F-96BD0BBE4DE4}" destId="{81E8566F-64B6-47EE-82FC-55ABDA926730}" srcOrd="1" destOrd="0" parTransId="{3628D4CE-D48A-4FD7-87FD-19F30C3EA1E3}" sibTransId="{A758E34C-D4DF-4037-9067-84FFB20C9A5C}"/>
    <dgm:cxn modelId="{928432CF-E21A-4B94-B7C5-3676A073E8AF}" srcId="{21F6662D-1A02-46AE-AE6F-96BD0BBE4DE4}" destId="{DFF7F1CB-56D7-431E-8298-8FB55B92370E}" srcOrd="3" destOrd="0" parTransId="{D8FEFFC9-682A-401F-9EF3-44DD2B1D31F8}" sibTransId="{51138EA8-1C2C-4BE1-AB18-DB9E326287B0}"/>
    <dgm:cxn modelId="{C6D89CD1-6AD1-432C-9479-DB7702401934}" type="presOf" srcId="{21F6662D-1A02-46AE-AE6F-96BD0BBE4DE4}" destId="{00417F1F-2958-4D12-BA97-C4C21535950F}" srcOrd="0" destOrd="0" presId="urn:microsoft.com/office/officeart/2005/8/layout/vList2"/>
    <dgm:cxn modelId="{42BB15D4-59A6-4E3D-9866-B7F217E183AD}" srcId="{21F6662D-1A02-46AE-AE6F-96BD0BBE4DE4}" destId="{12D0F45D-F43B-4DA3-84C4-7DF520C84BA0}" srcOrd="0" destOrd="0" parTransId="{0A1663CE-A52E-4473-B7AC-2C48BE168FA0}" sibTransId="{E647E0FB-97EE-44F2-99D2-1166295CB1F3}"/>
    <dgm:cxn modelId="{1F6E52D5-883C-4392-98B4-F8B56F90CFDE}" type="presOf" srcId="{12D0F45D-F43B-4DA3-84C4-7DF520C84BA0}" destId="{465AF7A3-11FD-4AD4-98D4-199112F8E391}" srcOrd="0" destOrd="0" presId="urn:microsoft.com/office/officeart/2005/8/layout/vList2"/>
    <dgm:cxn modelId="{28649CD9-77BC-42C6-B666-B83D7F6EAC00}" srcId="{21F6662D-1A02-46AE-AE6F-96BD0BBE4DE4}" destId="{13B8E8FE-029F-4C45-921D-0234621C1480}" srcOrd="2" destOrd="0" parTransId="{225C7181-1D22-41EE-B18B-4909F866721D}" sibTransId="{77707773-E103-4C6F-95C7-1671635F91E2}"/>
    <dgm:cxn modelId="{F54474FA-B07C-4678-9813-A95D2932560D}" srcId="{21F6662D-1A02-46AE-AE6F-96BD0BBE4DE4}" destId="{1434C787-C597-43D9-B153-796998250308}" srcOrd="4" destOrd="0" parTransId="{B17354DB-150E-4B0F-8116-855026B61452}" sibTransId="{B9CB5E75-8129-4D7E-A468-2488D30711D9}"/>
    <dgm:cxn modelId="{03F0712A-E25E-453E-BE1A-3E6CB47E4EB5}" type="presParOf" srcId="{00417F1F-2958-4D12-BA97-C4C21535950F}" destId="{465AF7A3-11FD-4AD4-98D4-199112F8E391}" srcOrd="0" destOrd="0" presId="urn:microsoft.com/office/officeart/2005/8/layout/vList2"/>
    <dgm:cxn modelId="{42AC8988-9F00-445C-9371-C2A149CCE66F}" type="presParOf" srcId="{00417F1F-2958-4D12-BA97-C4C21535950F}" destId="{482F5F97-8F9B-4C48-B7F7-9CF1420756F5}" srcOrd="1" destOrd="0" presId="urn:microsoft.com/office/officeart/2005/8/layout/vList2"/>
    <dgm:cxn modelId="{A8E836D3-C622-4A3E-9E8A-01DE260E2471}" type="presParOf" srcId="{00417F1F-2958-4D12-BA97-C4C21535950F}" destId="{F782920C-D17E-4DEB-80D3-2174680A23AC}" srcOrd="2" destOrd="0" presId="urn:microsoft.com/office/officeart/2005/8/layout/vList2"/>
    <dgm:cxn modelId="{4CB823D3-1023-43AC-BB9D-DBD1D0FB71E6}" type="presParOf" srcId="{00417F1F-2958-4D12-BA97-C4C21535950F}" destId="{601B4191-9A83-4A67-B72E-07BCDB95814F}" srcOrd="3" destOrd="0" presId="urn:microsoft.com/office/officeart/2005/8/layout/vList2"/>
    <dgm:cxn modelId="{CB7F30DF-DA6D-4F3B-9999-68081F55DC18}" type="presParOf" srcId="{00417F1F-2958-4D12-BA97-C4C21535950F}" destId="{38F792AD-530E-4239-8083-2840548AF30D}" srcOrd="4" destOrd="0" presId="urn:microsoft.com/office/officeart/2005/8/layout/vList2"/>
    <dgm:cxn modelId="{9024637F-3C7F-428B-9CA0-E6DA6C55311C}" type="presParOf" srcId="{00417F1F-2958-4D12-BA97-C4C21535950F}" destId="{908D4FA9-F857-42AF-9D20-E0EF32ADB3BD}" srcOrd="5" destOrd="0" presId="urn:microsoft.com/office/officeart/2005/8/layout/vList2"/>
    <dgm:cxn modelId="{4D9DFF53-A0F1-4B2B-B9EF-1FA6CA5DC3E4}" type="presParOf" srcId="{00417F1F-2958-4D12-BA97-C4C21535950F}" destId="{B740C5AC-7EF2-4806-AF8D-A2376D88FE7D}" srcOrd="6" destOrd="0" presId="urn:microsoft.com/office/officeart/2005/8/layout/vList2"/>
    <dgm:cxn modelId="{BFA7FA8C-249D-41A7-93B6-3E76DBD64CA6}" type="presParOf" srcId="{00417F1F-2958-4D12-BA97-C4C21535950F}" destId="{6B8E0C31-E026-45DB-B2E9-D7E00117334F}" srcOrd="7" destOrd="0" presId="urn:microsoft.com/office/officeart/2005/8/layout/vList2"/>
    <dgm:cxn modelId="{4AC506DB-814A-4F20-86B6-54331ACAC2AA}" type="presParOf" srcId="{00417F1F-2958-4D12-BA97-C4C21535950F}" destId="{1475B541-8F0D-49E5-B27B-445333CCB6CF}" srcOrd="8" destOrd="0" presId="urn:microsoft.com/office/officeart/2005/8/layout/vList2"/>
    <dgm:cxn modelId="{42D9B48D-7A85-44E3-A2AB-E3DC4DC17273}" type="presParOf" srcId="{00417F1F-2958-4D12-BA97-C4C21535950F}" destId="{76AD333C-DB25-4622-B9EF-68B0122FB6F7}" srcOrd="9" destOrd="0" presId="urn:microsoft.com/office/officeart/2005/8/layout/vList2"/>
    <dgm:cxn modelId="{41CE5892-4A5F-48AB-BC6B-5421B4CB6001}" type="presParOf" srcId="{00417F1F-2958-4D12-BA97-C4C21535950F}" destId="{659340B8-9CC6-4359-9FB3-CBAAF8330F0D}" srcOrd="10" destOrd="0" presId="urn:microsoft.com/office/officeart/2005/8/layout/vList2"/>
    <dgm:cxn modelId="{2812A35C-4811-4A98-8A28-AC5A11B14B5D}" type="presParOf" srcId="{00417F1F-2958-4D12-BA97-C4C21535950F}" destId="{FBA8B721-F10C-4F98-B2EE-169EDE73784B}" srcOrd="11" destOrd="0" presId="urn:microsoft.com/office/officeart/2005/8/layout/vList2"/>
    <dgm:cxn modelId="{48C66510-E6E6-4F25-BCF8-35B2542486A5}" type="presParOf" srcId="{00417F1F-2958-4D12-BA97-C4C21535950F}" destId="{7E20F774-EA80-4E0B-AD3F-4F5FDF3913C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06FF69-FDC7-46B1-8FAE-AB7E06B6B485}" type="doc">
      <dgm:prSet loTypeId="urn:microsoft.com/office/officeart/2005/8/layout/vList2" loCatId="list" qsTypeId="urn:microsoft.com/office/officeart/2005/8/quickstyle/3d1" qsCatId="3D" csTypeId="urn:microsoft.com/office/officeart/2005/8/colors/accent3_4" csCatId="accent3"/>
      <dgm:spPr/>
      <dgm:t>
        <a:bodyPr/>
        <a:lstStyle/>
        <a:p>
          <a:endParaRPr lang="en-US"/>
        </a:p>
      </dgm:t>
    </dgm:pt>
    <dgm:pt modelId="{44139D65-6D9B-4E1A-BBC7-52E8CBE3BB7C}">
      <dgm:prSet/>
      <dgm:spPr/>
      <dgm:t>
        <a:bodyPr/>
        <a:lstStyle/>
        <a:p>
          <a:r>
            <a:rPr lang="en-IN"/>
            <a:t>This project gave us the opportunity to further our learning on two avenues – algorithm design and the literary arts.</a:t>
          </a:r>
          <a:endParaRPr lang="en-US"/>
        </a:p>
      </dgm:t>
    </dgm:pt>
    <dgm:pt modelId="{A33CBA07-5C7C-48AD-AAF3-BEC571E2287B}" type="parTrans" cxnId="{61F424CD-5901-4D90-A2DD-968BDD512CA6}">
      <dgm:prSet/>
      <dgm:spPr/>
      <dgm:t>
        <a:bodyPr/>
        <a:lstStyle/>
        <a:p>
          <a:endParaRPr lang="en-US"/>
        </a:p>
      </dgm:t>
    </dgm:pt>
    <dgm:pt modelId="{79514293-752B-4CCB-968B-C49A02033C1D}" type="sibTrans" cxnId="{61F424CD-5901-4D90-A2DD-968BDD512CA6}">
      <dgm:prSet/>
      <dgm:spPr/>
      <dgm:t>
        <a:bodyPr/>
        <a:lstStyle/>
        <a:p>
          <a:endParaRPr lang="en-US"/>
        </a:p>
      </dgm:t>
    </dgm:pt>
    <dgm:pt modelId="{7DA73C3A-D348-496D-9D26-A48E617C4C63}">
      <dgm:prSet/>
      <dgm:spPr/>
      <dgm:t>
        <a:bodyPr/>
        <a:lstStyle/>
        <a:p>
          <a:r>
            <a:rPr lang="en-IN"/>
            <a:t>We were able to analyse each algorithm and ascertain how exactly it functions and opportunities for optimization.</a:t>
          </a:r>
          <a:endParaRPr lang="en-US"/>
        </a:p>
      </dgm:t>
    </dgm:pt>
    <dgm:pt modelId="{2E2ACD40-04A0-4833-9046-C41CD614AF48}" type="parTrans" cxnId="{C63EE247-1AE3-4A31-B82C-0B11707FC25E}">
      <dgm:prSet/>
      <dgm:spPr/>
      <dgm:t>
        <a:bodyPr/>
        <a:lstStyle/>
        <a:p>
          <a:endParaRPr lang="en-US"/>
        </a:p>
      </dgm:t>
    </dgm:pt>
    <dgm:pt modelId="{7CBA8015-3471-466D-A7CA-3D93B58FF949}" type="sibTrans" cxnId="{C63EE247-1AE3-4A31-B82C-0B11707FC25E}">
      <dgm:prSet/>
      <dgm:spPr/>
      <dgm:t>
        <a:bodyPr/>
        <a:lstStyle/>
        <a:p>
          <a:endParaRPr lang="en-US"/>
        </a:p>
      </dgm:t>
    </dgm:pt>
    <dgm:pt modelId="{2613470B-97FD-467C-80A1-84D9C85A48EF}">
      <dgm:prSet/>
      <dgm:spPr/>
      <dgm:t>
        <a:bodyPr/>
        <a:lstStyle/>
        <a:p>
          <a:r>
            <a:rPr lang="en-IN"/>
            <a:t>We were able to judge the merits and demerits of different approaches to the same problem, while gaining appreciation for how wide the scope of problem solving truly is.</a:t>
          </a:r>
          <a:endParaRPr lang="en-US"/>
        </a:p>
      </dgm:t>
    </dgm:pt>
    <dgm:pt modelId="{079D8A41-6488-46E5-862E-FD8A22A70652}" type="parTrans" cxnId="{78C686EE-D210-485F-9C82-B91B4B8B8FC0}">
      <dgm:prSet/>
      <dgm:spPr/>
      <dgm:t>
        <a:bodyPr/>
        <a:lstStyle/>
        <a:p>
          <a:endParaRPr lang="en-US"/>
        </a:p>
      </dgm:t>
    </dgm:pt>
    <dgm:pt modelId="{935D49A1-478D-4127-92BB-0E4E9D5EFB78}" type="sibTrans" cxnId="{78C686EE-D210-485F-9C82-B91B4B8B8FC0}">
      <dgm:prSet/>
      <dgm:spPr/>
      <dgm:t>
        <a:bodyPr/>
        <a:lstStyle/>
        <a:p>
          <a:endParaRPr lang="en-US"/>
        </a:p>
      </dgm:t>
    </dgm:pt>
    <dgm:pt modelId="{7A6BC4C4-FC59-4189-8728-0CFAE68265BE}">
      <dgm:prSet/>
      <dgm:spPr/>
      <dgm:t>
        <a:bodyPr/>
        <a:lstStyle/>
        <a:p>
          <a:r>
            <a:rPr lang="en-IN"/>
            <a:t>We also learnt about writing a book, setting goals and achieving them (to some extent).</a:t>
          </a:r>
          <a:endParaRPr lang="en-US"/>
        </a:p>
      </dgm:t>
    </dgm:pt>
    <dgm:pt modelId="{BADEA2C4-6415-4441-AD90-80FDCA7E3EF0}" type="parTrans" cxnId="{20DFC8BC-6E26-4C8C-9976-4F01DBE1EE7B}">
      <dgm:prSet/>
      <dgm:spPr/>
      <dgm:t>
        <a:bodyPr/>
        <a:lstStyle/>
        <a:p>
          <a:endParaRPr lang="en-US"/>
        </a:p>
      </dgm:t>
    </dgm:pt>
    <dgm:pt modelId="{6FF9E758-B4CD-4ABF-8993-335CB9ECA46F}" type="sibTrans" cxnId="{20DFC8BC-6E26-4C8C-9976-4F01DBE1EE7B}">
      <dgm:prSet/>
      <dgm:spPr/>
      <dgm:t>
        <a:bodyPr/>
        <a:lstStyle/>
        <a:p>
          <a:endParaRPr lang="en-US"/>
        </a:p>
      </dgm:t>
    </dgm:pt>
    <dgm:pt modelId="{9D3EE538-369E-416E-94EE-9D25969B128A}">
      <dgm:prSet/>
      <dgm:spPr/>
      <dgm:t>
        <a:bodyPr/>
        <a:lstStyle/>
        <a:p>
          <a:r>
            <a:rPr lang="en-IN"/>
            <a:t>The concept of thinking deeply about ways to incorporate computational ideas into a believable fictional universe was a fun experience.</a:t>
          </a:r>
          <a:endParaRPr lang="en-US"/>
        </a:p>
      </dgm:t>
    </dgm:pt>
    <dgm:pt modelId="{E3F330BE-D3D5-4822-A6F1-3DCC054CE512}" type="parTrans" cxnId="{D404C6A1-2F53-44DA-B4F7-FCDF496E4799}">
      <dgm:prSet/>
      <dgm:spPr/>
      <dgm:t>
        <a:bodyPr/>
        <a:lstStyle/>
        <a:p>
          <a:endParaRPr lang="en-US"/>
        </a:p>
      </dgm:t>
    </dgm:pt>
    <dgm:pt modelId="{9AE33C6D-27B8-4AAE-A3EE-6FAA61222B3B}" type="sibTrans" cxnId="{D404C6A1-2F53-44DA-B4F7-FCDF496E4799}">
      <dgm:prSet/>
      <dgm:spPr/>
      <dgm:t>
        <a:bodyPr/>
        <a:lstStyle/>
        <a:p>
          <a:endParaRPr lang="en-US"/>
        </a:p>
      </dgm:t>
    </dgm:pt>
    <dgm:pt modelId="{65BE12D7-AEB6-4B96-9763-6E395C0FA3BA}">
      <dgm:prSet/>
      <dgm:spPr/>
      <dgm:t>
        <a:bodyPr/>
        <a:lstStyle/>
        <a:p>
          <a:r>
            <a:rPr lang="en-US"/>
            <a:t>The best part was getting to apply theoretical concepts learned in college and turn them into an aspect of a book in a realistic way.</a:t>
          </a:r>
        </a:p>
      </dgm:t>
    </dgm:pt>
    <dgm:pt modelId="{4FCA3BC4-A385-4577-9F3E-491ABC1ED02B}" type="parTrans" cxnId="{6D5FBA6E-3615-4E8D-AF79-F65999FBCF78}">
      <dgm:prSet/>
      <dgm:spPr/>
      <dgm:t>
        <a:bodyPr/>
        <a:lstStyle/>
        <a:p>
          <a:endParaRPr lang="en-US"/>
        </a:p>
      </dgm:t>
    </dgm:pt>
    <dgm:pt modelId="{C338C3C2-0C41-4340-B696-ACB737C69574}" type="sibTrans" cxnId="{6D5FBA6E-3615-4E8D-AF79-F65999FBCF78}">
      <dgm:prSet/>
      <dgm:spPr/>
      <dgm:t>
        <a:bodyPr/>
        <a:lstStyle/>
        <a:p>
          <a:endParaRPr lang="en-US"/>
        </a:p>
      </dgm:t>
    </dgm:pt>
    <dgm:pt modelId="{212DC9A8-0D87-48BD-906C-225DFE324F16}" type="pres">
      <dgm:prSet presAssocID="{A406FF69-FDC7-46B1-8FAE-AB7E06B6B485}" presName="linear" presStyleCnt="0">
        <dgm:presLayoutVars>
          <dgm:animLvl val="lvl"/>
          <dgm:resizeHandles val="exact"/>
        </dgm:presLayoutVars>
      </dgm:prSet>
      <dgm:spPr/>
    </dgm:pt>
    <dgm:pt modelId="{12C286B9-4080-40EE-B4CA-8C721DFF1F68}" type="pres">
      <dgm:prSet presAssocID="{44139D65-6D9B-4E1A-BBC7-52E8CBE3BB7C}" presName="parentText" presStyleLbl="node1" presStyleIdx="0" presStyleCnt="6">
        <dgm:presLayoutVars>
          <dgm:chMax val="0"/>
          <dgm:bulletEnabled val="1"/>
        </dgm:presLayoutVars>
      </dgm:prSet>
      <dgm:spPr/>
    </dgm:pt>
    <dgm:pt modelId="{2906A887-8B9D-4EC5-A246-4B00FBC9441E}" type="pres">
      <dgm:prSet presAssocID="{79514293-752B-4CCB-968B-C49A02033C1D}" presName="spacer" presStyleCnt="0"/>
      <dgm:spPr/>
    </dgm:pt>
    <dgm:pt modelId="{77CA40E3-74C7-4300-8CDD-2379FBBDE177}" type="pres">
      <dgm:prSet presAssocID="{7DA73C3A-D348-496D-9D26-A48E617C4C63}" presName="parentText" presStyleLbl="node1" presStyleIdx="1" presStyleCnt="6">
        <dgm:presLayoutVars>
          <dgm:chMax val="0"/>
          <dgm:bulletEnabled val="1"/>
        </dgm:presLayoutVars>
      </dgm:prSet>
      <dgm:spPr/>
    </dgm:pt>
    <dgm:pt modelId="{EA582335-2C12-4320-BAC3-89666D08C640}" type="pres">
      <dgm:prSet presAssocID="{7CBA8015-3471-466D-A7CA-3D93B58FF949}" presName="spacer" presStyleCnt="0"/>
      <dgm:spPr/>
    </dgm:pt>
    <dgm:pt modelId="{12AADEFB-81D0-4655-9188-43BFD6664364}" type="pres">
      <dgm:prSet presAssocID="{2613470B-97FD-467C-80A1-84D9C85A48EF}" presName="parentText" presStyleLbl="node1" presStyleIdx="2" presStyleCnt="6">
        <dgm:presLayoutVars>
          <dgm:chMax val="0"/>
          <dgm:bulletEnabled val="1"/>
        </dgm:presLayoutVars>
      </dgm:prSet>
      <dgm:spPr/>
    </dgm:pt>
    <dgm:pt modelId="{3A5B57D5-A264-4C92-90D6-5C26824DDAA0}" type="pres">
      <dgm:prSet presAssocID="{935D49A1-478D-4127-92BB-0E4E9D5EFB78}" presName="spacer" presStyleCnt="0"/>
      <dgm:spPr/>
    </dgm:pt>
    <dgm:pt modelId="{CEFBFB93-AA0B-40AC-9C7D-FD719CBD275C}" type="pres">
      <dgm:prSet presAssocID="{7A6BC4C4-FC59-4189-8728-0CFAE68265BE}" presName="parentText" presStyleLbl="node1" presStyleIdx="3" presStyleCnt="6">
        <dgm:presLayoutVars>
          <dgm:chMax val="0"/>
          <dgm:bulletEnabled val="1"/>
        </dgm:presLayoutVars>
      </dgm:prSet>
      <dgm:spPr/>
    </dgm:pt>
    <dgm:pt modelId="{E2D61130-E842-4C86-A479-0784839EAD0F}" type="pres">
      <dgm:prSet presAssocID="{6FF9E758-B4CD-4ABF-8993-335CB9ECA46F}" presName="spacer" presStyleCnt="0"/>
      <dgm:spPr/>
    </dgm:pt>
    <dgm:pt modelId="{CBF078B2-31DB-496C-8C30-DEECFC827321}" type="pres">
      <dgm:prSet presAssocID="{9D3EE538-369E-416E-94EE-9D25969B128A}" presName="parentText" presStyleLbl="node1" presStyleIdx="4" presStyleCnt="6">
        <dgm:presLayoutVars>
          <dgm:chMax val="0"/>
          <dgm:bulletEnabled val="1"/>
        </dgm:presLayoutVars>
      </dgm:prSet>
      <dgm:spPr/>
    </dgm:pt>
    <dgm:pt modelId="{EA61AA9E-DB54-4E12-A51E-93CA0E4EFB77}" type="pres">
      <dgm:prSet presAssocID="{9AE33C6D-27B8-4AAE-A3EE-6FAA61222B3B}" presName="spacer" presStyleCnt="0"/>
      <dgm:spPr/>
    </dgm:pt>
    <dgm:pt modelId="{0DADD1E4-65FC-41A1-A75B-728C9FFF9655}" type="pres">
      <dgm:prSet presAssocID="{65BE12D7-AEB6-4B96-9763-6E395C0FA3BA}" presName="parentText" presStyleLbl="node1" presStyleIdx="5" presStyleCnt="6">
        <dgm:presLayoutVars>
          <dgm:chMax val="0"/>
          <dgm:bulletEnabled val="1"/>
        </dgm:presLayoutVars>
      </dgm:prSet>
      <dgm:spPr/>
    </dgm:pt>
  </dgm:ptLst>
  <dgm:cxnLst>
    <dgm:cxn modelId="{7FC92428-8E92-4339-A242-DE64B235FB37}" type="presOf" srcId="{7DA73C3A-D348-496D-9D26-A48E617C4C63}" destId="{77CA40E3-74C7-4300-8CDD-2379FBBDE177}" srcOrd="0" destOrd="0" presId="urn:microsoft.com/office/officeart/2005/8/layout/vList2"/>
    <dgm:cxn modelId="{2E93C95B-0886-48A7-8303-2E54F965E18A}" type="presOf" srcId="{9D3EE538-369E-416E-94EE-9D25969B128A}" destId="{CBF078B2-31DB-496C-8C30-DEECFC827321}" srcOrd="0" destOrd="0" presId="urn:microsoft.com/office/officeart/2005/8/layout/vList2"/>
    <dgm:cxn modelId="{110A7D42-5F31-4E6C-A0F8-F71130ABD039}" type="presOf" srcId="{44139D65-6D9B-4E1A-BBC7-52E8CBE3BB7C}" destId="{12C286B9-4080-40EE-B4CA-8C721DFF1F68}" srcOrd="0" destOrd="0" presId="urn:microsoft.com/office/officeart/2005/8/layout/vList2"/>
    <dgm:cxn modelId="{938CC367-EBD8-4A7E-9AE7-0871C6842202}" type="presOf" srcId="{2613470B-97FD-467C-80A1-84D9C85A48EF}" destId="{12AADEFB-81D0-4655-9188-43BFD6664364}" srcOrd="0" destOrd="0" presId="urn:microsoft.com/office/officeart/2005/8/layout/vList2"/>
    <dgm:cxn modelId="{C63EE247-1AE3-4A31-B82C-0B11707FC25E}" srcId="{A406FF69-FDC7-46B1-8FAE-AB7E06B6B485}" destId="{7DA73C3A-D348-496D-9D26-A48E617C4C63}" srcOrd="1" destOrd="0" parTransId="{2E2ACD40-04A0-4833-9046-C41CD614AF48}" sibTransId="{7CBA8015-3471-466D-A7CA-3D93B58FF949}"/>
    <dgm:cxn modelId="{6D5FBA6E-3615-4E8D-AF79-F65999FBCF78}" srcId="{A406FF69-FDC7-46B1-8FAE-AB7E06B6B485}" destId="{65BE12D7-AEB6-4B96-9763-6E395C0FA3BA}" srcOrd="5" destOrd="0" parTransId="{4FCA3BC4-A385-4577-9F3E-491ABC1ED02B}" sibTransId="{C338C3C2-0C41-4340-B696-ACB737C69574}"/>
    <dgm:cxn modelId="{D404C6A1-2F53-44DA-B4F7-FCDF496E4799}" srcId="{A406FF69-FDC7-46B1-8FAE-AB7E06B6B485}" destId="{9D3EE538-369E-416E-94EE-9D25969B128A}" srcOrd="4" destOrd="0" parTransId="{E3F330BE-D3D5-4822-A6F1-3DCC054CE512}" sibTransId="{9AE33C6D-27B8-4AAE-A3EE-6FAA61222B3B}"/>
    <dgm:cxn modelId="{F1CA0DB0-B28B-4ED4-B74F-458850747377}" type="presOf" srcId="{A406FF69-FDC7-46B1-8FAE-AB7E06B6B485}" destId="{212DC9A8-0D87-48BD-906C-225DFE324F16}" srcOrd="0" destOrd="0" presId="urn:microsoft.com/office/officeart/2005/8/layout/vList2"/>
    <dgm:cxn modelId="{1C76B3B5-1846-4890-8E77-C0C5A99868A5}" type="presOf" srcId="{7A6BC4C4-FC59-4189-8728-0CFAE68265BE}" destId="{CEFBFB93-AA0B-40AC-9C7D-FD719CBD275C}" srcOrd="0" destOrd="0" presId="urn:microsoft.com/office/officeart/2005/8/layout/vList2"/>
    <dgm:cxn modelId="{20DFC8BC-6E26-4C8C-9976-4F01DBE1EE7B}" srcId="{A406FF69-FDC7-46B1-8FAE-AB7E06B6B485}" destId="{7A6BC4C4-FC59-4189-8728-0CFAE68265BE}" srcOrd="3" destOrd="0" parTransId="{BADEA2C4-6415-4441-AD90-80FDCA7E3EF0}" sibTransId="{6FF9E758-B4CD-4ABF-8993-335CB9ECA46F}"/>
    <dgm:cxn modelId="{61F424CD-5901-4D90-A2DD-968BDD512CA6}" srcId="{A406FF69-FDC7-46B1-8FAE-AB7E06B6B485}" destId="{44139D65-6D9B-4E1A-BBC7-52E8CBE3BB7C}" srcOrd="0" destOrd="0" parTransId="{A33CBA07-5C7C-48AD-AAF3-BEC571E2287B}" sibTransId="{79514293-752B-4CCB-968B-C49A02033C1D}"/>
    <dgm:cxn modelId="{78C686EE-D210-485F-9C82-B91B4B8B8FC0}" srcId="{A406FF69-FDC7-46B1-8FAE-AB7E06B6B485}" destId="{2613470B-97FD-467C-80A1-84D9C85A48EF}" srcOrd="2" destOrd="0" parTransId="{079D8A41-6488-46E5-862E-FD8A22A70652}" sibTransId="{935D49A1-478D-4127-92BB-0E4E9D5EFB78}"/>
    <dgm:cxn modelId="{42588FF5-DC29-4402-85CF-A9574800EED8}" type="presOf" srcId="{65BE12D7-AEB6-4B96-9763-6E395C0FA3BA}" destId="{0DADD1E4-65FC-41A1-A75B-728C9FFF9655}" srcOrd="0" destOrd="0" presId="urn:microsoft.com/office/officeart/2005/8/layout/vList2"/>
    <dgm:cxn modelId="{3BF48094-ECB5-4359-87A8-5933EB8237CA}" type="presParOf" srcId="{212DC9A8-0D87-48BD-906C-225DFE324F16}" destId="{12C286B9-4080-40EE-B4CA-8C721DFF1F68}" srcOrd="0" destOrd="0" presId="urn:microsoft.com/office/officeart/2005/8/layout/vList2"/>
    <dgm:cxn modelId="{7653400D-D6B7-499F-8E95-5CA6B7D68965}" type="presParOf" srcId="{212DC9A8-0D87-48BD-906C-225DFE324F16}" destId="{2906A887-8B9D-4EC5-A246-4B00FBC9441E}" srcOrd="1" destOrd="0" presId="urn:microsoft.com/office/officeart/2005/8/layout/vList2"/>
    <dgm:cxn modelId="{E2C2688D-5C4B-4896-8DA4-9A69E619103D}" type="presParOf" srcId="{212DC9A8-0D87-48BD-906C-225DFE324F16}" destId="{77CA40E3-74C7-4300-8CDD-2379FBBDE177}" srcOrd="2" destOrd="0" presId="urn:microsoft.com/office/officeart/2005/8/layout/vList2"/>
    <dgm:cxn modelId="{435DA28D-66D3-447F-9F34-974BB24C183D}" type="presParOf" srcId="{212DC9A8-0D87-48BD-906C-225DFE324F16}" destId="{EA582335-2C12-4320-BAC3-89666D08C640}" srcOrd="3" destOrd="0" presId="urn:microsoft.com/office/officeart/2005/8/layout/vList2"/>
    <dgm:cxn modelId="{F2B9E346-0876-4C8A-BD25-B7891B0D12B0}" type="presParOf" srcId="{212DC9A8-0D87-48BD-906C-225DFE324F16}" destId="{12AADEFB-81D0-4655-9188-43BFD6664364}" srcOrd="4" destOrd="0" presId="urn:microsoft.com/office/officeart/2005/8/layout/vList2"/>
    <dgm:cxn modelId="{865CBFC4-E731-43AB-B979-9F473FC09D1D}" type="presParOf" srcId="{212DC9A8-0D87-48BD-906C-225DFE324F16}" destId="{3A5B57D5-A264-4C92-90D6-5C26824DDAA0}" srcOrd="5" destOrd="0" presId="urn:microsoft.com/office/officeart/2005/8/layout/vList2"/>
    <dgm:cxn modelId="{3F25875C-068F-47B1-836F-523F16A1AC3F}" type="presParOf" srcId="{212DC9A8-0D87-48BD-906C-225DFE324F16}" destId="{CEFBFB93-AA0B-40AC-9C7D-FD719CBD275C}" srcOrd="6" destOrd="0" presId="urn:microsoft.com/office/officeart/2005/8/layout/vList2"/>
    <dgm:cxn modelId="{0646865E-7107-4C06-A5D4-663D5508CC1A}" type="presParOf" srcId="{212DC9A8-0D87-48BD-906C-225DFE324F16}" destId="{E2D61130-E842-4C86-A479-0784839EAD0F}" srcOrd="7" destOrd="0" presId="urn:microsoft.com/office/officeart/2005/8/layout/vList2"/>
    <dgm:cxn modelId="{FB2435B2-9703-4205-84C7-8017245685C5}" type="presParOf" srcId="{212DC9A8-0D87-48BD-906C-225DFE324F16}" destId="{CBF078B2-31DB-496C-8C30-DEECFC827321}" srcOrd="8" destOrd="0" presId="urn:microsoft.com/office/officeart/2005/8/layout/vList2"/>
    <dgm:cxn modelId="{92D73EBB-CE21-4715-BAD4-A4A83227D9E5}" type="presParOf" srcId="{212DC9A8-0D87-48BD-906C-225DFE324F16}" destId="{EA61AA9E-DB54-4E12-A51E-93CA0E4EFB77}" srcOrd="9" destOrd="0" presId="urn:microsoft.com/office/officeart/2005/8/layout/vList2"/>
    <dgm:cxn modelId="{CECCC60F-C7F0-4412-A587-D66EB83FAD2F}" type="presParOf" srcId="{212DC9A8-0D87-48BD-906C-225DFE324F16}" destId="{0DADD1E4-65FC-41A1-A75B-728C9FFF965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BE854-57EA-42EE-AD17-0D7A8867DFD9}">
      <dsp:nvSpPr>
        <dsp:cNvPr id="0" name=""/>
        <dsp:cNvSpPr/>
      </dsp:nvSpPr>
      <dsp:spPr>
        <a:xfrm>
          <a:off x="0" y="25092"/>
          <a:ext cx="10058399" cy="575639"/>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Accomplishments</a:t>
          </a:r>
        </a:p>
      </dsp:txBody>
      <dsp:txXfrm>
        <a:off x="28100" y="53192"/>
        <a:ext cx="10002199" cy="519439"/>
      </dsp:txXfrm>
    </dsp:sp>
    <dsp:sp modelId="{654655F5-A81E-417F-A45F-A6D49F2C4B9E}">
      <dsp:nvSpPr>
        <dsp:cNvPr id="0" name=""/>
        <dsp:cNvSpPr/>
      </dsp:nvSpPr>
      <dsp:spPr>
        <a:xfrm>
          <a:off x="0" y="669852"/>
          <a:ext cx="10058399" cy="575639"/>
        </a:xfrm>
        <a:prstGeom prst="roundRect">
          <a:avLst/>
        </a:prstGeom>
        <a:solidFill>
          <a:schemeClr val="accent3">
            <a:shade val="50000"/>
            <a:hueOff val="108033"/>
            <a:satOff val="-9958"/>
            <a:lumOff val="157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Incorporation of Feedback</a:t>
          </a:r>
        </a:p>
      </dsp:txBody>
      <dsp:txXfrm>
        <a:off x="28100" y="697952"/>
        <a:ext cx="10002199" cy="519439"/>
      </dsp:txXfrm>
    </dsp:sp>
    <dsp:sp modelId="{7974DC4C-0168-4A31-9BDA-8C9E309BB8B8}">
      <dsp:nvSpPr>
        <dsp:cNvPr id="0" name=""/>
        <dsp:cNvSpPr/>
      </dsp:nvSpPr>
      <dsp:spPr>
        <a:xfrm>
          <a:off x="0" y="1314612"/>
          <a:ext cx="10058399" cy="575639"/>
        </a:xfrm>
        <a:prstGeom prst="roundRect">
          <a:avLst/>
        </a:prstGeom>
        <a:solidFill>
          <a:schemeClr val="accent3">
            <a:shade val="50000"/>
            <a:hueOff val="216065"/>
            <a:satOff val="-19915"/>
            <a:lumOff val="314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Extras</a:t>
          </a:r>
        </a:p>
      </dsp:txBody>
      <dsp:txXfrm>
        <a:off x="28100" y="1342712"/>
        <a:ext cx="10002199" cy="519439"/>
      </dsp:txXfrm>
    </dsp:sp>
    <dsp:sp modelId="{1B0E4408-2DC1-4908-A6A8-B8F7254D38C6}">
      <dsp:nvSpPr>
        <dsp:cNvPr id="0" name=""/>
        <dsp:cNvSpPr/>
      </dsp:nvSpPr>
      <dsp:spPr>
        <a:xfrm>
          <a:off x="0" y="1959372"/>
          <a:ext cx="10058399" cy="575639"/>
        </a:xfrm>
        <a:prstGeom prst="roundRect">
          <a:avLst/>
        </a:prstGeom>
        <a:solidFill>
          <a:schemeClr val="accent3">
            <a:shade val="50000"/>
            <a:hueOff val="324098"/>
            <a:satOff val="-29873"/>
            <a:lumOff val="4710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Brief Overview (Part-wise)</a:t>
          </a:r>
        </a:p>
      </dsp:txBody>
      <dsp:txXfrm>
        <a:off x="28100" y="1987472"/>
        <a:ext cx="10002199" cy="519439"/>
      </dsp:txXfrm>
    </dsp:sp>
    <dsp:sp modelId="{C48E102E-4993-44DD-BD52-FCC33D6CCC00}">
      <dsp:nvSpPr>
        <dsp:cNvPr id="0" name=""/>
        <dsp:cNvSpPr/>
      </dsp:nvSpPr>
      <dsp:spPr>
        <a:xfrm>
          <a:off x="0" y="2604131"/>
          <a:ext cx="10058399" cy="575639"/>
        </a:xfrm>
        <a:prstGeom prst="roundRect">
          <a:avLst/>
        </a:prstGeom>
        <a:solidFill>
          <a:schemeClr val="accent3">
            <a:shade val="50000"/>
            <a:hueOff val="216065"/>
            <a:satOff val="-19915"/>
            <a:lumOff val="314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Learning</a:t>
          </a:r>
        </a:p>
      </dsp:txBody>
      <dsp:txXfrm>
        <a:off x="28100" y="2632231"/>
        <a:ext cx="10002199" cy="519439"/>
      </dsp:txXfrm>
    </dsp:sp>
    <dsp:sp modelId="{60753E9A-5D8B-4D73-B5AE-C8B757037EEC}">
      <dsp:nvSpPr>
        <dsp:cNvPr id="0" name=""/>
        <dsp:cNvSpPr/>
      </dsp:nvSpPr>
      <dsp:spPr>
        <a:xfrm>
          <a:off x="0" y="3248891"/>
          <a:ext cx="10058399" cy="575639"/>
        </a:xfrm>
        <a:prstGeom prst="roundRect">
          <a:avLst/>
        </a:prstGeom>
        <a:solidFill>
          <a:schemeClr val="accent3">
            <a:shade val="50000"/>
            <a:hueOff val="108033"/>
            <a:satOff val="-9958"/>
            <a:lumOff val="157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Key Takeaways</a:t>
          </a:r>
        </a:p>
      </dsp:txBody>
      <dsp:txXfrm>
        <a:off x="28100" y="3276991"/>
        <a:ext cx="10002199"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E60FA-FCE9-4558-8096-CA2290FE122D}">
      <dsp:nvSpPr>
        <dsp:cNvPr id="0" name=""/>
        <dsp:cNvSpPr/>
      </dsp:nvSpPr>
      <dsp:spPr>
        <a:xfrm>
          <a:off x="2111" y="0"/>
          <a:ext cx="3285678" cy="38496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IN" sz="3400" kern="1200" dirty="0"/>
            <a:t>Discussing and Ideating</a:t>
          </a:r>
          <a:endParaRPr lang="en-US" sz="3400" kern="1200" dirty="0"/>
        </a:p>
      </dsp:txBody>
      <dsp:txXfrm>
        <a:off x="2111" y="1539849"/>
        <a:ext cx="3285678" cy="1539849"/>
      </dsp:txXfrm>
    </dsp:sp>
    <dsp:sp modelId="{8010AEAF-8650-46AC-92D8-EEB395FA1C85}">
      <dsp:nvSpPr>
        <dsp:cNvPr id="0" name=""/>
        <dsp:cNvSpPr/>
      </dsp:nvSpPr>
      <dsp:spPr>
        <a:xfrm>
          <a:off x="1003988" y="230977"/>
          <a:ext cx="1281924" cy="12819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AC88CC-CF65-47BC-B001-D11C536285BE}">
      <dsp:nvSpPr>
        <dsp:cNvPr id="0" name=""/>
        <dsp:cNvSpPr/>
      </dsp:nvSpPr>
      <dsp:spPr>
        <a:xfrm>
          <a:off x="3386360" y="0"/>
          <a:ext cx="3285678" cy="3849624"/>
        </a:xfrm>
        <a:prstGeom prst="roundRect">
          <a:avLst>
            <a:gd name="adj" fmla="val 10000"/>
          </a:avLst>
        </a:prstGeom>
        <a:solidFill>
          <a:schemeClr val="accent2">
            <a:hueOff val="5617257"/>
            <a:satOff val="-17921"/>
            <a:lumOff val="-6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IN" sz="3400" kern="1200"/>
            <a:t>Writing the novel</a:t>
          </a:r>
          <a:endParaRPr lang="en-US" sz="3400" kern="1200"/>
        </a:p>
      </dsp:txBody>
      <dsp:txXfrm>
        <a:off x="3386360" y="1539849"/>
        <a:ext cx="3285678" cy="1539849"/>
      </dsp:txXfrm>
    </dsp:sp>
    <dsp:sp modelId="{3A450F79-CD14-4304-8E7A-50C10FF46B7A}">
      <dsp:nvSpPr>
        <dsp:cNvPr id="0" name=""/>
        <dsp:cNvSpPr/>
      </dsp:nvSpPr>
      <dsp:spPr>
        <a:xfrm>
          <a:off x="4388237" y="230977"/>
          <a:ext cx="1281924" cy="128192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56960E-6037-401E-AE5C-437E7CB53370}">
      <dsp:nvSpPr>
        <dsp:cNvPr id="0" name=""/>
        <dsp:cNvSpPr/>
      </dsp:nvSpPr>
      <dsp:spPr>
        <a:xfrm>
          <a:off x="6770609" y="0"/>
          <a:ext cx="3285678" cy="3849624"/>
        </a:xfrm>
        <a:prstGeom prst="roundRect">
          <a:avLst>
            <a:gd name="adj" fmla="val 10000"/>
          </a:avLst>
        </a:prstGeom>
        <a:solidFill>
          <a:schemeClr val="accent2">
            <a:hueOff val="11234514"/>
            <a:satOff val="-35841"/>
            <a:lumOff val="-139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IN" sz="3400" kern="1200"/>
            <a:t>Proof reading</a:t>
          </a:r>
          <a:endParaRPr lang="en-US" sz="3400" kern="1200"/>
        </a:p>
      </dsp:txBody>
      <dsp:txXfrm>
        <a:off x="6770609" y="1539849"/>
        <a:ext cx="3285678" cy="1539849"/>
      </dsp:txXfrm>
    </dsp:sp>
    <dsp:sp modelId="{AD78920C-C754-440B-9430-C5AFD07D2BE3}">
      <dsp:nvSpPr>
        <dsp:cNvPr id="0" name=""/>
        <dsp:cNvSpPr/>
      </dsp:nvSpPr>
      <dsp:spPr>
        <a:xfrm>
          <a:off x="7772486" y="230977"/>
          <a:ext cx="1281924" cy="128192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2920B-EA7F-4958-81BF-450D66A33BEA}">
      <dsp:nvSpPr>
        <dsp:cNvPr id="0" name=""/>
        <dsp:cNvSpPr/>
      </dsp:nvSpPr>
      <dsp:spPr>
        <a:xfrm flipH="1" flipV="1">
          <a:off x="1473223" y="3697981"/>
          <a:ext cx="7111952" cy="151642"/>
        </a:xfrm>
        <a:prstGeom prst="leftRightArrow">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47E5D-9B12-49B9-9AEB-4E3F7CC2CEFB}">
      <dsp:nvSpPr>
        <dsp:cNvPr id="0" name=""/>
        <dsp:cNvSpPr/>
      </dsp:nvSpPr>
      <dsp:spPr>
        <a:xfrm rot="16200000">
          <a:off x="-732617" y="735042"/>
          <a:ext cx="3849624" cy="2379538"/>
        </a:xfrm>
        <a:prstGeom prst="flowChartManualOperation">
          <a:avLst/>
        </a:prstGeom>
        <a:gradFill rotWithShape="0">
          <a:gsLst>
            <a:gs pos="0">
              <a:schemeClr val="accent3">
                <a:shade val="80000"/>
                <a:hueOff val="0"/>
                <a:satOff val="0"/>
                <a:lumOff val="0"/>
                <a:alphaOff val="0"/>
                <a:satMod val="100000"/>
                <a:lumMod val="100000"/>
              </a:schemeClr>
            </a:gs>
            <a:gs pos="50000">
              <a:schemeClr val="accent3">
                <a:shade val="80000"/>
                <a:hueOff val="0"/>
                <a:satOff val="0"/>
                <a:lumOff val="0"/>
                <a:alphaOff val="0"/>
                <a:shade val="99000"/>
                <a:satMod val="105000"/>
                <a:lumMod val="100000"/>
              </a:schemeClr>
            </a:gs>
            <a:gs pos="100000">
              <a:schemeClr val="accent3">
                <a:shade val="8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0" rIns="135451" bIns="0" numCol="1" spcCol="1270" anchor="ctr" anchorCtr="0">
          <a:noAutofit/>
        </a:bodyPr>
        <a:lstStyle/>
        <a:p>
          <a:pPr marL="0" lvl="0" indent="0" algn="ctr" defTabSz="933450">
            <a:lnSpc>
              <a:spcPct val="90000"/>
            </a:lnSpc>
            <a:spcBef>
              <a:spcPct val="0"/>
            </a:spcBef>
            <a:spcAft>
              <a:spcPct val="35000"/>
            </a:spcAft>
            <a:buNone/>
          </a:pPr>
          <a:r>
            <a:rPr lang="en-US" sz="2100" kern="1200" dirty="0"/>
            <a:t>Added conversations between mentors</a:t>
          </a:r>
        </a:p>
      </dsp:txBody>
      <dsp:txXfrm rot="5400000">
        <a:off x="2426" y="769924"/>
        <a:ext cx="2379538" cy="2309774"/>
      </dsp:txXfrm>
    </dsp:sp>
    <dsp:sp modelId="{C522D7DA-F587-4A75-8939-D9B08A30E716}">
      <dsp:nvSpPr>
        <dsp:cNvPr id="0" name=""/>
        <dsp:cNvSpPr/>
      </dsp:nvSpPr>
      <dsp:spPr>
        <a:xfrm rot="16200000">
          <a:off x="1825386" y="735042"/>
          <a:ext cx="3849624" cy="2379538"/>
        </a:xfrm>
        <a:prstGeom prst="flowChartManualOperation">
          <a:avLst/>
        </a:prstGeom>
        <a:gradFill rotWithShape="0">
          <a:gsLst>
            <a:gs pos="0">
              <a:schemeClr val="accent3">
                <a:shade val="80000"/>
                <a:hueOff val="93452"/>
                <a:satOff val="-8730"/>
                <a:lumOff val="10364"/>
                <a:alphaOff val="0"/>
                <a:satMod val="100000"/>
                <a:lumMod val="100000"/>
              </a:schemeClr>
            </a:gs>
            <a:gs pos="50000">
              <a:schemeClr val="accent3">
                <a:shade val="80000"/>
                <a:hueOff val="93452"/>
                <a:satOff val="-8730"/>
                <a:lumOff val="10364"/>
                <a:alphaOff val="0"/>
                <a:shade val="99000"/>
                <a:satMod val="105000"/>
                <a:lumMod val="100000"/>
              </a:schemeClr>
            </a:gs>
            <a:gs pos="100000">
              <a:schemeClr val="accent3">
                <a:shade val="80000"/>
                <a:hueOff val="93452"/>
                <a:satOff val="-8730"/>
                <a:lumOff val="10364"/>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0" rIns="135451" bIns="0" numCol="1" spcCol="1270" anchor="ctr" anchorCtr="0">
          <a:noAutofit/>
        </a:bodyPr>
        <a:lstStyle/>
        <a:p>
          <a:pPr marL="0" lvl="0" indent="0" algn="ctr" defTabSz="933450">
            <a:lnSpc>
              <a:spcPct val="90000"/>
            </a:lnSpc>
            <a:spcBef>
              <a:spcPct val="0"/>
            </a:spcBef>
            <a:spcAft>
              <a:spcPct val="35000"/>
            </a:spcAft>
            <a:buNone/>
          </a:pPr>
          <a:r>
            <a:rPr lang="en-US" sz="2100" kern="1200"/>
            <a:t>Added conversations between algorithms</a:t>
          </a:r>
        </a:p>
      </dsp:txBody>
      <dsp:txXfrm rot="5400000">
        <a:off x="2560429" y="769924"/>
        <a:ext cx="2379538" cy="2309774"/>
      </dsp:txXfrm>
    </dsp:sp>
    <dsp:sp modelId="{E5D47CAA-97C9-4B91-A713-A73BC09610B1}">
      <dsp:nvSpPr>
        <dsp:cNvPr id="0" name=""/>
        <dsp:cNvSpPr/>
      </dsp:nvSpPr>
      <dsp:spPr>
        <a:xfrm rot="16200000">
          <a:off x="4383389" y="735042"/>
          <a:ext cx="3849624" cy="2379538"/>
        </a:xfrm>
        <a:prstGeom prst="flowChartManualOperation">
          <a:avLst/>
        </a:prstGeom>
        <a:gradFill rotWithShape="0">
          <a:gsLst>
            <a:gs pos="0">
              <a:schemeClr val="accent3">
                <a:shade val="80000"/>
                <a:hueOff val="186904"/>
                <a:satOff val="-17461"/>
                <a:lumOff val="20727"/>
                <a:alphaOff val="0"/>
                <a:satMod val="100000"/>
                <a:lumMod val="100000"/>
              </a:schemeClr>
            </a:gs>
            <a:gs pos="50000">
              <a:schemeClr val="accent3">
                <a:shade val="80000"/>
                <a:hueOff val="186904"/>
                <a:satOff val="-17461"/>
                <a:lumOff val="20727"/>
                <a:alphaOff val="0"/>
                <a:shade val="99000"/>
                <a:satMod val="105000"/>
                <a:lumMod val="100000"/>
              </a:schemeClr>
            </a:gs>
            <a:gs pos="100000">
              <a:schemeClr val="accent3">
                <a:shade val="80000"/>
                <a:hueOff val="186904"/>
                <a:satOff val="-17461"/>
                <a:lumOff val="20727"/>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0" rIns="135451" bIns="0" numCol="1" spcCol="1270" anchor="ctr" anchorCtr="0">
          <a:noAutofit/>
        </a:bodyPr>
        <a:lstStyle/>
        <a:p>
          <a:pPr marL="0" lvl="0" indent="0" algn="ctr" defTabSz="933450">
            <a:lnSpc>
              <a:spcPct val="90000"/>
            </a:lnSpc>
            <a:spcBef>
              <a:spcPct val="0"/>
            </a:spcBef>
            <a:spcAft>
              <a:spcPct val="35000"/>
            </a:spcAft>
            <a:buNone/>
          </a:pPr>
          <a:r>
            <a:rPr lang="en-US" sz="2100" kern="1200" dirty="0"/>
            <a:t>Added communication between external people and algorithms.</a:t>
          </a:r>
        </a:p>
      </dsp:txBody>
      <dsp:txXfrm rot="5400000">
        <a:off x="5118432" y="769924"/>
        <a:ext cx="2379538" cy="2309774"/>
      </dsp:txXfrm>
    </dsp:sp>
    <dsp:sp modelId="{062C7662-25E2-4D3C-9DF3-90365B293192}">
      <dsp:nvSpPr>
        <dsp:cNvPr id="0" name=""/>
        <dsp:cNvSpPr/>
      </dsp:nvSpPr>
      <dsp:spPr>
        <a:xfrm rot="16200000">
          <a:off x="6941393" y="735042"/>
          <a:ext cx="3849624" cy="2379538"/>
        </a:xfrm>
        <a:prstGeom prst="flowChartManualOperation">
          <a:avLst/>
        </a:prstGeom>
        <a:gradFill rotWithShape="0">
          <a:gsLst>
            <a:gs pos="0">
              <a:schemeClr val="accent3">
                <a:shade val="80000"/>
                <a:hueOff val="280356"/>
                <a:satOff val="-26191"/>
                <a:lumOff val="31091"/>
                <a:alphaOff val="0"/>
                <a:satMod val="100000"/>
                <a:lumMod val="100000"/>
              </a:schemeClr>
            </a:gs>
            <a:gs pos="50000">
              <a:schemeClr val="accent3">
                <a:shade val="80000"/>
                <a:hueOff val="280356"/>
                <a:satOff val="-26191"/>
                <a:lumOff val="31091"/>
                <a:alphaOff val="0"/>
                <a:shade val="99000"/>
                <a:satMod val="105000"/>
                <a:lumMod val="100000"/>
              </a:schemeClr>
            </a:gs>
            <a:gs pos="100000">
              <a:schemeClr val="accent3">
                <a:shade val="80000"/>
                <a:hueOff val="280356"/>
                <a:satOff val="-26191"/>
                <a:lumOff val="31091"/>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0" rIns="135451" bIns="0" numCol="1" spcCol="1270" anchor="ctr" anchorCtr="0">
          <a:noAutofit/>
        </a:bodyPr>
        <a:lstStyle/>
        <a:p>
          <a:pPr marL="0" lvl="0" indent="0" algn="ctr" defTabSz="933450">
            <a:lnSpc>
              <a:spcPct val="90000"/>
            </a:lnSpc>
            <a:spcBef>
              <a:spcPct val="0"/>
            </a:spcBef>
            <a:spcAft>
              <a:spcPct val="35000"/>
            </a:spcAft>
            <a:buNone/>
          </a:pPr>
          <a:r>
            <a:rPr lang="en-US" sz="2100" kern="1200" dirty="0"/>
            <a:t>Considered the hardware aspect by ensuring a level playing field for </a:t>
          </a:r>
          <a:r>
            <a:rPr lang="en-US" sz="2100" kern="1200"/>
            <a:t>all algorithms.</a:t>
          </a:r>
          <a:endParaRPr lang="en-US" sz="2100" kern="1200" dirty="0"/>
        </a:p>
      </dsp:txBody>
      <dsp:txXfrm rot="5400000">
        <a:off x="7676436" y="769924"/>
        <a:ext cx="2379538" cy="23097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F8334-6097-4C80-828A-DA373EA41B1C}">
      <dsp:nvSpPr>
        <dsp:cNvPr id="0" name=""/>
        <dsp:cNvSpPr/>
      </dsp:nvSpPr>
      <dsp:spPr>
        <a:xfrm>
          <a:off x="298608" y="3009"/>
          <a:ext cx="2956619" cy="1773971"/>
        </a:xfrm>
        <a:prstGeom prst="rect">
          <a:avLst/>
        </a:prstGeom>
        <a:gradFill rotWithShape="0">
          <a:gsLst>
            <a:gs pos="0">
              <a:schemeClr val="accent3">
                <a:shade val="50000"/>
                <a:hueOff val="0"/>
                <a:satOff val="0"/>
                <a:lumOff val="0"/>
                <a:alphaOff val="0"/>
                <a:satMod val="100000"/>
                <a:lumMod val="100000"/>
              </a:schemeClr>
            </a:gs>
            <a:gs pos="50000">
              <a:schemeClr val="accent3">
                <a:shade val="50000"/>
                <a:hueOff val="0"/>
                <a:satOff val="0"/>
                <a:lumOff val="0"/>
                <a:alphaOff val="0"/>
                <a:shade val="99000"/>
                <a:satMod val="105000"/>
                <a:lumMod val="100000"/>
              </a:schemeClr>
            </a:gs>
            <a:gs pos="100000">
              <a:schemeClr val="accent3">
                <a:shade val="5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The Algorhythm Games are an annual tradition in the Central Processing Unit, conducted in the Control Unit, the capital of this fictional universe.</a:t>
          </a:r>
          <a:endParaRPr lang="en-US" sz="1500" kern="1200" dirty="0"/>
        </a:p>
      </dsp:txBody>
      <dsp:txXfrm>
        <a:off x="298608" y="3009"/>
        <a:ext cx="2956619" cy="1773971"/>
      </dsp:txXfrm>
    </dsp:sp>
    <dsp:sp modelId="{67390EC6-D4B3-45D8-8235-E88009F48347}">
      <dsp:nvSpPr>
        <dsp:cNvPr id="0" name=""/>
        <dsp:cNvSpPr/>
      </dsp:nvSpPr>
      <dsp:spPr>
        <a:xfrm>
          <a:off x="3550890" y="3009"/>
          <a:ext cx="2956619" cy="1773971"/>
        </a:xfrm>
        <a:prstGeom prst="rect">
          <a:avLst/>
        </a:prstGeom>
        <a:gradFill rotWithShape="0">
          <a:gsLst>
            <a:gs pos="0">
              <a:schemeClr val="accent3">
                <a:shade val="50000"/>
                <a:hueOff val="108033"/>
                <a:satOff val="-9958"/>
                <a:lumOff val="15702"/>
                <a:alphaOff val="0"/>
                <a:satMod val="100000"/>
                <a:lumMod val="100000"/>
              </a:schemeClr>
            </a:gs>
            <a:gs pos="50000">
              <a:schemeClr val="accent3">
                <a:shade val="50000"/>
                <a:hueOff val="108033"/>
                <a:satOff val="-9958"/>
                <a:lumOff val="15702"/>
                <a:alphaOff val="0"/>
                <a:shade val="99000"/>
                <a:satMod val="105000"/>
                <a:lumMod val="100000"/>
              </a:schemeClr>
            </a:gs>
            <a:gs pos="100000">
              <a:schemeClr val="accent3">
                <a:shade val="50000"/>
                <a:hueOff val="108033"/>
                <a:satOff val="-9958"/>
                <a:lumOff val="1570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President Alan Turing, Chief Executive Lady Ada Lovelace and Vice-President Charles Babbage facilitate the Games. They choose a problem, and select 4 algorithms to compete in the Games.</a:t>
          </a:r>
          <a:endParaRPr lang="en-US" sz="1500" kern="1200"/>
        </a:p>
      </dsp:txBody>
      <dsp:txXfrm>
        <a:off x="3550890" y="3009"/>
        <a:ext cx="2956619" cy="1773971"/>
      </dsp:txXfrm>
    </dsp:sp>
    <dsp:sp modelId="{2524755D-58E0-448E-8606-62C94CECFAE1}">
      <dsp:nvSpPr>
        <dsp:cNvPr id="0" name=""/>
        <dsp:cNvSpPr/>
      </dsp:nvSpPr>
      <dsp:spPr>
        <a:xfrm>
          <a:off x="6803171" y="3009"/>
          <a:ext cx="2956619" cy="1773971"/>
        </a:xfrm>
        <a:prstGeom prst="rect">
          <a:avLst/>
        </a:prstGeom>
        <a:gradFill rotWithShape="0">
          <a:gsLst>
            <a:gs pos="0">
              <a:schemeClr val="accent3">
                <a:shade val="50000"/>
                <a:hueOff val="216065"/>
                <a:satOff val="-19915"/>
                <a:lumOff val="31405"/>
                <a:alphaOff val="0"/>
                <a:satMod val="100000"/>
                <a:lumMod val="100000"/>
              </a:schemeClr>
            </a:gs>
            <a:gs pos="50000">
              <a:schemeClr val="accent3">
                <a:shade val="50000"/>
                <a:hueOff val="216065"/>
                <a:satOff val="-19915"/>
                <a:lumOff val="31405"/>
                <a:alphaOff val="0"/>
                <a:shade val="99000"/>
                <a:satMod val="105000"/>
                <a:lumMod val="100000"/>
              </a:schemeClr>
            </a:gs>
            <a:gs pos="100000">
              <a:schemeClr val="accent3">
                <a:shade val="50000"/>
                <a:hueOff val="216065"/>
                <a:satOff val="-19915"/>
                <a:lumOff val="31405"/>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The algorithms are humanoid robots, mentored by their creators. They are judged by time, speed and randomness optimization. </a:t>
          </a:r>
          <a:endParaRPr lang="en-US" sz="1500" kern="1200"/>
        </a:p>
      </dsp:txBody>
      <dsp:txXfrm>
        <a:off x="6803171" y="3009"/>
        <a:ext cx="2956619" cy="1773971"/>
      </dsp:txXfrm>
    </dsp:sp>
    <dsp:sp modelId="{67CAA6C2-05CC-446A-8D26-46935008B2A6}">
      <dsp:nvSpPr>
        <dsp:cNvPr id="0" name=""/>
        <dsp:cNvSpPr/>
      </dsp:nvSpPr>
      <dsp:spPr>
        <a:xfrm>
          <a:off x="298608" y="2072642"/>
          <a:ext cx="2956619" cy="1773971"/>
        </a:xfrm>
        <a:prstGeom prst="rect">
          <a:avLst/>
        </a:prstGeom>
        <a:gradFill rotWithShape="0">
          <a:gsLst>
            <a:gs pos="0">
              <a:schemeClr val="accent3">
                <a:shade val="50000"/>
                <a:hueOff val="324098"/>
                <a:satOff val="-29873"/>
                <a:lumOff val="47107"/>
                <a:alphaOff val="0"/>
                <a:satMod val="100000"/>
                <a:lumMod val="100000"/>
              </a:schemeClr>
            </a:gs>
            <a:gs pos="50000">
              <a:schemeClr val="accent3">
                <a:shade val="50000"/>
                <a:hueOff val="324098"/>
                <a:satOff val="-29873"/>
                <a:lumOff val="47107"/>
                <a:alphaOff val="0"/>
                <a:shade val="99000"/>
                <a:satMod val="105000"/>
                <a:lumMod val="100000"/>
              </a:schemeClr>
            </a:gs>
            <a:gs pos="100000">
              <a:schemeClr val="accent3">
                <a:shade val="50000"/>
                <a:hueOff val="324098"/>
                <a:satOff val="-29873"/>
                <a:lumOff val="47107"/>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The best performer wins, with the underlying message that the best can always get better.</a:t>
          </a:r>
          <a:endParaRPr lang="en-US" sz="1500" kern="1200"/>
        </a:p>
      </dsp:txBody>
      <dsp:txXfrm>
        <a:off x="298608" y="2072642"/>
        <a:ext cx="2956619" cy="1773971"/>
      </dsp:txXfrm>
    </dsp:sp>
    <dsp:sp modelId="{A26A4D4E-09C8-4F30-8A89-4834118B199E}">
      <dsp:nvSpPr>
        <dsp:cNvPr id="0" name=""/>
        <dsp:cNvSpPr/>
      </dsp:nvSpPr>
      <dsp:spPr>
        <a:xfrm>
          <a:off x="3550890" y="2072642"/>
          <a:ext cx="2956619" cy="1773971"/>
        </a:xfrm>
        <a:prstGeom prst="rect">
          <a:avLst/>
        </a:prstGeom>
        <a:gradFill rotWithShape="0">
          <a:gsLst>
            <a:gs pos="0">
              <a:schemeClr val="accent3">
                <a:shade val="50000"/>
                <a:hueOff val="216065"/>
                <a:satOff val="-19915"/>
                <a:lumOff val="31405"/>
                <a:alphaOff val="0"/>
                <a:satMod val="100000"/>
                <a:lumMod val="100000"/>
              </a:schemeClr>
            </a:gs>
            <a:gs pos="50000">
              <a:schemeClr val="accent3">
                <a:shade val="50000"/>
                <a:hueOff val="216065"/>
                <a:satOff val="-19915"/>
                <a:lumOff val="31405"/>
                <a:alphaOff val="0"/>
                <a:shade val="99000"/>
                <a:satMod val="105000"/>
                <a:lumMod val="100000"/>
              </a:schemeClr>
            </a:gs>
            <a:gs pos="100000">
              <a:schemeClr val="accent3">
                <a:shade val="50000"/>
                <a:hueOff val="216065"/>
                <a:satOff val="-19915"/>
                <a:lumOff val="31405"/>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The story begins at the 4</a:t>
          </a:r>
          <a:r>
            <a:rPr lang="en-IN" sz="1500" kern="1200" baseline="30000"/>
            <a:t>th</a:t>
          </a:r>
          <a:r>
            <a:rPr lang="en-IN" sz="1500" kern="1200"/>
            <a:t> Algorhythm Games, where during the announcement, a mother narrates the stories of the previous Games to her daughter.</a:t>
          </a:r>
          <a:endParaRPr lang="en-US" sz="1500" kern="1200"/>
        </a:p>
      </dsp:txBody>
      <dsp:txXfrm>
        <a:off x="3550890" y="2072642"/>
        <a:ext cx="2956619" cy="1773971"/>
      </dsp:txXfrm>
    </dsp:sp>
    <dsp:sp modelId="{CD70F33F-0496-45AF-AD95-99E3FFD4C7FD}">
      <dsp:nvSpPr>
        <dsp:cNvPr id="0" name=""/>
        <dsp:cNvSpPr/>
      </dsp:nvSpPr>
      <dsp:spPr>
        <a:xfrm>
          <a:off x="6803171" y="2072642"/>
          <a:ext cx="2956619" cy="1773971"/>
        </a:xfrm>
        <a:prstGeom prst="rect">
          <a:avLst/>
        </a:prstGeom>
        <a:gradFill rotWithShape="0">
          <a:gsLst>
            <a:gs pos="0">
              <a:schemeClr val="accent3">
                <a:shade val="50000"/>
                <a:hueOff val="108033"/>
                <a:satOff val="-9958"/>
                <a:lumOff val="15702"/>
                <a:alphaOff val="0"/>
                <a:satMod val="100000"/>
                <a:lumMod val="100000"/>
              </a:schemeClr>
            </a:gs>
            <a:gs pos="50000">
              <a:schemeClr val="accent3">
                <a:shade val="50000"/>
                <a:hueOff val="108033"/>
                <a:satOff val="-9958"/>
                <a:lumOff val="15702"/>
                <a:alphaOff val="0"/>
                <a:shade val="99000"/>
                <a:satMod val="105000"/>
                <a:lumMod val="100000"/>
              </a:schemeClr>
            </a:gs>
            <a:gs pos="100000">
              <a:schemeClr val="accent3">
                <a:shade val="50000"/>
                <a:hueOff val="108033"/>
                <a:satOff val="-9958"/>
                <a:lumOff val="1570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The previous 3 years were divided among the three members of the project. Considerable creative liberty was taken in all three stages by their respective authors.</a:t>
          </a:r>
          <a:endParaRPr lang="en-US" sz="1500" kern="1200"/>
        </a:p>
      </dsp:txBody>
      <dsp:txXfrm>
        <a:off x="6803171" y="2072642"/>
        <a:ext cx="2956619" cy="1773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521AC-F012-43D5-9FD8-D26CA98AE152}">
      <dsp:nvSpPr>
        <dsp:cNvPr id="0" name=""/>
        <dsp:cNvSpPr/>
      </dsp:nvSpPr>
      <dsp:spPr>
        <a:xfrm>
          <a:off x="0" y="31032"/>
          <a:ext cx="10058399" cy="716040"/>
        </a:xfrm>
        <a:prstGeom prst="roundRect">
          <a:avLst/>
        </a:prstGeom>
        <a:gradFill rotWithShape="0">
          <a:gsLst>
            <a:gs pos="0">
              <a:schemeClr val="accent3">
                <a:shade val="50000"/>
                <a:hueOff val="0"/>
                <a:satOff val="0"/>
                <a:lumOff val="0"/>
                <a:alphaOff val="0"/>
                <a:satMod val="100000"/>
                <a:lumMod val="100000"/>
              </a:schemeClr>
            </a:gs>
            <a:gs pos="50000">
              <a:schemeClr val="accent3">
                <a:shade val="50000"/>
                <a:hueOff val="0"/>
                <a:satOff val="0"/>
                <a:lumOff val="0"/>
                <a:alphaOff val="0"/>
                <a:shade val="99000"/>
                <a:satMod val="105000"/>
                <a:lumMod val="100000"/>
              </a:schemeClr>
            </a:gs>
            <a:gs pos="100000">
              <a:schemeClr val="accent3">
                <a:shade val="5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Algorithms participating are Bubble Sort, Quicksort, Merge Sort and Heap Sort. Their mentors are their inventors.</a:t>
          </a:r>
        </a:p>
      </dsp:txBody>
      <dsp:txXfrm>
        <a:off x="34954" y="65986"/>
        <a:ext cx="9988491" cy="646132"/>
      </dsp:txXfrm>
    </dsp:sp>
    <dsp:sp modelId="{E130CEAA-2EF1-457A-ABC5-04DC88E7739E}">
      <dsp:nvSpPr>
        <dsp:cNvPr id="0" name=""/>
        <dsp:cNvSpPr/>
      </dsp:nvSpPr>
      <dsp:spPr>
        <a:xfrm>
          <a:off x="0" y="798912"/>
          <a:ext cx="10058399" cy="716040"/>
        </a:xfrm>
        <a:prstGeom prst="roundRect">
          <a:avLst/>
        </a:prstGeom>
        <a:gradFill rotWithShape="0">
          <a:gsLst>
            <a:gs pos="0">
              <a:schemeClr val="accent3">
                <a:shade val="50000"/>
                <a:hueOff val="129639"/>
                <a:satOff val="-11949"/>
                <a:lumOff val="18843"/>
                <a:alphaOff val="0"/>
                <a:satMod val="100000"/>
                <a:lumMod val="100000"/>
              </a:schemeClr>
            </a:gs>
            <a:gs pos="50000">
              <a:schemeClr val="accent3">
                <a:shade val="50000"/>
                <a:hueOff val="129639"/>
                <a:satOff val="-11949"/>
                <a:lumOff val="18843"/>
                <a:alphaOff val="0"/>
                <a:shade val="99000"/>
                <a:satMod val="105000"/>
                <a:lumMod val="100000"/>
              </a:schemeClr>
            </a:gs>
            <a:gs pos="100000">
              <a:schemeClr val="accent3">
                <a:shade val="50000"/>
                <a:hueOff val="129639"/>
                <a:satOff val="-11949"/>
                <a:lumOff val="18843"/>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algorithms are faced with three rounds to determine the best sorting method.</a:t>
          </a:r>
        </a:p>
      </dsp:txBody>
      <dsp:txXfrm>
        <a:off x="34954" y="833866"/>
        <a:ext cx="9988491" cy="646132"/>
      </dsp:txXfrm>
    </dsp:sp>
    <dsp:sp modelId="{9E5BAB71-DF44-46B6-9AE4-545073847A1F}">
      <dsp:nvSpPr>
        <dsp:cNvPr id="0" name=""/>
        <dsp:cNvSpPr/>
      </dsp:nvSpPr>
      <dsp:spPr>
        <a:xfrm>
          <a:off x="0" y="1566792"/>
          <a:ext cx="10058399" cy="716040"/>
        </a:xfrm>
        <a:prstGeom prst="roundRect">
          <a:avLst/>
        </a:prstGeom>
        <a:gradFill rotWithShape="0">
          <a:gsLst>
            <a:gs pos="0">
              <a:schemeClr val="accent3">
                <a:shade val="50000"/>
                <a:hueOff val="259278"/>
                <a:satOff val="-23898"/>
                <a:lumOff val="37686"/>
                <a:alphaOff val="0"/>
                <a:satMod val="100000"/>
                <a:lumMod val="100000"/>
              </a:schemeClr>
            </a:gs>
            <a:gs pos="50000">
              <a:schemeClr val="accent3">
                <a:shade val="50000"/>
                <a:hueOff val="259278"/>
                <a:satOff val="-23898"/>
                <a:lumOff val="37686"/>
                <a:alphaOff val="0"/>
                <a:shade val="99000"/>
                <a:satMod val="105000"/>
                <a:lumMod val="100000"/>
              </a:schemeClr>
            </a:gs>
            <a:gs pos="100000">
              <a:schemeClr val="accent3">
                <a:shade val="50000"/>
                <a:hueOff val="259278"/>
                <a:satOff val="-23898"/>
                <a:lumOff val="37686"/>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rounds involve sorting actual objects based on a parameter as well as numerical data.</a:t>
          </a:r>
        </a:p>
      </dsp:txBody>
      <dsp:txXfrm>
        <a:off x="34954" y="1601746"/>
        <a:ext cx="9988491" cy="646132"/>
      </dsp:txXfrm>
    </dsp:sp>
    <dsp:sp modelId="{B2317321-F446-4179-9ADD-122D1C5DFCE4}">
      <dsp:nvSpPr>
        <dsp:cNvPr id="0" name=""/>
        <dsp:cNvSpPr/>
      </dsp:nvSpPr>
      <dsp:spPr>
        <a:xfrm>
          <a:off x="0" y="2334672"/>
          <a:ext cx="10058399" cy="716040"/>
        </a:xfrm>
        <a:prstGeom prst="roundRect">
          <a:avLst/>
        </a:prstGeom>
        <a:gradFill rotWithShape="0">
          <a:gsLst>
            <a:gs pos="0">
              <a:schemeClr val="accent3">
                <a:shade val="50000"/>
                <a:hueOff val="259278"/>
                <a:satOff val="-23898"/>
                <a:lumOff val="37686"/>
                <a:alphaOff val="0"/>
                <a:satMod val="100000"/>
                <a:lumMod val="100000"/>
              </a:schemeClr>
            </a:gs>
            <a:gs pos="50000">
              <a:schemeClr val="accent3">
                <a:shade val="50000"/>
                <a:hueOff val="259278"/>
                <a:satOff val="-23898"/>
                <a:lumOff val="37686"/>
                <a:alphaOff val="0"/>
                <a:shade val="99000"/>
                <a:satMod val="105000"/>
                <a:lumMod val="100000"/>
              </a:schemeClr>
            </a:gs>
            <a:gs pos="100000">
              <a:schemeClr val="accent3">
                <a:shade val="50000"/>
                <a:hueOff val="259278"/>
                <a:satOff val="-23898"/>
                <a:lumOff val="37686"/>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Through discussion with their mentors, the algorithms occasionally find ways to improve their performance.</a:t>
          </a:r>
        </a:p>
      </dsp:txBody>
      <dsp:txXfrm>
        <a:off x="34954" y="2369626"/>
        <a:ext cx="9988491" cy="646132"/>
      </dsp:txXfrm>
    </dsp:sp>
    <dsp:sp modelId="{F6D21E6C-CCA4-43F8-8BDA-85F553AEFFD1}">
      <dsp:nvSpPr>
        <dsp:cNvPr id="0" name=""/>
        <dsp:cNvSpPr/>
      </dsp:nvSpPr>
      <dsp:spPr>
        <a:xfrm>
          <a:off x="0" y="3102551"/>
          <a:ext cx="10058399" cy="716040"/>
        </a:xfrm>
        <a:prstGeom prst="roundRect">
          <a:avLst/>
        </a:prstGeom>
        <a:gradFill rotWithShape="0">
          <a:gsLst>
            <a:gs pos="0">
              <a:schemeClr val="accent3">
                <a:shade val="50000"/>
                <a:hueOff val="129639"/>
                <a:satOff val="-11949"/>
                <a:lumOff val="18843"/>
                <a:alphaOff val="0"/>
                <a:satMod val="100000"/>
                <a:lumMod val="100000"/>
              </a:schemeClr>
            </a:gs>
            <a:gs pos="50000">
              <a:schemeClr val="accent3">
                <a:shade val="50000"/>
                <a:hueOff val="129639"/>
                <a:satOff val="-11949"/>
                <a:lumOff val="18843"/>
                <a:alphaOff val="0"/>
                <a:shade val="99000"/>
                <a:satMod val="105000"/>
                <a:lumMod val="100000"/>
              </a:schemeClr>
            </a:gs>
            <a:gs pos="100000">
              <a:schemeClr val="accent3">
                <a:shade val="50000"/>
                <a:hueOff val="129639"/>
                <a:satOff val="-11949"/>
                <a:lumOff val="18843"/>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Time and space usage are tested, and the algorithm with best performance in both regards wins.</a:t>
          </a:r>
        </a:p>
      </dsp:txBody>
      <dsp:txXfrm>
        <a:off x="34954" y="3137505"/>
        <a:ext cx="9988491" cy="6461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18FD2-40A8-4B0A-8B37-F9C35C64C67A}">
      <dsp:nvSpPr>
        <dsp:cNvPr id="0" name=""/>
        <dsp:cNvSpPr/>
      </dsp:nvSpPr>
      <dsp:spPr>
        <a:xfrm>
          <a:off x="0" y="1161"/>
          <a:ext cx="10058399" cy="537548"/>
        </a:xfrm>
        <a:prstGeom prst="roundRect">
          <a:avLst/>
        </a:prstGeom>
        <a:gradFill rotWithShape="0">
          <a:gsLst>
            <a:gs pos="0">
              <a:schemeClr val="accent3">
                <a:shade val="50000"/>
                <a:hueOff val="0"/>
                <a:satOff val="0"/>
                <a:lumOff val="0"/>
                <a:alphaOff val="0"/>
                <a:satMod val="100000"/>
                <a:lumMod val="100000"/>
              </a:schemeClr>
            </a:gs>
            <a:gs pos="50000">
              <a:schemeClr val="accent3">
                <a:shade val="50000"/>
                <a:hueOff val="0"/>
                <a:satOff val="0"/>
                <a:lumOff val="0"/>
                <a:alphaOff val="0"/>
                <a:shade val="99000"/>
                <a:satMod val="105000"/>
                <a:lumMod val="100000"/>
              </a:schemeClr>
            </a:gs>
            <a:gs pos="100000">
              <a:schemeClr val="accent3">
                <a:shade val="5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algorithms are asked to construct a tower with the answer on top. They are given blocks of hardware which they must use to construct the tower.</a:t>
          </a:r>
        </a:p>
      </dsp:txBody>
      <dsp:txXfrm>
        <a:off x="26241" y="27402"/>
        <a:ext cx="10005917" cy="485066"/>
      </dsp:txXfrm>
    </dsp:sp>
    <dsp:sp modelId="{3D81D914-C1D7-4FEC-9FBD-3D52DB207635}">
      <dsp:nvSpPr>
        <dsp:cNvPr id="0" name=""/>
        <dsp:cNvSpPr/>
      </dsp:nvSpPr>
      <dsp:spPr>
        <a:xfrm>
          <a:off x="0" y="552787"/>
          <a:ext cx="10058399" cy="537548"/>
        </a:xfrm>
        <a:prstGeom prst="roundRect">
          <a:avLst/>
        </a:prstGeom>
        <a:gradFill rotWithShape="0">
          <a:gsLst>
            <a:gs pos="0">
              <a:schemeClr val="accent3">
                <a:shade val="50000"/>
                <a:hueOff val="92599"/>
                <a:satOff val="-8535"/>
                <a:lumOff val="13459"/>
                <a:alphaOff val="0"/>
                <a:satMod val="100000"/>
                <a:lumMod val="100000"/>
              </a:schemeClr>
            </a:gs>
            <a:gs pos="50000">
              <a:schemeClr val="accent3">
                <a:shade val="50000"/>
                <a:hueOff val="92599"/>
                <a:satOff val="-8535"/>
                <a:lumOff val="13459"/>
                <a:alphaOff val="0"/>
                <a:shade val="99000"/>
                <a:satMod val="105000"/>
                <a:lumMod val="100000"/>
              </a:schemeClr>
            </a:gs>
            <a:gs pos="100000">
              <a:schemeClr val="accent3">
                <a:shade val="50000"/>
                <a:hueOff val="92599"/>
                <a:satOff val="-8535"/>
                <a:lumOff val="13459"/>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tower built in the fastest time, using the fewest blocks, in the most stable manner is the winner for that round. This tests for time, space and randomness optimization respectively. </a:t>
          </a:r>
        </a:p>
      </dsp:txBody>
      <dsp:txXfrm>
        <a:off x="26241" y="579028"/>
        <a:ext cx="10005917" cy="485066"/>
      </dsp:txXfrm>
    </dsp:sp>
    <dsp:sp modelId="{CC7738D0-2F92-4E5A-BED7-AAB8A3613818}">
      <dsp:nvSpPr>
        <dsp:cNvPr id="0" name=""/>
        <dsp:cNvSpPr/>
      </dsp:nvSpPr>
      <dsp:spPr>
        <a:xfrm>
          <a:off x="0" y="1104412"/>
          <a:ext cx="10058399" cy="537548"/>
        </a:xfrm>
        <a:prstGeom prst="roundRect">
          <a:avLst/>
        </a:prstGeom>
        <a:gradFill rotWithShape="0">
          <a:gsLst>
            <a:gs pos="0">
              <a:schemeClr val="accent3">
                <a:shade val="50000"/>
                <a:hueOff val="185199"/>
                <a:satOff val="-17070"/>
                <a:lumOff val="26918"/>
                <a:alphaOff val="0"/>
                <a:satMod val="100000"/>
                <a:lumMod val="100000"/>
              </a:schemeClr>
            </a:gs>
            <a:gs pos="50000">
              <a:schemeClr val="accent3">
                <a:shade val="50000"/>
                <a:hueOff val="185199"/>
                <a:satOff val="-17070"/>
                <a:lumOff val="26918"/>
                <a:alphaOff val="0"/>
                <a:shade val="99000"/>
                <a:satMod val="105000"/>
                <a:lumMod val="100000"/>
              </a:schemeClr>
            </a:gs>
            <a:gs pos="100000">
              <a:schemeClr val="accent3">
                <a:shade val="50000"/>
                <a:hueOff val="185199"/>
                <a:satOff val="-17070"/>
                <a:lumOff val="26918"/>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(SPOILER ALERT) The algorithms all demonstrate some form of improvement. </a:t>
          </a:r>
        </a:p>
      </dsp:txBody>
      <dsp:txXfrm>
        <a:off x="26241" y="1130653"/>
        <a:ext cx="10005917" cy="485066"/>
      </dsp:txXfrm>
    </dsp:sp>
    <dsp:sp modelId="{BA631BA6-BB73-4CBA-9DEA-1EF787DA4B1E}">
      <dsp:nvSpPr>
        <dsp:cNvPr id="0" name=""/>
        <dsp:cNvSpPr/>
      </dsp:nvSpPr>
      <dsp:spPr>
        <a:xfrm>
          <a:off x="0" y="1656037"/>
          <a:ext cx="10058399" cy="537548"/>
        </a:xfrm>
        <a:prstGeom prst="roundRect">
          <a:avLst/>
        </a:prstGeom>
        <a:gradFill rotWithShape="0">
          <a:gsLst>
            <a:gs pos="0">
              <a:schemeClr val="accent3">
                <a:shade val="50000"/>
                <a:hueOff val="277798"/>
                <a:satOff val="-25605"/>
                <a:lumOff val="40377"/>
                <a:alphaOff val="0"/>
                <a:satMod val="100000"/>
                <a:lumMod val="100000"/>
              </a:schemeClr>
            </a:gs>
            <a:gs pos="50000">
              <a:schemeClr val="accent3">
                <a:shade val="50000"/>
                <a:hueOff val="277798"/>
                <a:satOff val="-25605"/>
                <a:lumOff val="40377"/>
                <a:alphaOff val="0"/>
                <a:shade val="99000"/>
                <a:satMod val="105000"/>
                <a:lumMod val="100000"/>
              </a:schemeClr>
            </a:gs>
            <a:gs pos="100000">
              <a:schemeClr val="accent3">
                <a:shade val="50000"/>
                <a:hueOff val="277798"/>
                <a:satOff val="-25605"/>
                <a:lumOff val="40377"/>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iterative method is unable to handle negative numbers or erroneous numbers so it is disqualified in the first round. </a:t>
          </a:r>
        </a:p>
      </dsp:txBody>
      <dsp:txXfrm>
        <a:off x="26241" y="1682278"/>
        <a:ext cx="10005917" cy="485066"/>
      </dsp:txXfrm>
    </dsp:sp>
    <dsp:sp modelId="{8EB921C8-CCE4-4586-B8A4-64B5F3655CFE}">
      <dsp:nvSpPr>
        <dsp:cNvPr id="0" name=""/>
        <dsp:cNvSpPr/>
      </dsp:nvSpPr>
      <dsp:spPr>
        <a:xfrm>
          <a:off x="0" y="2207662"/>
          <a:ext cx="10058399" cy="537548"/>
        </a:xfrm>
        <a:prstGeom prst="roundRect">
          <a:avLst/>
        </a:prstGeom>
        <a:gradFill rotWithShape="0">
          <a:gsLst>
            <a:gs pos="0">
              <a:schemeClr val="accent3">
                <a:shade val="50000"/>
                <a:hueOff val="277798"/>
                <a:satOff val="-25605"/>
                <a:lumOff val="40377"/>
                <a:alphaOff val="0"/>
                <a:satMod val="100000"/>
                <a:lumMod val="100000"/>
              </a:schemeClr>
            </a:gs>
            <a:gs pos="50000">
              <a:schemeClr val="accent3">
                <a:shade val="50000"/>
                <a:hueOff val="277798"/>
                <a:satOff val="-25605"/>
                <a:lumOff val="40377"/>
                <a:alphaOff val="0"/>
                <a:shade val="99000"/>
                <a:satMod val="105000"/>
                <a:lumMod val="100000"/>
              </a:schemeClr>
            </a:gs>
            <a:gs pos="100000">
              <a:schemeClr val="accent3">
                <a:shade val="50000"/>
                <a:hueOff val="277798"/>
                <a:satOff val="-25605"/>
                <a:lumOff val="40377"/>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recursive algorithm evolves to use dynamic programming. </a:t>
          </a:r>
        </a:p>
      </dsp:txBody>
      <dsp:txXfrm>
        <a:off x="26241" y="2233903"/>
        <a:ext cx="10005917" cy="485066"/>
      </dsp:txXfrm>
    </dsp:sp>
    <dsp:sp modelId="{F19D39E0-02B8-4B26-BE37-24F3075259AC}">
      <dsp:nvSpPr>
        <dsp:cNvPr id="0" name=""/>
        <dsp:cNvSpPr/>
      </dsp:nvSpPr>
      <dsp:spPr>
        <a:xfrm>
          <a:off x="0" y="2759288"/>
          <a:ext cx="10058399" cy="537548"/>
        </a:xfrm>
        <a:prstGeom prst="roundRect">
          <a:avLst/>
        </a:prstGeom>
        <a:gradFill rotWithShape="0">
          <a:gsLst>
            <a:gs pos="0">
              <a:schemeClr val="accent3">
                <a:shade val="50000"/>
                <a:hueOff val="185199"/>
                <a:satOff val="-17070"/>
                <a:lumOff val="26918"/>
                <a:alphaOff val="0"/>
                <a:satMod val="100000"/>
                <a:lumMod val="100000"/>
              </a:schemeClr>
            </a:gs>
            <a:gs pos="50000">
              <a:schemeClr val="accent3">
                <a:shade val="50000"/>
                <a:hueOff val="185199"/>
                <a:satOff val="-17070"/>
                <a:lumOff val="26918"/>
                <a:alphaOff val="0"/>
                <a:shade val="99000"/>
                <a:satMod val="105000"/>
                <a:lumMod val="100000"/>
              </a:schemeClr>
            </a:gs>
            <a:gs pos="100000">
              <a:schemeClr val="accent3">
                <a:shade val="50000"/>
                <a:hueOff val="185199"/>
                <a:satOff val="-17070"/>
                <a:lumOff val="26918"/>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Binet algorithm uses binary exponentiation to increase efficiency.</a:t>
          </a:r>
        </a:p>
      </dsp:txBody>
      <dsp:txXfrm>
        <a:off x="26241" y="2785529"/>
        <a:ext cx="10005917" cy="485066"/>
      </dsp:txXfrm>
    </dsp:sp>
    <dsp:sp modelId="{D10D9231-02FF-4079-A9C8-E68B23289860}">
      <dsp:nvSpPr>
        <dsp:cNvPr id="0" name=""/>
        <dsp:cNvSpPr/>
      </dsp:nvSpPr>
      <dsp:spPr>
        <a:xfrm>
          <a:off x="0" y="3310913"/>
          <a:ext cx="10058399" cy="537548"/>
        </a:xfrm>
        <a:prstGeom prst="roundRect">
          <a:avLst/>
        </a:prstGeom>
        <a:gradFill rotWithShape="0">
          <a:gsLst>
            <a:gs pos="0">
              <a:schemeClr val="accent3">
                <a:shade val="50000"/>
                <a:hueOff val="92599"/>
                <a:satOff val="-8535"/>
                <a:lumOff val="13459"/>
                <a:alphaOff val="0"/>
                <a:satMod val="100000"/>
                <a:lumMod val="100000"/>
              </a:schemeClr>
            </a:gs>
            <a:gs pos="50000">
              <a:schemeClr val="accent3">
                <a:shade val="50000"/>
                <a:hueOff val="92599"/>
                <a:satOff val="-8535"/>
                <a:lumOff val="13459"/>
                <a:alphaOff val="0"/>
                <a:shade val="99000"/>
                <a:satMod val="105000"/>
                <a:lumMod val="100000"/>
              </a:schemeClr>
            </a:gs>
            <a:gs pos="100000">
              <a:schemeClr val="accent3">
                <a:shade val="50000"/>
                <a:hueOff val="92599"/>
                <a:satOff val="-8535"/>
                <a:lumOff val="13459"/>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matrix exponentiation algorithm evolves to fast doubling.</a:t>
          </a:r>
        </a:p>
      </dsp:txBody>
      <dsp:txXfrm>
        <a:off x="26241" y="3337154"/>
        <a:ext cx="10005917" cy="4850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AF7A3-11FD-4AD4-98D4-199112F8E391}">
      <dsp:nvSpPr>
        <dsp:cNvPr id="0" name=""/>
        <dsp:cNvSpPr/>
      </dsp:nvSpPr>
      <dsp:spPr>
        <a:xfrm>
          <a:off x="0" y="39101"/>
          <a:ext cx="10058399" cy="506683"/>
        </a:xfrm>
        <a:prstGeom prst="roundRect">
          <a:avLst/>
        </a:prstGeom>
        <a:gradFill rotWithShape="0">
          <a:gsLst>
            <a:gs pos="0">
              <a:schemeClr val="accent3">
                <a:shade val="80000"/>
                <a:hueOff val="0"/>
                <a:satOff val="0"/>
                <a:lumOff val="0"/>
                <a:alphaOff val="0"/>
                <a:satMod val="100000"/>
                <a:lumMod val="100000"/>
              </a:schemeClr>
            </a:gs>
            <a:gs pos="50000">
              <a:schemeClr val="accent3">
                <a:shade val="80000"/>
                <a:hueOff val="0"/>
                <a:satOff val="0"/>
                <a:lumOff val="0"/>
                <a:alphaOff val="0"/>
                <a:shade val="99000"/>
                <a:satMod val="105000"/>
                <a:lumMod val="100000"/>
              </a:schemeClr>
            </a:gs>
            <a:gs pos="100000">
              <a:schemeClr val="accent3">
                <a:shade val="8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Four algorithms enter a race which is 3 days long and has 5 levels</a:t>
          </a:r>
        </a:p>
      </dsp:txBody>
      <dsp:txXfrm>
        <a:off x="24734" y="63835"/>
        <a:ext cx="10008931" cy="457215"/>
      </dsp:txXfrm>
    </dsp:sp>
    <dsp:sp modelId="{F782920C-D17E-4DEB-80D3-2174680A23AC}">
      <dsp:nvSpPr>
        <dsp:cNvPr id="0" name=""/>
        <dsp:cNvSpPr/>
      </dsp:nvSpPr>
      <dsp:spPr>
        <a:xfrm>
          <a:off x="0" y="583224"/>
          <a:ext cx="10058399" cy="506683"/>
        </a:xfrm>
        <a:prstGeom prst="roundRect">
          <a:avLst/>
        </a:prstGeom>
        <a:gradFill rotWithShape="0">
          <a:gsLst>
            <a:gs pos="0">
              <a:schemeClr val="accent3">
                <a:shade val="80000"/>
                <a:hueOff val="46726"/>
                <a:satOff val="-4365"/>
                <a:lumOff val="5182"/>
                <a:alphaOff val="0"/>
                <a:satMod val="100000"/>
                <a:lumMod val="100000"/>
              </a:schemeClr>
            </a:gs>
            <a:gs pos="50000">
              <a:schemeClr val="accent3">
                <a:shade val="80000"/>
                <a:hueOff val="46726"/>
                <a:satOff val="-4365"/>
                <a:lumOff val="5182"/>
                <a:alphaOff val="0"/>
                <a:shade val="99000"/>
                <a:satMod val="105000"/>
                <a:lumMod val="100000"/>
              </a:schemeClr>
            </a:gs>
            <a:gs pos="100000">
              <a:schemeClr val="accent3">
                <a:shade val="80000"/>
                <a:hueOff val="46726"/>
                <a:satOff val="-4365"/>
                <a:lumOff val="518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algorithm to complete maximum number of levels wins the competition * They are tested on time and space complexities </a:t>
          </a:r>
        </a:p>
      </dsp:txBody>
      <dsp:txXfrm>
        <a:off x="24734" y="607958"/>
        <a:ext cx="10008931" cy="457215"/>
      </dsp:txXfrm>
    </dsp:sp>
    <dsp:sp modelId="{38F792AD-530E-4239-8083-2840548AF30D}">
      <dsp:nvSpPr>
        <dsp:cNvPr id="0" name=""/>
        <dsp:cNvSpPr/>
      </dsp:nvSpPr>
      <dsp:spPr>
        <a:xfrm>
          <a:off x="0" y="1127347"/>
          <a:ext cx="10058399" cy="506683"/>
        </a:xfrm>
        <a:prstGeom prst="roundRect">
          <a:avLst/>
        </a:prstGeom>
        <a:gradFill rotWithShape="0">
          <a:gsLst>
            <a:gs pos="0">
              <a:schemeClr val="accent3">
                <a:shade val="80000"/>
                <a:hueOff val="93452"/>
                <a:satOff val="-8730"/>
                <a:lumOff val="10364"/>
                <a:alphaOff val="0"/>
                <a:satMod val="100000"/>
                <a:lumMod val="100000"/>
              </a:schemeClr>
            </a:gs>
            <a:gs pos="50000">
              <a:schemeClr val="accent3">
                <a:shade val="80000"/>
                <a:hueOff val="93452"/>
                <a:satOff val="-8730"/>
                <a:lumOff val="10364"/>
                <a:alphaOff val="0"/>
                <a:shade val="99000"/>
                <a:satMod val="105000"/>
                <a:lumMod val="100000"/>
              </a:schemeClr>
            </a:gs>
            <a:gs pos="100000">
              <a:schemeClr val="accent3">
                <a:shade val="80000"/>
                <a:hueOff val="93452"/>
                <a:satOff val="-8730"/>
                <a:lumOff val="10364"/>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Level 1 - find the shortest path in a directed graph</a:t>
          </a:r>
        </a:p>
      </dsp:txBody>
      <dsp:txXfrm>
        <a:off x="24734" y="1152081"/>
        <a:ext cx="10008931" cy="457215"/>
      </dsp:txXfrm>
    </dsp:sp>
    <dsp:sp modelId="{B740C5AC-7EF2-4806-AF8D-A2376D88FE7D}">
      <dsp:nvSpPr>
        <dsp:cNvPr id="0" name=""/>
        <dsp:cNvSpPr/>
      </dsp:nvSpPr>
      <dsp:spPr>
        <a:xfrm>
          <a:off x="0" y="1671470"/>
          <a:ext cx="10058399" cy="506683"/>
        </a:xfrm>
        <a:prstGeom prst="roundRect">
          <a:avLst/>
        </a:prstGeom>
        <a:gradFill rotWithShape="0">
          <a:gsLst>
            <a:gs pos="0">
              <a:schemeClr val="accent3">
                <a:shade val="80000"/>
                <a:hueOff val="140178"/>
                <a:satOff val="-13095"/>
                <a:lumOff val="15546"/>
                <a:alphaOff val="0"/>
                <a:satMod val="100000"/>
                <a:lumMod val="100000"/>
              </a:schemeClr>
            </a:gs>
            <a:gs pos="50000">
              <a:schemeClr val="accent3">
                <a:shade val="80000"/>
                <a:hueOff val="140178"/>
                <a:satOff val="-13095"/>
                <a:lumOff val="15546"/>
                <a:alphaOff val="0"/>
                <a:shade val="99000"/>
                <a:satMod val="105000"/>
                <a:lumMod val="100000"/>
              </a:schemeClr>
            </a:gs>
            <a:gs pos="100000">
              <a:schemeClr val="accent3">
                <a:shade val="80000"/>
                <a:hueOff val="140178"/>
                <a:satOff val="-13095"/>
                <a:lumOff val="15546"/>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Level 2 - find the shortest path in an undirected graph </a:t>
          </a:r>
        </a:p>
      </dsp:txBody>
      <dsp:txXfrm>
        <a:off x="24734" y="1696204"/>
        <a:ext cx="10008931" cy="457215"/>
      </dsp:txXfrm>
    </dsp:sp>
    <dsp:sp modelId="{1475B541-8F0D-49E5-B27B-445333CCB6CF}">
      <dsp:nvSpPr>
        <dsp:cNvPr id="0" name=""/>
        <dsp:cNvSpPr/>
      </dsp:nvSpPr>
      <dsp:spPr>
        <a:xfrm>
          <a:off x="0" y="2215593"/>
          <a:ext cx="10058399" cy="506683"/>
        </a:xfrm>
        <a:prstGeom prst="roundRect">
          <a:avLst/>
        </a:prstGeom>
        <a:gradFill rotWithShape="0">
          <a:gsLst>
            <a:gs pos="0">
              <a:schemeClr val="accent3">
                <a:shade val="80000"/>
                <a:hueOff val="186904"/>
                <a:satOff val="-17461"/>
                <a:lumOff val="20727"/>
                <a:alphaOff val="0"/>
                <a:satMod val="100000"/>
                <a:lumMod val="100000"/>
              </a:schemeClr>
            </a:gs>
            <a:gs pos="50000">
              <a:schemeClr val="accent3">
                <a:shade val="80000"/>
                <a:hueOff val="186904"/>
                <a:satOff val="-17461"/>
                <a:lumOff val="20727"/>
                <a:alphaOff val="0"/>
                <a:shade val="99000"/>
                <a:satMod val="105000"/>
                <a:lumMod val="100000"/>
              </a:schemeClr>
            </a:gs>
            <a:gs pos="100000">
              <a:schemeClr val="accent3">
                <a:shade val="80000"/>
                <a:hueOff val="186904"/>
                <a:satOff val="-17461"/>
                <a:lumOff val="20727"/>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Level 3 - find the shortest path with negative edges </a:t>
          </a:r>
        </a:p>
      </dsp:txBody>
      <dsp:txXfrm>
        <a:off x="24734" y="2240327"/>
        <a:ext cx="10008931" cy="457215"/>
      </dsp:txXfrm>
    </dsp:sp>
    <dsp:sp modelId="{659340B8-9CC6-4359-9FB3-CBAAF8330F0D}">
      <dsp:nvSpPr>
        <dsp:cNvPr id="0" name=""/>
        <dsp:cNvSpPr/>
      </dsp:nvSpPr>
      <dsp:spPr>
        <a:xfrm>
          <a:off x="0" y="2759716"/>
          <a:ext cx="10058399" cy="506683"/>
        </a:xfrm>
        <a:prstGeom prst="roundRect">
          <a:avLst/>
        </a:prstGeom>
        <a:gradFill rotWithShape="0">
          <a:gsLst>
            <a:gs pos="0">
              <a:schemeClr val="accent3">
                <a:shade val="80000"/>
                <a:hueOff val="233630"/>
                <a:satOff val="-21826"/>
                <a:lumOff val="25909"/>
                <a:alphaOff val="0"/>
                <a:satMod val="100000"/>
                <a:lumMod val="100000"/>
              </a:schemeClr>
            </a:gs>
            <a:gs pos="50000">
              <a:schemeClr val="accent3">
                <a:shade val="80000"/>
                <a:hueOff val="233630"/>
                <a:satOff val="-21826"/>
                <a:lumOff val="25909"/>
                <a:alphaOff val="0"/>
                <a:shade val="99000"/>
                <a:satMod val="105000"/>
                <a:lumMod val="100000"/>
              </a:schemeClr>
            </a:gs>
            <a:gs pos="100000">
              <a:schemeClr val="accent3">
                <a:shade val="80000"/>
                <a:hueOff val="233630"/>
                <a:satOff val="-21826"/>
                <a:lumOff val="25909"/>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Level 4 - detect negative cycles  </a:t>
          </a:r>
        </a:p>
      </dsp:txBody>
      <dsp:txXfrm>
        <a:off x="24734" y="2784450"/>
        <a:ext cx="10008931" cy="457215"/>
      </dsp:txXfrm>
    </dsp:sp>
    <dsp:sp modelId="{7E20F774-EA80-4E0B-AD3F-4F5FDF3913C4}">
      <dsp:nvSpPr>
        <dsp:cNvPr id="0" name=""/>
        <dsp:cNvSpPr/>
      </dsp:nvSpPr>
      <dsp:spPr>
        <a:xfrm>
          <a:off x="0" y="3303839"/>
          <a:ext cx="10058399" cy="506683"/>
        </a:xfrm>
        <a:prstGeom prst="roundRect">
          <a:avLst/>
        </a:prstGeom>
        <a:gradFill rotWithShape="0">
          <a:gsLst>
            <a:gs pos="0">
              <a:schemeClr val="accent3">
                <a:shade val="80000"/>
                <a:hueOff val="280356"/>
                <a:satOff val="-26191"/>
                <a:lumOff val="31091"/>
                <a:alphaOff val="0"/>
                <a:satMod val="100000"/>
                <a:lumMod val="100000"/>
              </a:schemeClr>
            </a:gs>
            <a:gs pos="50000">
              <a:schemeClr val="accent3">
                <a:shade val="80000"/>
                <a:hueOff val="280356"/>
                <a:satOff val="-26191"/>
                <a:lumOff val="31091"/>
                <a:alphaOff val="0"/>
                <a:shade val="99000"/>
                <a:satMod val="105000"/>
                <a:lumMod val="100000"/>
              </a:schemeClr>
            </a:gs>
            <a:gs pos="100000">
              <a:schemeClr val="accent3">
                <a:shade val="80000"/>
                <a:hueOff val="280356"/>
                <a:satOff val="-26191"/>
                <a:lumOff val="31091"/>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Level 5 - find the shortest path in the presence of negative cycles</a:t>
          </a:r>
        </a:p>
      </dsp:txBody>
      <dsp:txXfrm>
        <a:off x="24734" y="3328573"/>
        <a:ext cx="10008931" cy="4572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286B9-4080-40EE-B4CA-8C721DFF1F68}">
      <dsp:nvSpPr>
        <dsp:cNvPr id="0" name=""/>
        <dsp:cNvSpPr/>
      </dsp:nvSpPr>
      <dsp:spPr>
        <a:xfrm>
          <a:off x="0" y="26711"/>
          <a:ext cx="10058399" cy="596700"/>
        </a:xfrm>
        <a:prstGeom prst="roundRect">
          <a:avLst/>
        </a:prstGeom>
        <a:gradFill rotWithShape="0">
          <a:gsLst>
            <a:gs pos="0">
              <a:schemeClr val="accent3">
                <a:shade val="50000"/>
                <a:hueOff val="0"/>
                <a:satOff val="0"/>
                <a:lumOff val="0"/>
                <a:alphaOff val="0"/>
                <a:satMod val="100000"/>
                <a:lumMod val="100000"/>
              </a:schemeClr>
            </a:gs>
            <a:gs pos="50000">
              <a:schemeClr val="accent3">
                <a:shade val="50000"/>
                <a:hueOff val="0"/>
                <a:satOff val="0"/>
                <a:lumOff val="0"/>
                <a:alphaOff val="0"/>
                <a:shade val="99000"/>
                <a:satMod val="105000"/>
                <a:lumMod val="100000"/>
              </a:schemeClr>
            </a:gs>
            <a:gs pos="100000">
              <a:schemeClr val="accent3">
                <a:shade val="5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This project gave us the opportunity to further our learning on two avenues – algorithm design and the literary arts.</a:t>
          </a:r>
          <a:endParaRPr lang="en-US" sz="1500" kern="1200"/>
        </a:p>
      </dsp:txBody>
      <dsp:txXfrm>
        <a:off x="29128" y="55839"/>
        <a:ext cx="10000143" cy="538444"/>
      </dsp:txXfrm>
    </dsp:sp>
    <dsp:sp modelId="{77CA40E3-74C7-4300-8CDD-2379FBBDE177}">
      <dsp:nvSpPr>
        <dsp:cNvPr id="0" name=""/>
        <dsp:cNvSpPr/>
      </dsp:nvSpPr>
      <dsp:spPr>
        <a:xfrm>
          <a:off x="0" y="666611"/>
          <a:ext cx="10058399" cy="596700"/>
        </a:xfrm>
        <a:prstGeom prst="roundRect">
          <a:avLst/>
        </a:prstGeom>
        <a:gradFill rotWithShape="0">
          <a:gsLst>
            <a:gs pos="0">
              <a:schemeClr val="accent3">
                <a:shade val="50000"/>
                <a:hueOff val="108033"/>
                <a:satOff val="-9958"/>
                <a:lumOff val="15702"/>
                <a:alphaOff val="0"/>
                <a:satMod val="100000"/>
                <a:lumMod val="100000"/>
              </a:schemeClr>
            </a:gs>
            <a:gs pos="50000">
              <a:schemeClr val="accent3">
                <a:shade val="50000"/>
                <a:hueOff val="108033"/>
                <a:satOff val="-9958"/>
                <a:lumOff val="15702"/>
                <a:alphaOff val="0"/>
                <a:shade val="99000"/>
                <a:satMod val="105000"/>
                <a:lumMod val="100000"/>
              </a:schemeClr>
            </a:gs>
            <a:gs pos="100000">
              <a:schemeClr val="accent3">
                <a:shade val="50000"/>
                <a:hueOff val="108033"/>
                <a:satOff val="-9958"/>
                <a:lumOff val="1570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We were able to analyse each algorithm and ascertain how exactly it functions and opportunities for optimization.</a:t>
          </a:r>
          <a:endParaRPr lang="en-US" sz="1500" kern="1200"/>
        </a:p>
      </dsp:txBody>
      <dsp:txXfrm>
        <a:off x="29128" y="695739"/>
        <a:ext cx="10000143" cy="538444"/>
      </dsp:txXfrm>
    </dsp:sp>
    <dsp:sp modelId="{12AADEFB-81D0-4655-9188-43BFD6664364}">
      <dsp:nvSpPr>
        <dsp:cNvPr id="0" name=""/>
        <dsp:cNvSpPr/>
      </dsp:nvSpPr>
      <dsp:spPr>
        <a:xfrm>
          <a:off x="0" y="1306511"/>
          <a:ext cx="10058399" cy="596700"/>
        </a:xfrm>
        <a:prstGeom prst="roundRect">
          <a:avLst/>
        </a:prstGeom>
        <a:gradFill rotWithShape="0">
          <a:gsLst>
            <a:gs pos="0">
              <a:schemeClr val="accent3">
                <a:shade val="50000"/>
                <a:hueOff val="216065"/>
                <a:satOff val="-19915"/>
                <a:lumOff val="31405"/>
                <a:alphaOff val="0"/>
                <a:satMod val="100000"/>
                <a:lumMod val="100000"/>
              </a:schemeClr>
            </a:gs>
            <a:gs pos="50000">
              <a:schemeClr val="accent3">
                <a:shade val="50000"/>
                <a:hueOff val="216065"/>
                <a:satOff val="-19915"/>
                <a:lumOff val="31405"/>
                <a:alphaOff val="0"/>
                <a:shade val="99000"/>
                <a:satMod val="105000"/>
                <a:lumMod val="100000"/>
              </a:schemeClr>
            </a:gs>
            <a:gs pos="100000">
              <a:schemeClr val="accent3">
                <a:shade val="50000"/>
                <a:hueOff val="216065"/>
                <a:satOff val="-19915"/>
                <a:lumOff val="31405"/>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We were able to judge the merits and demerits of different approaches to the same problem, while gaining appreciation for how wide the scope of problem solving truly is.</a:t>
          </a:r>
          <a:endParaRPr lang="en-US" sz="1500" kern="1200"/>
        </a:p>
      </dsp:txBody>
      <dsp:txXfrm>
        <a:off x="29128" y="1335639"/>
        <a:ext cx="10000143" cy="538444"/>
      </dsp:txXfrm>
    </dsp:sp>
    <dsp:sp modelId="{CEFBFB93-AA0B-40AC-9C7D-FD719CBD275C}">
      <dsp:nvSpPr>
        <dsp:cNvPr id="0" name=""/>
        <dsp:cNvSpPr/>
      </dsp:nvSpPr>
      <dsp:spPr>
        <a:xfrm>
          <a:off x="0" y="1946411"/>
          <a:ext cx="10058399" cy="596700"/>
        </a:xfrm>
        <a:prstGeom prst="roundRect">
          <a:avLst/>
        </a:prstGeom>
        <a:gradFill rotWithShape="0">
          <a:gsLst>
            <a:gs pos="0">
              <a:schemeClr val="accent3">
                <a:shade val="50000"/>
                <a:hueOff val="324098"/>
                <a:satOff val="-29873"/>
                <a:lumOff val="47107"/>
                <a:alphaOff val="0"/>
                <a:satMod val="100000"/>
                <a:lumMod val="100000"/>
              </a:schemeClr>
            </a:gs>
            <a:gs pos="50000">
              <a:schemeClr val="accent3">
                <a:shade val="50000"/>
                <a:hueOff val="324098"/>
                <a:satOff val="-29873"/>
                <a:lumOff val="47107"/>
                <a:alphaOff val="0"/>
                <a:shade val="99000"/>
                <a:satMod val="105000"/>
                <a:lumMod val="100000"/>
              </a:schemeClr>
            </a:gs>
            <a:gs pos="100000">
              <a:schemeClr val="accent3">
                <a:shade val="50000"/>
                <a:hueOff val="324098"/>
                <a:satOff val="-29873"/>
                <a:lumOff val="47107"/>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We also learnt about writing a book, setting goals and achieving them (to some extent).</a:t>
          </a:r>
          <a:endParaRPr lang="en-US" sz="1500" kern="1200"/>
        </a:p>
      </dsp:txBody>
      <dsp:txXfrm>
        <a:off x="29128" y="1975539"/>
        <a:ext cx="10000143" cy="538444"/>
      </dsp:txXfrm>
    </dsp:sp>
    <dsp:sp modelId="{CBF078B2-31DB-496C-8C30-DEECFC827321}">
      <dsp:nvSpPr>
        <dsp:cNvPr id="0" name=""/>
        <dsp:cNvSpPr/>
      </dsp:nvSpPr>
      <dsp:spPr>
        <a:xfrm>
          <a:off x="0" y="2586312"/>
          <a:ext cx="10058399" cy="596700"/>
        </a:xfrm>
        <a:prstGeom prst="roundRect">
          <a:avLst/>
        </a:prstGeom>
        <a:gradFill rotWithShape="0">
          <a:gsLst>
            <a:gs pos="0">
              <a:schemeClr val="accent3">
                <a:shade val="50000"/>
                <a:hueOff val="216065"/>
                <a:satOff val="-19915"/>
                <a:lumOff val="31405"/>
                <a:alphaOff val="0"/>
                <a:satMod val="100000"/>
                <a:lumMod val="100000"/>
              </a:schemeClr>
            </a:gs>
            <a:gs pos="50000">
              <a:schemeClr val="accent3">
                <a:shade val="50000"/>
                <a:hueOff val="216065"/>
                <a:satOff val="-19915"/>
                <a:lumOff val="31405"/>
                <a:alphaOff val="0"/>
                <a:shade val="99000"/>
                <a:satMod val="105000"/>
                <a:lumMod val="100000"/>
              </a:schemeClr>
            </a:gs>
            <a:gs pos="100000">
              <a:schemeClr val="accent3">
                <a:shade val="50000"/>
                <a:hueOff val="216065"/>
                <a:satOff val="-19915"/>
                <a:lumOff val="31405"/>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 concept of thinking deeply about ways to incorporate computational ideas into a believable fictional universe was a fun experience.</a:t>
          </a:r>
          <a:endParaRPr lang="en-US" sz="1500" kern="1200"/>
        </a:p>
      </dsp:txBody>
      <dsp:txXfrm>
        <a:off x="29128" y="2615440"/>
        <a:ext cx="10000143" cy="538444"/>
      </dsp:txXfrm>
    </dsp:sp>
    <dsp:sp modelId="{0DADD1E4-65FC-41A1-A75B-728C9FFF9655}">
      <dsp:nvSpPr>
        <dsp:cNvPr id="0" name=""/>
        <dsp:cNvSpPr/>
      </dsp:nvSpPr>
      <dsp:spPr>
        <a:xfrm>
          <a:off x="0" y="3226212"/>
          <a:ext cx="10058399" cy="596700"/>
        </a:xfrm>
        <a:prstGeom prst="roundRect">
          <a:avLst/>
        </a:prstGeom>
        <a:gradFill rotWithShape="0">
          <a:gsLst>
            <a:gs pos="0">
              <a:schemeClr val="accent3">
                <a:shade val="50000"/>
                <a:hueOff val="108033"/>
                <a:satOff val="-9958"/>
                <a:lumOff val="15702"/>
                <a:alphaOff val="0"/>
                <a:satMod val="100000"/>
                <a:lumMod val="100000"/>
              </a:schemeClr>
            </a:gs>
            <a:gs pos="50000">
              <a:schemeClr val="accent3">
                <a:shade val="50000"/>
                <a:hueOff val="108033"/>
                <a:satOff val="-9958"/>
                <a:lumOff val="15702"/>
                <a:alphaOff val="0"/>
                <a:shade val="99000"/>
                <a:satMod val="105000"/>
                <a:lumMod val="100000"/>
              </a:schemeClr>
            </a:gs>
            <a:gs pos="100000">
              <a:schemeClr val="accent3">
                <a:shade val="50000"/>
                <a:hueOff val="108033"/>
                <a:satOff val="-9958"/>
                <a:lumOff val="1570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best part was getting to apply theoretical concepts learned in college and turn them into an aspect of a book in a realistic way.</a:t>
          </a:r>
        </a:p>
      </dsp:txBody>
      <dsp:txXfrm>
        <a:off x="29128" y="3255340"/>
        <a:ext cx="10000143" cy="538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png"/><Relationship Id="rId4" Type="http://schemas.openxmlformats.org/officeDocument/2006/relationships/diagramQuickStyle" Target="../diagrams/quickStyle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AAD </a:t>
            </a:r>
            <a:br>
              <a:rPr lang="en-US" sz="4400" dirty="0">
                <a:solidFill>
                  <a:schemeClr val="tx1"/>
                </a:solidFill>
              </a:rPr>
            </a:br>
            <a:r>
              <a:rPr lang="en-US" sz="4400" dirty="0">
                <a:solidFill>
                  <a:schemeClr val="tx1"/>
                </a:solidFill>
              </a:rPr>
              <a:t>Final Interaction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Team AP</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67692B1-397A-4E55-BEA1-F692167BBC4E}"/>
              </a:ext>
            </a:extLst>
          </p:cNvPr>
          <p:cNvSpPr txBox="1"/>
          <p:nvPr/>
        </p:nvSpPr>
        <p:spPr>
          <a:xfrm>
            <a:off x="6762750" y="4305129"/>
            <a:ext cx="4257675" cy="1733785"/>
          </a:xfrm>
          <a:prstGeom prst="rect">
            <a:avLst/>
          </a:prstGeom>
          <a:solidFill>
            <a:schemeClr val="accent2">
              <a:lumMod val="40000"/>
              <a:lumOff val="60000"/>
              <a:alpha val="53000"/>
            </a:schemeClr>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CAB09CB8-92FC-499F-B949-D469D18167F3}"/>
              </a:ext>
            </a:extLst>
          </p:cNvPr>
          <p:cNvSpPr txBox="1"/>
          <p:nvPr/>
        </p:nvSpPr>
        <p:spPr>
          <a:xfrm>
            <a:off x="6762749" y="2057165"/>
            <a:ext cx="4257675" cy="1733785"/>
          </a:xfrm>
          <a:prstGeom prst="rect">
            <a:avLst/>
          </a:prstGeom>
          <a:solidFill>
            <a:schemeClr val="accent2">
              <a:lumMod val="40000"/>
              <a:lumOff val="60000"/>
              <a:alpha val="53000"/>
            </a:schemeClr>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73EA6B8C-1D33-438C-8663-8D1141F54CEB}"/>
              </a:ext>
            </a:extLst>
          </p:cNvPr>
          <p:cNvSpPr txBox="1"/>
          <p:nvPr/>
        </p:nvSpPr>
        <p:spPr>
          <a:xfrm>
            <a:off x="1171575" y="4305129"/>
            <a:ext cx="4257675" cy="1733785"/>
          </a:xfrm>
          <a:prstGeom prst="rect">
            <a:avLst/>
          </a:prstGeom>
          <a:solidFill>
            <a:schemeClr val="accent2">
              <a:lumMod val="40000"/>
              <a:lumOff val="60000"/>
              <a:alpha val="53000"/>
            </a:schemeClr>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ABBE23DC-79D1-41FC-9B6D-CBA0F1202A46}"/>
              </a:ext>
            </a:extLst>
          </p:cNvPr>
          <p:cNvSpPr txBox="1"/>
          <p:nvPr/>
        </p:nvSpPr>
        <p:spPr>
          <a:xfrm>
            <a:off x="1171575" y="2057165"/>
            <a:ext cx="4257675" cy="1733785"/>
          </a:xfrm>
          <a:prstGeom prst="rect">
            <a:avLst/>
          </a:prstGeom>
          <a:solidFill>
            <a:schemeClr val="accent2">
              <a:lumMod val="40000"/>
              <a:lumOff val="60000"/>
              <a:alpha val="53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E808EB35-ABC3-4BD1-A0E0-BC11648EA8FE}"/>
              </a:ext>
            </a:extLst>
          </p:cNvPr>
          <p:cNvSpPr>
            <a:spLocks noGrp="1"/>
          </p:cNvSpPr>
          <p:nvPr>
            <p:ph type="title"/>
          </p:nvPr>
        </p:nvSpPr>
        <p:spPr/>
        <p:txBody>
          <a:bodyPr/>
          <a:lstStyle/>
          <a:p>
            <a:r>
              <a:rPr lang="en-IN" dirty="0"/>
              <a:t>Learning</a:t>
            </a:r>
            <a:endParaRPr lang="en-US" dirty="0"/>
          </a:p>
        </p:txBody>
      </p:sp>
      <p:pic>
        <p:nvPicPr>
          <p:cNvPr id="5" name="Picture 4">
            <a:extLst>
              <a:ext uri="{FF2B5EF4-FFF2-40B4-BE49-F238E27FC236}">
                <a16:creationId xmlns:a16="http://schemas.microsoft.com/office/drawing/2014/main" id="{30D015C1-042F-4BCB-8115-2A02DC55B5CA}"/>
              </a:ext>
            </a:extLst>
          </p:cNvPr>
          <p:cNvPicPr>
            <a:picLocks noChangeAspect="1"/>
          </p:cNvPicPr>
          <p:nvPr/>
        </p:nvPicPr>
        <p:blipFill>
          <a:blip r:embed="rId2"/>
          <a:stretch>
            <a:fillRect/>
          </a:stretch>
        </p:blipFill>
        <p:spPr>
          <a:xfrm>
            <a:off x="9296793" y="2251164"/>
            <a:ext cx="1466545" cy="1466545"/>
          </a:xfrm>
          <a:prstGeom prst="rect">
            <a:avLst/>
          </a:prstGeom>
        </p:spPr>
      </p:pic>
      <p:pic>
        <p:nvPicPr>
          <p:cNvPr id="9" name="Picture 8">
            <a:extLst>
              <a:ext uri="{FF2B5EF4-FFF2-40B4-BE49-F238E27FC236}">
                <a16:creationId xmlns:a16="http://schemas.microsoft.com/office/drawing/2014/main" id="{AD879EE8-B001-419C-B455-C85EBAACBC01}"/>
              </a:ext>
            </a:extLst>
          </p:cNvPr>
          <p:cNvPicPr>
            <a:picLocks noChangeAspect="1"/>
          </p:cNvPicPr>
          <p:nvPr/>
        </p:nvPicPr>
        <p:blipFill>
          <a:blip r:embed="rId3"/>
          <a:stretch>
            <a:fillRect/>
          </a:stretch>
        </p:blipFill>
        <p:spPr>
          <a:xfrm>
            <a:off x="1342141" y="4395777"/>
            <a:ext cx="1552487" cy="1552487"/>
          </a:xfrm>
          <a:prstGeom prst="rect">
            <a:avLst/>
          </a:prstGeom>
        </p:spPr>
      </p:pic>
      <p:pic>
        <p:nvPicPr>
          <p:cNvPr id="11" name="Picture 10">
            <a:extLst>
              <a:ext uri="{FF2B5EF4-FFF2-40B4-BE49-F238E27FC236}">
                <a16:creationId xmlns:a16="http://schemas.microsoft.com/office/drawing/2014/main" id="{784C9D13-3A34-4CEC-BDF9-C471199EE987}"/>
              </a:ext>
            </a:extLst>
          </p:cNvPr>
          <p:cNvPicPr>
            <a:picLocks noChangeAspect="1"/>
          </p:cNvPicPr>
          <p:nvPr/>
        </p:nvPicPr>
        <p:blipFill>
          <a:blip r:embed="rId4"/>
          <a:stretch>
            <a:fillRect/>
          </a:stretch>
        </p:blipFill>
        <p:spPr>
          <a:xfrm>
            <a:off x="9291925" y="4436312"/>
            <a:ext cx="1471415" cy="1471415"/>
          </a:xfrm>
          <a:prstGeom prst="rect">
            <a:avLst/>
          </a:prstGeom>
        </p:spPr>
      </p:pic>
      <p:pic>
        <p:nvPicPr>
          <p:cNvPr id="13" name="Graphic 12">
            <a:extLst>
              <a:ext uri="{FF2B5EF4-FFF2-40B4-BE49-F238E27FC236}">
                <a16:creationId xmlns:a16="http://schemas.microsoft.com/office/drawing/2014/main" id="{D0EFF6F5-BCE0-4DE3-A837-CDF7645692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2142" y="2147813"/>
            <a:ext cx="1552487" cy="1552487"/>
          </a:xfrm>
          <a:prstGeom prst="rect">
            <a:avLst/>
          </a:prstGeom>
        </p:spPr>
      </p:pic>
      <p:sp>
        <p:nvSpPr>
          <p:cNvPr id="22" name="TextBox 21">
            <a:extLst>
              <a:ext uri="{FF2B5EF4-FFF2-40B4-BE49-F238E27FC236}">
                <a16:creationId xmlns:a16="http://schemas.microsoft.com/office/drawing/2014/main" id="{6FC9F388-F17E-463C-ADD2-EAB5A4049F61}"/>
              </a:ext>
            </a:extLst>
          </p:cNvPr>
          <p:cNvSpPr txBox="1"/>
          <p:nvPr/>
        </p:nvSpPr>
        <p:spPr>
          <a:xfrm>
            <a:off x="3065196" y="2267398"/>
            <a:ext cx="2116404" cy="1384995"/>
          </a:xfrm>
          <a:prstGeom prst="rect">
            <a:avLst/>
          </a:prstGeom>
          <a:noFill/>
        </p:spPr>
        <p:txBody>
          <a:bodyPr wrap="square" rtlCol="0">
            <a:spAutoFit/>
          </a:bodyPr>
          <a:lstStyle/>
          <a:p>
            <a:pPr algn="just"/>
            <a:r>
              <a:rPr lang="en-IN" sz="1400" dirty="0"/>
              <a:t>Learning from self by thinking about ways to include algorithms in the story, and ways to show their gradual improvement.</a:t>
            </a:r>
            <a:endParaRPr lang="en-US" sz="1400" dirty="0"/>
          </a:p>
        </p:txBody>
      </p:sp>
      <p:sp>
        <p:nvSpPr>
          <p:cNvPr id="24" name="TextBox 23">
            <a:extLst>
              <a:ext uri="{FF2B5EF4-FFF2-40B4-BE49-F238E27FC236}">
                <a16:creationId xmlns:a16="http://schemas.microsoft.com/office/drawing/2014/main" id="{56E0089A-CACF-49F2-A6BE-E8700F17EE2A}"/>
              </a:ext>
            </a:extLst>
          </p:cNvPr>
          <p:cNvSpPr txBox="1"/>
          <p:nvPr/>
        </p:nvSpPr>
        <p:spPr>
          <a:xfrm>
            <a:off x="3065194" y="4500234"/>
            <a:ext cx="2116404" cy="1384995"/>
          </a:xfrm>
          <a:prstGeom prst="rect">
            <a:avLst/>
          </a:prstGeom>
          <a:noFill/>
        </p:spPr>
        <p:txBody>
          <a:bodyPr wrap="square" rtlCol="0">
            <a:spAutoFit/>
          </a:bodyPr>
          <a:lstStyle/>
          <a:p>
            <a:pPr algn="just"/>
            <a:r>
              <a:rPr lang="en-IN" sz="1400" dirty="0"/>
              <a:t>Learning from online resources about the inventors of algorithms and clarifying the implementation for maximal accuracy.</a:t>
            </a:r>
            <a:endParaRPr lang="en-US" sz="1400" dirty="0"/>
          </a:p>
        </p:txBody>
      </p:sp>
      <p:sp>
        <p:nvSpPr>
          <p:cNvPr id="26" name="TextBox 25">
            <a:extLst>
              <a:ext uri="{FF2B5EF4-FFF2-40B4-BE49-F238E27FC236}">
                <a16:creationId xmlns:a16="http://schemas.microsoft.com/office/drawing/2014/main" id="{5F3ABBA6-9EAE-4E4C-8B12-7030DF3A8C4E}"/>
              </a:ext>
            </a:extLst>
          </p:cNvPr>
          <p:cNvSpPr txBox="1"/>
          <p:nvPr/>
        </p:nvSpPr>
        <p:spPr>
          <a:xfrm>
            <a:off x="6969136" y="4479521"/>
            <a:ext cx="2116404" cy="1384995"/>
          </a:xfrm>
          <a:prstGeom prst="rect">
            <a:avLst/>
          </a:prstGeom>
          <a:noFill/>
        </p:spPr>
        <p:txBody>
          <a:bodyPr wrap="square" rtlCol="0">
            <a:spAutoFit/>
          </a:bodyPr>
          <a:lstStyle/>
          <a:p>
            <a:pPr algn="just"/>
            <a:r>
              <a:rPr lang="en-IN" sz="1400" dirty="0"/>
              <a:t>Learning from peers by discussing ways to improve the story by addition of innovative ideas and different perspectives.</a:t>
            </a:r>
            <a:endParaRPr lang="en-US" sz="1400" dirty="0"/>
          </a:p>
        </p:txBody>
      </p:sp>
      <p:sp>
        <p:nvSpPr>
          <p:cNvPr id="28" name="TextBox 27">
            <a:extLst>
              <a:ext uri="{FF2B5EF4-FFF2-40B4-BE49-F238E27FC236}">
                <a16:creationId xmlns:a16="http://schemas.microsoft.com/office/drawing/2014/main" id="{7272EAC6-420C-471A-9ADA-4C1CCA5480EC}"/>
              </a:ext>
            </a:extLst>
          </p:cNvPr>
          <p:cNvSpPr txBox="1"/>
          <p:nvPr/>
        </p:nvSpPr>
        <p:spPr>
          <a:xfrm>
            <a:off x="6962242" y="2267398"/>
            <a:ext cx="2116404" cy="1384995"/>
          </a:xfrm>
          <a:prstGeom prst="rect">
            <a:avLst/>
          </a:prstGeom>
          <a:noFill/>
        </p:spPr>
        <p:txBody>
          <a:bodyPr wrap="square" rtlCol="0">
            <a:spAutoFit/>
          </a:bodyPr>
          <a:lstStyle/>
          <a:p>
            <a:pPr algn="just"/>
            <a:r>
              <a:rPr lang="en-IN" sz="1400" dirty="0"/>
              <a:t>Learning from people such as Professor and TAs through lectures, tutorials and regular interactions about the project.</a:t>
            </a:r>
            <a:endParaRPr lang="en-US" sz="1400" dirty="0"/>
          </a:p>
        </p:txBody>
      </p:sp>
    </p:spTree>
    <p:extLst>
      <p:ext uri="{BB962C8B-B14F-4D97-AF65-F5344CB8AC3E}">
        <p14:creationId xmlns:p14="http://schemas.microsoft.com/office/powerpoint/2010/main" val="192533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5919E6-6232-49F0-A5B1-A8EF11649F14}"/>
              </a:ext>
            </a:extLst>
          </p:cNvPr>
          <p:cNvSpPr txBox="1">
            <a:spLocks/>
          </p:cNvSpPr>
          <p:nvPr/>
        </p:nvSpPr>
        <p:spPr>
          <a:xfrm>
            <a:off x="1066800" y="752856"/>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Key Takeaways</a:t>
            </a:r>
          </a:p>
        </p:txBody>
      </p:sp>
      <p:graphicFrame>
        <p:nvGraphicFramePr>
          <p:cNvPr id="6" name="Diagram 5">
            <a:extLst>
              <a:ext uri="{FF2B5EF4-FFF2-40B4-BE49-F238E27FC236}">
                <a16:creationId xmlns:a16="http://schemas.microsoft.com/office/drawing/2014/main" id="{C9D54A8F-F360-43AB-AE43-7D52BF0F12D8}"/>
              </a:ext>
            </a:extLst>
          </p:cNvPr>
          <p:cNvGraphicFramePr/>
          <p:nvPr>
            <p:extLst>
              <p:ext uri="{D42A27DB-BD31-4B8C-83A1-F6EECF244321}">
                <p14:modId xmlns:p14="http://schemas.microsoft.com/office/powerpoint/2010/main" val="1292009046"/>
              </p:ext>
            </p:extLst>
          </p:nvPr>
        </p:nvGraphicFramePr>
        <p:xfrm>
          <a:off x="1066800" y="22555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74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F95BE3-F8B0-48DB-B1A9-FF1CFE0B7016}"/>
              </a:ext>
            </a:extLst>
          </p:cNvPr>
          <p:cNvPicPr>
            <a:picLocks noChangeAspect="1"/>
          </p:cNvPicPr>
          <p:nvPr/>
        </p:nvPicPr>
        <p:blipFill>
          <a:blip r:embed="rId2"/>
          <a:stretch>
            <a:fillRect/>
          </a:stretch>
        </p:blipFill>
        <p:spPr>
          <a:xfrm>
            <a:off x="3971925" y="1866900"/>
            <a:ext cx="3955643" cy="3955643"/>
          </a:xfrm>
          <a:prstGeom prst="rect">
            <a:avLst/>
          </a:prstGeom>
        </p:spPr>
      </p:pic>
    </p:spTree>
    <p:extLst>
      <p:ext uri="{BB962C8B-B14F-4D97-AF65-F5344CB8AC3E}">
        <p14:creationId xmlns:p14="http://schemas.microsoft.com/office/powerpoint/2010/main" val="214014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B6DF-C0BE-472F-A53B-D600C30C00A3}"/>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392C1185-DB7E-40F2-8888-8C3769EEEFBE}"/>
              </a:ext>
            </a:extLst>
          </p:cNvPr>
          <p:cNvGraphicFramePr>
            <a:graphicFrameLocks noGrp="1"/>
          </p:cNvGraphicFramePr>
          <p:nvPr>
            <p:ph idx="1"/>
            <p:extLst>
              <p:ext uri="{D42A27DB-BD31-4B8C-83A1-F6EECF244321}">
                <p14:modId xmlns:p14="http://schemas.microsoft.com/office/powerpoint/2010/main" val="362458400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80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779D-1720-436C-A832-A82F0FE30143}"/>
              </a:ext>
            </a:extLst>
          </p:cNvPr>
          <p:cNvSpPr>
            <a:spLocks noGrp="1"/>
          </p:cNvSpPr>
          <p:nvPr>
            <p:ph type="title"/>
          </p:nvPr>
        </p:nvSpPr>
        <p:spPr/>
        <p:txBody>
          <a:bodyPr/>
          <a:lstStyle/>
          <a:p>
            <a:r>
              <a:rPr lang="en-IN" dirty="0"/>
              <a:t>Accomplishments</a:t>
            </a:r>
            <a:endParaRPr lang="en-US" dirty="0"/>
          </a:p>
        </p:txBody>
      </p:sp>
      <p:graphicFrame>
        <p:nvGraphicFramePr>
          <p:cNvPr id="4" name="Content Placeholder 3">
            <a:extLst>
              <a:ext uri="{FF2B5EF4-FFF2-40B4-BE49-F238E27FC236}">
                <a16:creationId xmlns:a16="http://schemas.microsoft.com/office/drawing/2014/main" id="{57F90A9C-FEF6-494B-B180-7C9DD4B5B5D5}"/>
              </a:ext>
            </a:extLst>
          </p:cNvPr>
          <p:cNvGraphicFramePr>
            <a:graphicFrameLocks noGrp="1"/>
          </p:cNvGraphicFramePr>
          <p:nvPr>
            <p:ph idx="1"/>
            <p:extLst>
              <p:ext uri="{D42A27DB-BD31-4B8C-83A1-F6EECF244321}">
                <p14:modId xmlns:p14="http://schemas.microsoft.com/office/powerpoint/2010/main" val="80814140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75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1617-C09C-4950-B040-27F059FEA999}"/>
              </a:ext>
            </a:extLst>
          </p:cNvPr>
          <p:cNvSpPr>
            <a:spLocks noGrp="1"/>
          </p:cNvSpPr>
          <p:nvPr>
            <p:ph type="title"/>
          </p:nvPr>
        </p:nvSpPr>
        <p:spPr/>
        <p:txBody>
          <a:bodyPr/>
          <a:lstStyle/>
          <a:p>
            <a:r>
              <a:rPr lang="en-US" dirty="0"/>
              <a:t>Incorporation of Feedback</a:t>
            </a:r>
          </a:p>
        </p:txBody>
      </p:sp>
      <p:graphicFrame>
        <p:nvGraphicFramePr>
          <p:cNvPr id="4" name="Content Placeholder 3">
            <a:extLst>
              <a:ext uri="{FF2B5EF4-FFF2-40B4-BE49-F238E27FC236}">
                <a16:creationId xmlns:a16="http://schemas.microsoft.com/office/drawing/2014/main" id="{5010C888-D911-4A6E-88D0-99D11813A354}"/>
              </a:ext>
            </a:extLst>
          </p:cNvPr>
          <p:cNvGraphicFramePr>
            <a:graphicFrameLocks noGrp="1"/>
          </p:cNvGraphicFramePr>
          <p:nvPr>
            <p:ph idx="1"/>
            <p:extLst>
              <p:ext uri="{D42A27DB-BD31-4B8C-83A1-F6EECF244321}">
                <p14:modId xmlns:p14="http://schemas.microsoft.com/office/powerpoint/2010/main" val="394608330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64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8470-B52E-48C8-A4A3-B6C413D2B9FE}"/>
              </a:ext>
            </a:extLst>
          </p:cNvPr>
          <p:cNvSpPr>
            <a:spLocks noGrp="1"/>
          </p:cNvSpPr>
          <p:nvPr>
            <p:ph type="title"/>
          </p:nvPr>
        </p:nvSpPr>
        <p:spPr/>
        <p:txBody>
          <a:bodyPr/>
          <a:lstStyle/>
          <a:p>
            <a:r>
              <a:rPr lang="en-IN" dirty="0"/>
              <a:t>Extras	</a:t>
            </a:r>
            <a:endParaRPr lang="en-US" dirty="0"/>
          </a:p>
        </p:txBody>
      </p:sp>
      <p:sp>
        <p:nvSpPr>
          <p:cNvPr id="5" name="AutoShape 2" descr="Research - Free web icons">
            <a:extLst>
              <a:ext uri="{FF2B5EF4-FFF2-40B4-BE49-F238E27FC236}">
                <a16:creationId xmlns:a16="http://schemas.microsoft.com/office/drawing/2014/main" id="{D08C9D53-E6BA-4702-880D-56EA137A32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76E456DE-3951-42B1-86CF-28535DA152E2}"/>
              </a:ext>
            </a:extLst>
          </p:cNvPr>
          <p:cNvSpPr txBox="1"/>
          <p:nvPr/>
        </p:nvSpPr>
        <p:spPr>
          <a:xfrm rot="10800000" flipH="1" flipV="1">
            <a:off x="3873169" y="4366141"/>
            <a:ext cx="1956564" cy="369332"/>
          </a:xfrm>
          <a:prstGeom prst="rect">
            <a:avLst/>
          </a:prstGeom>
          <a:noFill/>
        </p:spPr>
        <p:txBody>
          <a:bodyPr wrap="square" rtlCol="0">
            <a:spAutoFit/>
          </a:bodyPr>
          <a:lstStyle/>
          <a:p>
            <a:pPr algn="ctr"/>
            <a:r>
              <a:rPr lang="en-US" dirty="0"/>
              <a:t>Playlist </a:t>
            </a:r>
          </a:p>
        </p:txBody>
      </p:sp>
      <p:sp>
        <p:nvSpPr>
          <p:cNvPr id="17" name="TextBox 16">
            <a:extLst>
              <a:ext uri="{FF2B5EF4-FFF2-40B4-BE49-F238E27FC236}">
                <a16:creationId xmlns:a16="http://schemas.microsoft.com/office/drawing/2014/main" id="{29EC84A4-B854-4DBE-9872-9ADE2972CF27}"/>
              </a:ext>
            </a:extLst>
          </p:cNvPr>
          <p:cNvSpPr txBox="1"/>
          <p:nvPr/>
        </p:nvSpPr>
        <p:spPr>
          <a:xfrm rot="10800000" flipH="1" flipV="1">
            <a:off x="6563765" y="4237872"/>
            <a:ext cx="1956564" cy="646331"/>
          </a:xfrm>
          <a:prstGeom prst="rect">
            <a:avLst/>
          </a:prstGeom>
          <a:noFill/>
        </p:spPr>
        <p:txBody>
          <a:bodyPr wrap="square" rtlCol="0">
            <a:spAutoFit/>
          </a:bodyPr>
          <a:lstStyle/>
          <a:p>
            <a:pPr algn="ctr"/>
            <a:r>
              <a:rPr lang="en-IN" dirty="0"/>
              <a:t>A</a:t>
            </a:r>
            <a:r>
              <a:rPr lang="en-US" dirty="0"/>
              <a:t>esthetic Elements</a:t>
            </a:r>
          </a:p>
        </p:txBody>
      </p:sp>
      <p:sp>
        <p:nvSpPr>
          <p:cNvPr id="19" name="TextBox 18">
            <a:extLst>
              <a:ext uri="{FF2B5EF4-FFF2-40B4-BE49-F238E27FC236}">
                <a16:creationId xmlns:a16="http://schemas.microsoft.com/office/drawing/2014/main" id="{FB4B6AE6-3873-438E-8D16-06FF853B71C4}"/>
              </a:ext>
            </a:extLst>
          </p:cNvPr>
          <p:cNvSpPr txBox="1"/>
          <p:nvPr/>
        </p:nvSpPr>
        <p:spPr>
          <a:xfrm rot="10800000" flipH="1" flipV="1">
            <a:off x="9254361" y="4194781"/>
            <a:ext cx="1956564" cy="646331"/>
          </a:xfrm>
          <a:prstGeom prst="rect">
            <a:avLst/>
          </a:prstGeom>
          <a:noFill/>
        </p:spPr>
        <p:txBody>
          <a:bodyPr wrap="square" rtlCol="0">
            <a:spAutoFit/>
          </a:bodyPr>
          <a:lstStyle/>
          <a:p>
            <a:pPr algn="ctr"/>
            <a:r>
              <a:rPr lang="en-US" dirty="0"/>
              <a:t>Character Images</a:t>
            </a:r>
          </a:p>
        </p:txBody>
      </p:sp>
      <p:graphicFrame>
        <p:nvGraphicFramePr>
          <p:cNvPr id="30" name="Diagram 29">
            <a:extLst>
              <a:ext uri="{FF2B5EF4-FFF2-40B4-BE49-F238E27FC236}">
                <a16:creationId xmlns:a16="http://schemas.microsoft.com/office/drawing/2014/main" id="{840A3038-BB3A-4C00-B7A4-47BFC6580A09}"/>
              </a:ext>
            </a:extLst>
          </p:cNvPr>
          <p:cNvGraphicFramePr/>
          <p:nvPr>
            <p:extLst>
              <p:ext uri="{D42A27DB-BD31-4B8C-83A1-F6EECF244321}">
                <p14:modId xmlns:p14="http://schemas.microsoft.com/office/powerpoint/2010/main" val="4192321157"/>
              </p:ext>
            </p:extLst>
          </p:nvPr>
        </p:nvGraphicFramePr>
        <p:xfrm>
          <a:off x="907388" y="4240264"/>
          <a:ext cx="19565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a:extLst>
              <a:ext uri="{FF2B5EF4-FFF2-40B4-BE49-F238E27FC236}">
                <a16:creationId xmlns:a16="http://schemas.microsoft.com/office/drawing/2014/main" id="{B9AA1856-DE7C-4F9D-944F-5B27A27F0E66}"/>
              </a:ext>
            </a:extLst>
          </p:cNvPr>
          <p:cNvPicPr>
            <a:picLocks noChangeAspect="1"/>
          </p:cNvPicPr>
          <p:nvPr/>
        </p:nvPicPr>
        <p:blipFill>
          <a:blip r:embed="rId7"/>
          <a:stretch>
            <a:fillRect/>
          </a:stretch>
        </p:blipFill>
        <p:spPr>
          <a:xfrm>
            <a:off x="1184962" y="2679319"/>
            <a:ext cx="1482953" cy="1482953"/>
          </a:xfrm>
          <a:prstGeom prst="rect">
            <a:avLst/>
          </a:prstGeom>
        </p:spPr>
      </p:pic>
      <p:pic>
        <p:nvPicPr>
          <p:cNvPr id="25" name="Picture 24">
            <a:extLst>
              <a:ext uri="{FF2B5EF4-FFF2-40B4-BE49-F238E27FC236}">
                <a16:creationId xmlns:a16="http://schemas.microsoft.com/office/drawing/2014/main" id="{60F3712C-76F1-45A9-ACC1-314ECF420F8E}"/>
              </a:ext>
            </a:extLst>
          </p:cNvPr>
          <p:cNvPicPr>
            <a:picLocks noChangeAspect="1"/>
          </p:cNvPicPr>
          <p:nvPr/>
        </p:nvPicPr>
        <p:blipFill>
          <a:blip r:embed="rId8"/>
          <a:stretch>
            <a:fillRect/>
          </a:stretch>
        </p:blipFill>
        <p:spPr>
          <a:xfrm>
            <a:off x="4043680" y="2627896"/>
            <a:ext cx="1601115" cy="1601115"/>
          </a:xfrm>
          <a:prstGeom prst="rect">
            <a:avLst/>
          </a:prstGeom>
        </p:spPr>
      </p:pic>
      <p:pic>
        <p:nvPicPr>
          <p:cNvPr id="27" name="Picture 26">
            <a:extLst>
              <a:ext uri="{FF2B5EF4-FFF2-40B4-BE49-F238E27FC236}">
                <a16:creationId xmlns:a16="http://schemas.microsoft.com/office/drawing/2014/main" id="{E4740518-1E16-4B83-A31F-A4B3C3E961B0}"/>
              </a:ext>
            </a:extLst>
          </p:cNvPr>
          <p:cNvPicPr>
            <a:picLocks noChangeAspect="1"/>
          </p:cNvPicPr>
          <p:nvPr/>
        </p:nvPicPr>
        <p:blipFill>
          <a:blip r:embed="rId9"/>
          <a:stretch>
            <a:fillRect/>
          </a:stretch>
        </p:blipFill>
        <p:spPr>
          <a:xfrm>
            <a:off x="6828336" y="2663219"/>
            <a:ext cx="1482953" cy="1482953"/>
          </a:xfrm>
          <a:prstGeom prst="rect">
            <a:avLst/>
          </a:prstGeom>
        </p:spPr>
      </p:pic>
      <p:pic>
        <p:nvPicPr>
          <p:cNvPr id="29" name="Picture 28">
            <a:extLst>
              <a:ext uri="{FF2B5EF4-FFF2-40B4-BE49-F238E27FC236}">
                <a16:creationId xmlns:a16="http://schemas.microsoft.com/office/drawing/2014/main" id="{73F60C20-19E6-4E08-AF74-D50DDE9FBDD6}"/>
              </a:ext>
            </a:extLst>
          </p:cNvPr>
          <p:cNvPicPr>
            <a:picLocks noChangeAspect="1"/>
          </p:cNvPicPr>
          <p:nvPr/>
        </p:nvPicPr>
        <p:blipFill>
          <a:blip r:embed="rId10"/>
          <a:stretch>
            <a:fillRect/>
          </a:stretch>
        </p:blipFill>
        <p:spPr>
          <a:xfrm>
            <a:off x="9494831" y="2650065"/>
            <a:ext cx="1512207" cy="1512207"/>
          </a:xfrm>
          <a:prstGeom prst="rect">
            <a:avLst/>
          </a:prstGeom>
        </p:spPr>
      </p:pic>
      <p:sp>
        <p:nvSpPr>
          <p:cNvPr id="32" name="TextBox 31">
            <a:extLst>
              <a:ext uri="{FF2B5EF4-FFF2-40B4-BE49-F238E27FC236}">
                <a16:creationId xmlns:a16="http://schemas.microsoft.com/office/drawing/2014/main" id="{8C3E0ACC-E2E0-44CB-A9F2-0F7248C6527A}"/>
              </a:ext>
            </a:extLst>
          </p:cNvPr>
          <p:cNvSpPr txBox="1"/>
          <p:nvPr/>
        </p:nvSpPr>
        <p:spPr>
          <a:xfrm rot="10800000" flipH="1" flipV="1">
            <a:off x="907388" y="4237873"/>
            <a:ext cx="1956564" cy="646331"/>
          </a:xfrm>
          <a:prstGeom prst="rect">
            <a:avLst/>
          </a:prstGeom>
          <a:noFill/>
        </p:spPr>
        <p:txBody>
          <a:bodyPr wrap="square" rtlCol="0">
            <a:spAutoFit/>
          </a:bodyPr>
          <a:lstStyle/>
          <a:p>
            <a:pPr algn="ctr"/>
            <a:r>
              <a:rPr lang="en-US" dirty="0"/>
              <a:t>Code Implementation</a:t>
            </a:r>
          </a:p>
        </p:txBody>
      </p:sp>
    </p:spTree>
    <p:extLst>
      <p:ext uri="{BB962C8B-B14F-4D97-AF65-F5344CB8AC3E}">
        <p14:creationId xmlns:p14="http://schemas.microsoft.com/office/powerpoint/2010/main" val="404424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953B-3DAD-4F27-8680-E30AB91C5437}"/>
              </a:ext>
            </a:extLst>
          </p:cNvPr>
          <p:cNvSpPr>
            <a:spLocks noGrp="1"/>
          </p:cNvSpPr>
          <p:nvPr>
            <p:ph type="title"/>
          </p:nvPr>
        </p:nvSpPr>
        <p:spPr/>
        <p:txBody>
          <a:bodyPr/>
          <a:lstStyle/>
          <a:p>
            <a:r>
              <a:rPr lang="en-IN" dirty="0"/>
              <a:t>Brief Overview</a:t>
            </a:r>
            <a:endParaRPr lang="en-US" dirty="0"/>
          </a:p>
        </p:txBody>
      </p:sp>
      <p:graphicFrame>
        <p:nvGraphicFramePr>
          <p:cNvPr id="5" name="Content Placeholder 4">
            <a:extLst>
              <a:ext uri="{FF2B5EF4-FFF2-40B4-BE49-F238E27FC236}">
                <a16:creationId xmlns:a16="http://schemas.microsoft.com/office/drawing/2014/main" id="{5B9D5FED-8A23-4A9F-8CB4-3631B178370B}"/>
              </a:ext>
            </a:extLst>
          </p:cNvPr>
          <p:cNvGraphicFramePr>
            <a:graphicFrameLocks noGrp="1"/>
          </p:cNvGraphicFramePr>
          <p:nvPr>
            <p:ph idx="1"/>
            <p:extLst>
              <p:ext uri="{D42A27DB-BD31-4B8C-83A1-F6EECF244321}">
                <p14:modId xmlns:p14="http://schemas.microsoft.com/office/powerpoint/2010/main" val="3190463417"/>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12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400C-98BB-426C-B4AF-C94F67135246}"/>
              </a:ext>
            </a:extLst>
          </p:cNvPr>
          <p:cNvSpPr>
            <a:spLocks noGrp="1"/>
          </p:cNvSpPr>
          <p:nvPr>
            <p:ph type="title"/>
          </p:nvPr>
        </p:nvSpPr>
        <p:spPr/>
        <p:txBody>
          <a:bodyPr/>
          <a:lstStyle/>
          <a:p>
            <a:r>
              <a:rPr lang="en-IN" dirty="0"/>
              <a:t>Brief Overview – Part 1</a:t>
            </a:r>
            <a:endParaRPr lang="en-US" dirty="0"/>
          </a:p>
        </p:txBody>
      </p:sp>
      <p:graphicFrame>
        <p:nvGraphicFramePr>
          <p:cNvPr id="5" name="Content Placeholder 4">
            <a:extLst>
              <a:ext uri="{FF2B5EF4-FFF2-40B4-BE49-F238E27FC236}">
                <a16:creationId xmlns:a16="http://schemas.microsoft.com/office/drawing/2014/main" id="{1B0CBF30-6F7A-4A4C-ADDE-48D90C9A3223}"/>
              </a:ext>
            </a:extLst>
          </p:cNvPr>
          <p:cNvGraphicFramePr>
            <a:graphicFrameLocks noGrp="1"/>
          </p:cNvGraphicFramePr>
          <p:nvPr>
            <p:ph idx="1"/>
            <p:extLst>
              <p:ext uri="{D42A27DB-BD31-4B8C-83A1-F6EECF244321}">
                <p14:modId xmlns:p14="http://schemas.microsoft.com/office/powerpoint/2010/main" val="368425973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3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AAA8-09B6-4823-B53A-D751BA37BDD1}"/>
              </a:ext>
            </a:extLst>
          </p:cNvPr>
          <p:cNvSpPr>
            <a:spLocks noGrp="1"/>
          </p:cNvSpPr>
          <p:nvPr>
            <p:ph type="title"/>
          </p:nvPr>
        </p:nvSpPr>
        <p:spPr/>
        <p:txBody>
          <a:bodyPr/>
          <a:lstStyle/>
          <a:p>
            <a:r>
              <a:rPr lang="en-IN" dirty="0"/>
              <a:t>Brief Overview – Part 2</a:t>
            </a:r>
            <a:endParaRPr lang="en-US" dirty="0"/>
          </a:p>
        </p:txBody>
      </p:sp>
      <p:graphicFrame>
        <p:nvGraphicFramePr>
          <p:cNvPr id="7" name="Content Placeholder 6">
            <a:extLst>
              <a:ext uri="{FF2B5EF4-FFF2-40B4-BE49-F238E27FC236}">
                <a16:creationId xmlns:a16="http://schemas.microsoft.com/office/drawing/2014/main" id="{5DCE0D20-8EB0-423A-86C4-E4856B5FAF99}"/>
              </a:ext>
            </a:extLst>
          </p:cNvPr>
          <p:cNvGraphicFramePr>
            <a:graphicFrameLocks noGrp="1"/>
          </p:cNvGraphicFramePr>
          <p:nvPr>
            <p:ph idx="1"/>
            <p:extLst>
              <p:ext uri="{D42A27DB-BD31-4B8C-83A1-F6EECF244321}">
                <p14:modId xmlns:p14="http://schemas.microsoft.com/office/powerpoint/2010/main" val="193335777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D406-B8F4-4FD7-B76F-E7EFE7F51ABE}"/>
              </a:ext>
            </a:extLst>
          </p:cNvPr>
          <p:cNvSpPr>
            <a:spLocks noGrp="1"/>
          </p:cNvSpPr>
          <p:nvPr>
            <p:ph type="title"/>
          </p:nvPr>
        </p:nvSpPr>
        <p:spPr/>
        <p:txBody>
          <a:bodyPr/>
          <a:lstStyle/>
          <a:p>
            <a:r>
              <a:rPr lang="en-IN" dirty="0"/>
              <a:t>Brief Overview – Part 3</a:t>
            </a:r>
            <a:endParaRPr lang="en-US" dirty="0"/>
          </a:p>
        </p:txBody>
      </p:sp>
      <p:graphicFrame>
        <p:nvGraphicFramePr>
          <p:cNvPr id="4" name="Content Placeholder 3">
            <a:extLst>
              <a:ext uri="{FF2B5EF4-FFF2-40B4-BE49-F238E27FC236}">
                <a16:creationId xmlns:a16="http://schemas.microsoft.com/office/drawing/2014/main" id="{6EE5F878-5D66-445B-A001-0B12F052F8F6}"/>
              </a:ext>
            </a:extLst>
          </p:cNvPr>
          <p:cNvGraphicFramePr>
            <a:graphicFrameLocks noGrp="1"/>
          </p:cNvGraphicFramePr>
          <p:nvPr>
            <p:ph idx="1"/>
            <p:extLst>
              <p:ext uri="{D42A27DB-BD31-4B8C-83A1-F6EECF244321}">
                <p14:modId xmlns:p14="http://schemas.microsoft.com/office/powerpoint/2010/main" val="235552902"/>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3611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{83D492B1-46E8-478C-B820-9943C63F8D21}tf78438558_win32</Template>
  <TotalTime>244</TotalTime>
  <Words>752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SavonVTI</vt:lpstr>
      <vt:lpstr>AAD  Final Interaction</vt:lpstr>
      <vt:lpstr>Agenda</vt:lpstr>
      <vt:lpstr>Accomplishments</vt:lpstr>
      <vt:lpstr>Incorporation of Feedback</vt:lpstr>
      <vt:lpstr>Extras </vt:lpstr>
      <vt:lpstr>Brief Overview</vt:lpstr>
      <vt:lpstr>Brief Overview – Part 1</vt:lpstr>
      <vt:lpstr>Brief Overview – Part 2</vt:lpstr>
      <vt:lpstr>Brief Overview – Part 3</vt:lpstr>
      <vt:lpstr>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  Final Interaction</dc:title>
  <dc:creator>Arushi Mittal</dc:creator>
  <cp:lastModifiedBy>Arushi Mittal</cp:lastModifiedBy>
  <cp:revision>16</cp:revision>
  <dcterms:created xsi:type="dcterms:W3CDTF">2020-11-09T06:48:57Z</dcterms:created>
  <dcterms:modified xsi:type="dcterms:W3CDTF">2020-11-23T17:34:11Z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