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60" r:id="rId5"/>
    <p:sldId id="259" r:id="rId6"/>
    <p:sldId id="261" r:id="rId7"/>
    <p:sldId id="262" r:id="rId8"/>
    <p:sldId id="263" r:id="rId9"/>
    <p:sldId id="267" r:id="rId10"/>
    <p:sldId id="268" r:id="rId11"/>
    <p:sldId id="269"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30CFE4-34E4-4FD8-87CC-9A946BF1F572}"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7EBB66B5-CCD8-412E-B571-5CC98CD42F96}">
      <dgm:prSet/>
      <dgm:spPr/>
      <dgm:t>
        <a:bodyPr/>
        <a:lstStyle/>
        <a:p>
          <a:pPr rtl="0"/>
          <a:r>
            <a:rPr lang="en-IN" b="1" smtClean="0"/>
            <a:t>Project Title</a:t>
          </a:r>
          <a:endParaRPr lang="en-IN"/>
        </a:p>
      </dgm:t>
    </dgm:pt>
    <dgm:pt modelId="{ED80EE36-566C-4D1B-BD87-0B874A9DB27A}" type="parTrans" cxnId="{E6DC2C96-3B1D-485B-A5D0-72E580C5A6E9}">
      <dgm:prSet/>
      <dgm:spPr/>
      <dgm:t>
        <a:bodyPr/>
        <a:lstStyle/>
        <a:p>
          <a:endParaRPr lang="en-IN"/>
        </a:p>
      </dgm:t>
    </dgm:pt>
    <dgm:pt modelId="{5AF83D83-9581-422E-9638-6AC006CDB0A7}" type="sibTrans" cxnId="{E6DC2C96-3B1D-485B-A5D0-72E580C5A6E9}">
      <dgm:prSet/>
      <dgm:spPr/>
      <dgm:t>
        <a:bodyPr/>
        <a:lstStyle/>
        <a:p>
          <a:endParaRPr lang="en-IN"/>
        </a:p>
      </dgm:t>
    </dgm:pt>
    <dgm:pt modelId="{3A22E988-A4DC-4F43-A9C2-C9AF9486C9D4}">
      <dgm:prSet/>
      <dgm:spPr/>
      <dgm:t>
        <a:bodyPr/>
        <a:lstStyle/>
        <a:p>
          <a:pPr rtl="0"/>
          <a:r>
            <a:rPr lang="en-IN" smtClean="0"/>
            <a:t>Technologies</a:t>
          </a:r>
          <a:endParaRPr lang="en-IN"/>
        </a:p>
      </dgm:t>
    </dgm:pt>
    <dgm:pt modelId="{7FBFAC01-AAFC-4594-8E6E-468881D99164}" type="parTrans" cxnId="{D13ADBCE-ACD3-4C6C-AE89-9B9EBC22FFE1}">
      <dgm:prSet/>
      <dgm:spPr/>
      <dgm:t>
        <a:bodyPr/>
        <a:lstStyle/>
        <a:p>
          <a:endParaRPr lang="en-IN"/>
        </a:p>
      </dgm:t>
    </dgm:pt>
    <dgm:pt modelId="{10A1A7FA-6FB0-4112-81CF-99B00994A541}" type="sibTrans" cxnId="{D13ADBCE-ACD3-4C6C-AE89-9B9EBC22FFE1}">
      <dgm:prSet/>
      <dgm:spPr/>
      <dgm:t>
        <a:bodyPr/>
        <a:lstStyle/>
        <a:p>
          <a:endParaRPr lang="en-IN"/>
        </a:p>
      </dgm:t>
    </dgm:pt>
    <dgm:pt modelId="{3E97A607-3701-428F-B37B-D68EE12E0DF0}">
      <dgm:prSet/>
      <dgm:spPr/>
      <dgm:t>
        <a:bodyPr/>
        <a:lstStyle/>
        <a:p>
          <a:pPr rtl="0"/>
          <a:r>
            <a:rPr lang="en-IN" smtClean="0"/>
            <a:t>Domain</a:t>
          </a:r>
          <a:endParaRPr lang="en-IN"/>
        </a:p>
      </dgm:t>
    </dgm:pt>
    <dgm:pt modelId="{C1A3BC2D-54F2-453C-BEF3-83854AF37D74}" type="parTrans" cxnId="{1F4C27C6-EE0B-4628-8062-8A514BA53E1D}">
      <dgm:prSet/>
      <dgm:spPr/>
      <dgm:t>
        <a:bodyPr/>
        <a:lstStyle/>
        <a:p>
          <a:endParaRPr lang="en-IN"/>
        </a:p>
      </dgm:t>
    </dgm:pt>
    <dgm:pt modelId="{523F109E-9DC9-4FA9-B88C-806F905B465F}" type="sibTrans" cxnId="{1F4C27C6-EE0B-4628-8062-8A514BA53E1D}">
      <dgm:prSet/>
      <dgm:spPr/>
      <dgm:t>
        <a:bodyPr/>
        <a:lstStyle/>
        <a:p>
          <a:endParaRPr lang="en-IN"/>
        </a:p>
      </dgm:t>
    </dgm:pt>
    <dgm:pt modelId="{7BDEC6B2-6206-4FF9-802A-5A6C0D59D76C}">
      <dgm:prSet/>
      <dgm:spPr/>
      <dgm:t>
        <a:bodyPr/>
        <a:lstStyle/>
        <a:p>
          <a:pPr rtl="0"/>
          <a:r>
            <a:rPr lang="en-IN" smtClean="0"/>
            <a:t>Project Difficulty Level</a:t>
          </a:r>
          <a:endParaRPr lang="en-IN"/>
        </a:p>
      </dgm:t>
    </dgm:pt>
    <dgm:pt modelId="{46833235-2CD7-438A-AF40-C2F8794FAA04}" type="parTrans" cxnId="{09D3F0F1-1EEF-4B11-9E05-E6F2786E7D64}">
      <dgm:prSet/>
      <dgm:spPr/>
      <dgm:t>
        <a:bodyPr/>
        <a:lstStyle/>
        <a:p>
          <a:endParaRPr lang="en-IN"/>
        </a:p>
      </dgm:t>
    </dgm:pt>
    <dgm:pt modelId="{78B5EF09-ACCC-4921-BE19-09EC6D55082C}" type="sibTrans" cxnId="{09D3F0F1-1EEF-4B11-9E05-E6F2786E7D64}">
      <dgm:prSet/>
      <dgm:spPr/>
      <dgm:t>
        <a:bodyPr/>
        <a:lstStyle/>
        <a:p>
          <a:endParaRPr lang="en-IN"/>
        </a:p>
      </dgm:t>
    </dgm:pt>
    <dgm:pt modelId="{A8ACAA4B-6838-4C37-BA13-A81AA83F1D47}">
      <dgm:prSet/>
      <dgm:spPr/>
      <dgm:t>
        <a:bodyPr/>
        <a:lstStyle/>
        <a:p>
          <a:pPr rtl="0"/>
          <a:r>
            <a:rPr lang="en-IN" smtClean="0"/>
            <a:t>Programming Language Used</a:t>
          </a:r>
          <a:endParaRPr lang="en-IN"/>
        </a:p>
      </dgm:t>
    </dgm:pt>
    <dgm:pt modelId="{EFCE74FD-5DBA-4397-A714-BC122773C793}" type="parTrans" cxnId="{62EE261B-6B39-4761-832F-1AB37B8AE99F}">
      <dgm:prSet/>
      <dgm:spPr/>
      <dgm:t>
        <a:bodyPr/>
        <a:lstStyle/>
        <a:p>
          <a:endParaRPr lang="en-IN"/>
        </a:p>
      </dgm:t>
    </dgm:pt>
    <dgm:pt modelId="{34EFCA31-9EA8-498D-91EE-4A598493FFFE}" type="sibTrans" cxnId="{62EE261B-6B39-4761-832F-1AB37B8AE99F}">
      <dgm:prSet/>
      <dgm:spPr/>
      <dgm:t>
        <a:bodyPr/>
        <a:lstStyle/>
        <a:p>
          <a:endParaRPr lang="en-IN"/>
        </a:p>
      </dgm:t>
    </dgm:pt>
    <dgm:pt modelId="{E6755EA8-5356-4F30-B97C-2FA552B2FFDF}">
      <dgm:prSet/>
      <dgm:spPr/>
      <dgm:t>
        <a:bodyPr/>
        <a:lstStyle/>
        <a:p>
          <a:pPr rtl="0"/>
          <a:r>
            <a:rPr lang="en-IN" smtClean="0"/>
            <a:t>Tools Used</a:t>
          </a:r>
          <a:endParaRPr lang="en-IN"/>
        </a:p>
      </dgm:t>
    </dgm:pt>
    <dgm:pt modelId="{494F61F9-FB2F-46E3-91C9-8796512E4624}" type="parTrans" cxnId="{B7F723B4-50E9-4010-9F3D-85BC0D6533F7}">
      <dgm:prSet/>
      <dgm:spPr/>
      <dgm:t>
        <a:bodyPr/>
        <a:lstStyle/>
        <a:p>
          <a:endParaRPr lang="en-IN"/>
        </a:p>
      </dgm:t>
    </dgm:pt>
    <dgm:pt modelId="{5BDF3DE1-AEDE-4252-9DA7-E09661480FA1}" type="sibTrans" cxnId="{B7F723B4-50E9-4010-9F3D-85BC0D6533F7}">
      <dgm:prSet/>
      <dgm:spPr/>
      <dgm:t>
        <a:bodyPr/>
        <a:lstStyle/>
        <a:p>
          <a:endParaRPr lang="en-IN"/>
        </a:p>
      </dgm:t>
    </dgm:pt>
    <dgm:pt modelId="{2A67F219-7FA1-47AA-8D94-B417921C02A6}">
      <dgm:prSet/>
      <dgm:spPr/>
      <dgm:t>
        <a:bodyPr/>
        <a:lstStyle/>
        <a:p>
          <a:pPr rtl="0"/>
          <a:r>
            <a:rPr lang="en-IN" b="1" smtClean="0"/>
            <a:t>Heart Disease Diagnostic Analysis</a:t>
          </a:r>
          <a:endParaRPr lang="en-IN"/>
        </a:p>
      </dgm:t>
    </dgm:pt>
    <dgm:pt modelId="{35C4B2E0-3747-4C7D-8264-E14D110D0D6F}" type="parTrans" cxnId="{F8EA55F4-76D0-4E86-85CE-074707B0BF51}">
      <dgm:prSet/>
      <dgm:spPr/>
      <dgm:t>
        <a:bodyPr/>
        <a:lstStyle/>
        <a:p>
          <a:endParaRPr lang="en-IN"/>
        </a:p>
      </dgm:t>
    </dgm:pt>
    <dgm:pt modelId="{60F20397-167F-4183-A952-D5EDC729A270}" type="sibTrans" cxnId="{F8EA55F4-76D0-4E86-85CE-074707B0BF51}">
      <dgm:prSet/>
      <dgm:spPr/>
      <dgm:t>
        <a:bodyPr/>
        <a:lstStyle/>
        <a:p>
          <a:endParaRPr lang="en-IN"/>
        </a:p>
      </dgm:t>
    </dgm:pt>
    <dgm:pt modelId="{4BA38B1C-2824-4C10-AEFC-CEC0D8F10C62}">
      <dgm:prSet/>
      <dgm:spPr/>
      <dgm:t>
        <a:bodyPr/>
        <a:lstStyle/>
        <a:p>
          <a:pPr rtl="0"/>
          <a:r>
            <a:rPr lang="en-IN" smtClean="0"/>
            <a:t>Business Intelligence</a:t>
          </a:r>
          <a:endParaRPr lang="en-IN"/>
        </a:p>
      </dgm:t>
    </dgm:pt>
    <dgm:pt modelId="{BB4E2DC9-9D09-4C11-A206-B34AB6E0CF8D}" type="parTrans" cxnId="{34A29F82-F0AA-4D18-A927-FC89E35CD456}">
      <dgm:prSet/>
      <dgm:spPr/>
      <dgm:t>
        <a:bodyPr/>
        <a:lstStyle/>
        <a:p>
          <a:endParaRPr lang="en-IN"/>
        </a:p>
      </dgm:t>
    </dgm:pt>
    <dgm:pt modelId="{11AD00C7-8C8F-44A1-AF36-6C94AFC3BE0D}" type="sibTrans" cxnId="{34A29F82-F0AA-4D18-A927-FC89E35CD456}">
      <dgm:prSet/>
      <dgm:spPr/>
      <dgm:t>
        <a:bodyPr/>
        <a:lstStyle/>
        <a:p>
          <a:endParaRPr lang="en-IN"/>
        </a:p>
      </dgm:t>
    </dgm:pt>
    <dgm:pt modelId="{5CD6DF80-50D0-4819-8BE5-5D82F0272B2E}">
      <dgm:prSet/>
      <dgm:spPr/>
      <dgm:t>
        <a:bodyPr/>
        <a:lstStyle/>
        <a:p>
          <a:pPr rtl="0"/>
          <a:r>
            <a:rPr lang="en-IN" smtClean="0"/>
            <a:t>HealthCare</a:t>
          </a:r>
          <a:endParaRPr lang="en-IN"/>
        </a:p>
      </dgm:t>
    </dgm:pt>
    <dgm:pt modelId="{177DA33A-AE2F-4FC3-A9B0-6AA4736A74C4}" type="parTrans" cxnId="{3BC2FAAD-99DD-4929-99C3-7C785FD63B3C}">
      <dgm:prSet/>
      <dgm:spPr/>
      <dgm:t>
        <a:bodyPr/>
        <a:lstStyle/>
        <a:p>
          <a:endParaRPr lang="en-IN"/>
        </a:p>
      </dgm:t>
    </dgm:pt>
    <dgm:pt modelId="{B4939FD7-8A18-4253-AE0C-C504E4F263C1}" type="sibTrans" cxnId="{3BC2FAAD-99DD-4929-99C3-7C785FD63B3C}">
      <dgm:prSet/>
      <dgm:spPr/>
      <dgm:t>
        <a:bodyPr/>
        <a:lstStyle/>
        <a:p>
          <a:endParaRPr lang="en-IN"/>
        </a:p>
      </dgm:t>
    </dgm:pt>
    <dgm:pt modelId="{EB3BA098-0075-4688-827D-69837DBD7064}">
      <dgm:prSet/>
      <dgm:spPr/>
      <dgm:t>
        <a:bodyPr/>
        <a:lstStyle/>
        <a:p>
          <a:pPr rtl="0"/>
          <a:r>
            <a:rPr lang="en-IN" smtClean="0"/>
            <a:t>Advanced</a:t>
          </a:r>
          <a:endParaRPr lang="en-IN"/>
        </a:p>
      </dgm:t>
    </dgm:pt>
    <dgm:pt modelId="{822FEEEB-EBCB-4922-93A3-409BF0CCE028}" type="parTrans" cxnId="{35594C3A-4AA8-43B0-96FF-EAC9145B5562}">
      <dgm:prSet/>
      <dgm:spPr/>
      <dgm:t>
        <a:bodyPr/>
        <a:lstStyle/>
        <a:p>
          <a:endParaRPr lang="en-IN"/>
        </a:p>
      </dgm:t>
    </dgm:pt>
    <dgm:pt modelId="{0C1BBAD8-2445-4A34-A012-0CE3A4ECF180}" type="sibTrans" cxnId="{35594C3A-4AA8-43B0-96FF-EAC9145B5562}">
      <dgm:prSet/>
      <dgm:spPr/>
      <dgm:t>
        <a:bodyPr/>
        <a:lstStyle/>
        <a:p>
          <a:endParaRPr lang="en-IN"/>
        </a:p>
      </dgm:t>
    </dgm:pt>
    <dgm:pt modelId="{E506AA44-11AA-4654-BF3D-809A6E562ACF}">
      <dgm:prSet/>
      <dgm:spPr/>
      <dgm:t>
        <a:bodyPr/>
        <a:lstStyle/>
        <a:p>
          <a:pPr rtl="0"/>
          <a:r>
            <a:rPr lang="en-IN" smtClean="0"/>
            <a:t>Python</a:t>
          </a:r>
          <a:endParaRPr lang="en-IN"/>
        </a:p>
      </dgm:t>
    </dgm:pt>
    <dgm:pt modelId="{BA04269C-8108-4266-91EC-0AA57B674E46}" type="parTrans" cxnId="{C310927C-3AA1-4BBF-853D-C896A7070C0C}">
      <dgm:prSet/>
      <dgm:spPr/>
      <dgm:t>
        <a:bodyPr/>
        <a:lstStyle/>
        <a:p>
          <a:endParaRPr lang="en-IN"/>
        </a:p>
      </dgm:t>
    </dgm:pt>
    <dgm:pt modelId="{3A2E22C7-4C80-4935-85F5-7F03848472BD}" type="sibTrans" cxnId="{C310927C-3AA1-4BBF-853D-C896A7070C0C}">
      <dgm:prSet/>
      <dgm:spPr/>
      <dgm:t>
        <a:bodyPr/>
        <a:lstStyle/>
        <a:p>
          <a:endParaRPr lang="en-IN"/>
        </a:p>
      </dgm:t>
    </dgm:pt>
    <dgm:pt modelId="{D53EE156-5469-41D7-8F44-837CDC9C7974}">
      <dgm:prSet/>
      <dgm:spPr/>
      <dgm:t>
        <a:bodyPr/>
        <a:lstStyle/>
        <a:p>
          <a:pPr rtl="0"/>
          <a:r>
            <a:rPr lang="en-IN" smtClean="0"/>
            <a:t>Jupyter Notebook, MS Office Tools, MS PowerBI</a:t>
          </a:r>
          <a:endParaRPr lang="en-IN"/>
        </a:p>
      </dgm:t>
    </dgm:pt>
    <dgm:pt modelId="{DE714EC7-2FDE-46F3-820F-FCF13DCC27E0}" type="parTrans" cxnId="{72D19D18-592F-4361-B346-7AAD1F7A7961}">
      <dgm:prSet/>
      <dgm:spPr/>
      <dgm:t>
        <a:bodyPr/>
        <a:lstStyle/>
        <a:p>
          <a:endParaRPr lang="en-IN"/>
        </a:p>
      </dgm:t>
    </dgm:pt>
    <dgm:pt modelId="{3E663B0F-A45B-4F83-92FF-5A87F07F2E9F}" type="sibTrans" cxnId="{72D19D18-592F-4361-B346-7AAD1F7A7961}">
      <dgm:prSet/>
      <dgm:spPr/>
      <dgm:t>
        <a:bodyPr/>
        <a:lstStyle/>
        <a:p>
          <a:endParaRPr lang="en-IN"/>
        </a:p>
      </dgm:t>
    </dgm:pt>
    <dgm:pt modelId="{8ECD738F-7348-4B64-8845-05EA861E373A}" type="pres">
      <dgm:prSet presAssocID="{BD30CFE4-34E4-4FD8-87CC-9A946BF1F572}" presName="Name0" presStyleCnt="0">
        <dgm:presLayoutVars>
          <dgm:dir/>
          <dgm:animLvl val="lvl"/>
          <dgm:resizeHandles/>
        </dgm:presLayoutVars>
      </dgm:prSet>
      <dgm:spPr/>
      <dgm:t>
        <a:bodyPr/>
        <a:lstStyle/>
        <a:p>
          <a:endParaRPr lang="en-IN"/>
        </a:p>
      </dgm:t>
    </dgm:pt>
    <dgm:pt modelId="{C71BBFDE-8E9B-4157-B6B4-7A60889F8BDB}" type="pres">
      <dgm:prSet presAssocID="{7EBB66B5-CCD8-412E-B571-5CC98CD42F96}" presName="linNode" presStyleCnt="0"/>
      <dgm:spPr/>
    </dgm:pt>
    <dgm:pt modelId="{186F511A-F45E-49D7-A7E4-81594628FC66}" type="pres">
      <dgm:prSet presAssocID="{7EBB66B5-CCD8-412E-B571-5CC98CD42F96}" presName="parentShp" presStyleLbl="node1" presStyleIdx="0" presStyleCnt="6">
        <dgm:presLayoutVars>
          <dgm:bulletEnabled val="1"/>
        </dgm:presLayoutVars>
      </dgm:prSet>
      <dgm:spPr/>
      <dgm:t>
        <a:bodyPr/>
        <a:lstStyle/>
        <a:p>
          <a:endParaRPr lang="en-IN"/>
        </a:p>
      </dgm:t>
    </dgm:pt>
    <dgm:pt modelId="{FD9BE294-63EA-4E34-9338-0BEFD471A34C}" type="pres">
      <dgm:prSet presAssocID="{7EBB66B5-CCD8-412E-B571-5CC98CD42F96}" presName="childShp" presStyleLbl="bgAccFollowNode1" presStyleIdx="0" presStyleCnt="6">
        <dgm:presLayoutVars>
          <dgm:bulletEnabled val="1"/>
        </dgm:presLayoutVars>
      </dgm:prSet>
      <dgm:spPr/>
      <dgm:t>
        <a:bodyPr/>
        <a:lstStyle/>
        <a:p>
          <a:endParaRPr lang="en-IN"/>
        </a:p>
      </dgm:t>
    </dgm:pt>
    <dgm:pt modelId="{B95E39AF-0EF9-4530-B1E7-572B792B64A2}" type="pres">
      <dgm:prSet presAssocID="{5AF83D83-9581-422E-9638-6AC006CDB0A7}" presName="spacing" presStyleCnt="0"/>
      <dgm:spPr/>
    </dgm:pt>
    <dgm:pt modelId="{8D2E0A1D-2CD8-46F5-8D33-39A31D1A7C39}" type="pres">
      <dgm:prSet presAssocID="{3A22E988-A4DC-4F43-A9C2-C9AF9486C9D4}" presName="linNode" presStyleCnt="0"/>
      <dgm:spPr/>
    </dgm:pt>
    <dgm:pt modelId="{07550CE1-5022-40CA-84E9-FA50688BEE35}" type="pres">
      <dgm:prSet presAssocID="{3A22E988-A4DC-4F43-A9C2-C9AF9486C9D4}" presName="parentShp" presStyleLbl="node1" presStyleIdx="1" presStyleCnt="6">
        <dgm:presLayoutVars>
          <dgm:bulletEnabled val="1"/>
        </dgm:presLayoutVars>
      </dgm:prSet>
      <dgm:spPr/>
      <dgm:t>
        <a:bodyPr/>
        <a:lstStyle/>
        <a:p>
          <a:endParaRPr lang="en-IN"/>
        </a:p>
      </dgm:t>
    </dgm:pt>
    <dgm:pt modelId="{315A4411-091B-4CC4-80EA-70E80E6D1458}" type="pres">
      <dgm:prSet presAssocID="{3A22E988-A4DC-4F43-A9C2-C9AF9486C9D4}" presName="childShp" presStyleLbl="bgAccFollowNode1" presStyleIdx="1" presStyleCnt="6">
        <dgm:presLayoutVars>
          <dgm:bulletEnabled val="1"/>
        </dgm:presLayoutVars>
      </dgm:prSet>
      <dgm:spPr/>
      <dgm:t>
        <a:bodyPr/>
        <a:lstStyle/>
        <a:p>
          <a:endParaRPr lang="en-IN"/>
        </a:p>
      </dgm:t>
    </dgm:pt>
    <dgm:pt modelId="{2D6DE0EB-B490-4807-9F97-B83712FD7A54}" type="pres">
      <dgm:prSet presAssocID="{10A1A7FA-6FB0-4112-81CF-99B00994A541}" presName="spacing" presStyleCnt="0"/>
      <dgm:spPr/>
    </dgm:pt>
    <dgm:pt modelId="{6C0CA2EB-76D2-4D60-9E69-8D63CA9CD321}" type="pres">
      <dgm:prSet presAssocID="{3E97A607-3701-428F-B37B-D68EE12E0DF0}" presName="linNode" presStyleCnt="0"/>
      <dgm:spPr/>
    </dgm:pt>
    <dgm:pt modelId="{124E93CD-DD13-47DB-BABA-405A74260B1B}" type="pres">
      <dgm:prSet presAssocID="{3E97A607-3701-428F-B37B-D68EE12E0DF0}" presName="parentShp" presStyleLbl="node1" presStyleIdx="2" presStyleCnt="6">
        <dgm:presLayoutVars>
          <dgm:bulletEnabled val="1"/>
        </dgm:presLayoutVars>
      </dgm:prSet>
      <dgm:spPr/>
      <dgm:t>
        <a:bodyPr/>
        <a:lstStyle/>
        <a:p>
          <a:endParaRPr lang="en-IN"/>
        </a:p>
      </dgm:t>
    </dgm:pt>
    <dgm:pt modelId="{FE2315A7-1290-44A0-B643-AD903AF1B528}" type="pres">
      <dgm:prSet presAssocID="{3E97A607-3701-428F-B37B-D68EE12E0DF0}" presName="childShp" presStyleLbl="bgAccFollowNode1" presStyleIdx="2" presStyleCnt="6">
        <dgm:presLayoutVars>
          <dgm:bulletEnabled val="1"/>
        </dgm:presLayoutVars>
      </dgm:prSet>
      <dgm:spPr/>
      <dgm:t>
        <a:bodyPr/>
        <a:lstStyle/>
        <a:p>
          <a:endParaRPr lang="en-IN"/>
        </a:p>
      </dgm:t>
    </dgm:pt>
    <dgm:pt modelId="{E6B517C7-2D49-4B0D-A48E-37E651647E84}" type="pres">
      <dgm:prSet presAssocID="{523F109E-9DC9-4FA9-B88C-806F905B465F}" presName="spacing" presStyleCnt="0"/>
      <dgm:spPr/>
    </dgm:pt>
    <dgm:pt modelId="{192B94B8-1DAA-4363-87AE-CC449AA582C1}" type="pres">
      <dgm:prSet presAssocID="{7BDEC6B2-6206-4FF9-802A-5A6C0D59D76C}" presName="linNode" presStyleCnt="0"/>
      <dgm:spPr/>
    </dgm:pt>
    <dgm:pt modelId="{794D559B-67EC-4C21-9B75-DC6B255330A4}" type="pres">
      <dgm:prSet presAssocID="{7BDEC6B2-6206-4FF9-802A-5A6C0D59D76C}" presName="parentShp" presStyleLbl="node1" presStyleIdx="3" presStyleCnt="6">
        <dgm:presLayoutVars>
          <dgm:bulletEnabled val="1"/>
        </dgm:presLayoutVars>
      </dgm:prSet>
      <dgm:spPr/>
      <dgm:t>
        <a:bodyPr/>
        <a:lstStyle/>
        <a:p>
          <a:endParaRPr lang="en-IN"/>
        </a:p>
      </dgm:t>
    </dgm:pt>
    <dgm:pt modelId="{9C22816B-78A3-4A1F-AE59-4671CEC3E9C3}" type="pres">
      <dgm:prSet presAssocID="{7BDEC6B2-6206-4FF9-802A-5A6C0D59D76C}" presName="childShp" presStyleLbl="bgAccFollowNode1" presStyleIdx="3" presStyleCnt="6">
        <dgm:presLayoutVars>
          <dgm:bulletEnabled val="1"/>
        </dgm:presLayoutVars>
      </dgm:prSet>
      <dgm:spPr/>
      <dgm:t>
        <a:bodyPr/>
        <a:lstStyle/>
        <a:p>
          <a:endParaRPr lang="en-IN"/>
        </a:p>
      </dgm:t>
    </dgm:pt>
    <dgm:pt modelId="{E04457A9-0EA9-4AA8-8BBE-3D14A088A489}" type="pres">
      <dgm:prSet presAssocID="{78B5EF09-ACCC-4921-BE19-09EC6D55082C}" presName="spacing" presStyleCnt="0"/>
      <dgm:spPr/>
    </dgm:pt>
    <dgm:pt modelId="{692CDAC7-9EBF-4021-ACF1-68A962C57A91}" type="pres">
      <dgm:prSet presAssocID="{A8ACAA4B-6838-4C37-BA13-A81AA83F1D47}" presName="linNode" presStyleCnt="0"/>
      <dgm:spPr/>
    </dgm:pt>
    <dgm:pt modelId="{4DA3EAA6-EE9D-4DAB-B7AF-82256C3E8E91}" type="pres">
      <dgm:prSet presAssocID="{A8ACAA4B-6838-4C37-BA13-A81AA83F1D47}" presName="parentShp" presStyleLbl="node1" presStyleIdx="4" presStyleCnt="6">
        <dgm:presLayoutVars>
          <dgm:bulletEnabled val="1"/>
        </dgm:presLayoutVars>
      </dgm:prSet>
      <dgm:spPr/>
      <dgm:t>
        <a:bodyPr/>
        <a:lstStyle/>
        <a:p>
          <a:endParaRPr lang="en-IN"/>
        </a:p>
      </dgm:t>
    </dgm:pt>
    <dgm:pt modelId="{731F58D7-01D7-4E39-BF68-5641420D0F02}" type="pres">
      <dgm:prSet presAssocID="{A8ACAA4B-6838-4C37-BA13-A81AA83F1D47}" presName="childShp" presStyleLbl="bgAccFollowNode1" presStyleIdx="4" presStyleCnt="6">
        <dgm:presLayoutVars>
          <dgm:bulletEnabled val="1"/>
        </dgm:presLayoutVars>
      </dgm:prSet>
      <dgm:spPr/>
      <dgm:t>
        <a:bodyPr/>
        <a:lstStyle/>
        <a:p>
          <a:endParaRPr lang="en-IN"/>
        </a:p>
      </dgm:t>
    </dgm:pt>
    <dgm:pt modelId="{871F841A-9D57-4EF5-8ED5-4BACB8F88EAD}" type="pres">
      <dgm:prSet presAssocID="{34EFCA31-9EA8-498D-91EE-4A598493FFFE}" presName="spacing" presStyleCnt="0"/>
      <dgm:spPr/>
    </dgm:pt>
    <dgm:pt modelId="{161794D4-3D08-4339-8DAC-000F3FE058EF}" type="pres">
      <dgm:prSet presAssocID="{E6755EA8-5356-4F30-B97C-2FA552B2FFDF}" presName="linNode" presStyleCnt="0"/>
      <dgm:spPr/>
    </dgm:pt>
    <dgm:pt modelId="{B85079B3-3A61-4BBB-8AB0-045FDD233CB1}" type="pres">
      <dgm:prSet presAssocID="{E6755EA8-5356-4F30-B97C-2FA552B2FFDF}" presName="parentShp" presStyleLbl="node1" presStyleIdx="5" presStyleCnt="6">
        <dgm:presLayoutVars>
          <dgm:bulletEnabled val="1"/>
        </dgm:presLayoutVars>
      </dgm:prSet>
      <dgm:spPr/>
      <dgm:t>
        <a:bodyPr/>
        <a:lstStyle/>
        <a:p>
          <a:endParaRPr lang="en-IN"/>
        </a:p>
      </dgm:t>
    </dgm:pt>
    <dgm:pt modelId="{518A8FB0-A972-4093-B569-E9977DAAE227}" type="pres">
      <dgm:prSet presAssocID="{E6755EA8-5356-4F30-B97C-2FA552B2FFDF}" presName="childShp" presStyleLbl="bgAccFollowNode1" presStyleIdx="5" presStyleCnt="6">
        <dgm:presLayoutVars>
          <dgm:bulletEnabled val="1"/>
        </dgm:presLayoutVars>
      </dgm:prSet>
      <dgm:spPr/>
      <dgm:t>
        <a:bodyPr/>
        <a:lstStyle/>
        <a:p>
          <a:endParaRPr lang="en-IN"/>
        </a:p>
      </dgm:t>
    </dgm:pt>
  </dgm:ptLst>
  <dgm:cxnLst>
    <dgm:cxn modelId="{09D3F0F1-1EEF-4B11-9E05-E6F2786E7D64}" srcId="{BD30CFE4-34E4-4FD8-87CC-9A946BF1F572}" destId="{7BDEC6B2-6206-4FF9-802A-5A6C0D59D76C}" srcOrd="3" destOrd="0" parTransId="{46833235-2CD7-438A-AF40-C2F8794FAA04}" sibTransId="{78B5EF09-ACCC-4921-BE19-09EC6D55082C}"/>
    <dgm:cxn modelId="{C310927C-3AA1-4BBF-853D-C896A7070C0C}" srcId="{A8ACAA4B-6838-4C37-BA13-A81AA83F1D47}" destId="{E506AA44-11AA-4654-BF3D-809A6E562ACF}" srcOrd="0" destOrd="0" parTransId="{BA04269C-8108-4266-91EC-0AA57B674E46}" sibTransId="{3A2E22C7-4C80-4935-85F5-7F03848472BD}"/>
    <dgm:cxn modelId="{3BC2FAAD-99DD-4929-99C3-7C785FD63B3C}" srcId="{3E97A607-3701-428F-B37B-D68EE12E0DF0}" destId="{5CD6DF80-50D0-4819-8BE5-5D82F0272B2E}" srcOrd="0" destOrd="0" parTransId="{177DA33A-AE2F-4FC3-A9B0-6AA4736A74C4}" sibTransId="{B4939FD7-8A18-4253-AE0C-C504E4F263C1}"/>
    <dgm:cxn modelId="{856781DD-7D57-4605-92A5-7BEE262CA314}" type="presOf" srcId="{EB3BA098-0075-4688-827D-69837DBD7064}" destId="{9C22816B-78A3-4A1F-AE59-4671CEC3E9C3}" srcOrd="0" destOrd="0" presId="urn:microsoft.com/office/officeart/2005/8/layout/vList6"/>
    <dgm:cxn modelId="{7A966C41-BA73-410B-B949-A69AE090F55B}" type="presOf" srcId="{7BDEC6B2-6206-4FF9-802A-5A6C0D59D76C}" destId="{794D559B-67EC-4C21-9B75-DC6B255330A4}" srcOrd="0" destOrd="0" presId="urn:microsoft.com/office/officeart/2005/8/layout/vList6"/>
    <dgm:cxn modelId="{D5A35BA7-3E88-4DD5-B736-C92CFF92DA33}" type="presOf" srcId="{3E97A607-3701-428F-B37B-D68EE12E0DF0}" destId="{124E93CD-DD13-47DB-BABA-405A74260B1B}" srcOrd="0" destOrd="0" presId="urn:microsoft.com/office/officeart/2005/8/layout/vList6"/>
    <dgm:cxn modelId="{72D19D18-592F-4361-B346-7AAD1F7A7961}" srcId="{E6755EA8-5356-4F30-B97C-2FA552B2FFDF}" destId="{D53EE156-5469-41D7-8F44-837CDC9C7974}" srcOrd="0" destOrd="0" parTransId="{DE714EC7-2FDE-46F3-820F-FCF13DCC27E0}" sibTransId="{3E663B0F-A45B-4F83-92FF-5A87F07F2E9F}"/>
    <dgm:cxn modelId="{F8EA55F4-76D0-4E86-85CE-074707B0BF51}" srcId="{7EBB66B5-CCD8-412E-B571-5CC98CD42F96}" destId="{2A67F219-7FA1-47AA-8D94-B417921C02A6}" srcOrd="0" destOrd="0" parTransId="{35C4B2E0-3747-4C7D-8264-E14D110D0D6F}" sibTransId="{60F20397-167F-4183-A952-D5EDC729A270}"/>
    <dgm:cxn modelId="{C53C8D6E-9626-432A-8209-A3992C578CE4}" type="presOf" srcId="{D53EE156-5469-41D7-8F44-837CDC9C7974}" destId="{518A8FB0-A972-4093-B569-E9977DAAE227}" srcOrd="0" destOrd="0" presId="urn:microsoft.com/office/officeart/2005/8/layout/vList6"/>
    <dgm:cxn modelId="{C9E448D4-6FDA-4A54-84C1-A0C1EF3A3257}" type="presOf" srcId="{2A67F219-7FA1-47AA-8D94-B417921C02A6}" destId="{FD9BE294-63EA-4E34-9338-0BEFD471A34C}" srcOrd="0" destOrd="0" presId="urn:microsoft.com/office/officeart/2005/8/layout/vList6"/>
    <dgm:cxn modelId="{34A29F82-F0AA-4D18-A927-FC89E35CD456}" srcId="{3A22E988-A4DC-4F43-A9C2-C9AF9486C9D4}" destId="{4BA38B1C-2824-4C10-AEFC-CEC0D8F10C62}" srcOrd="0" destOrd="0" parTransId="{BB4E2DC9-9D09-4C11-A206-B34AB6E0CF8D}" sibTransId="{11AD00C7-8C8F-44A1-AF36-6C94AFC3BE0D}"/>
    <dgm:cxn modelId="{6C461644-602C-4623-8111-BFFFB878868A}" type="presOf" srcId="{E6755EA8-5356-4F30-B97C-2FA552B2FFDF}" destId="{B85079B3-3A61-4BBB-8AB0-045FDD233CB1}" srcOrd="0" destOrd="0" presId="urn:microsoft.com/office/officeart/2005/8/layout/vList6"/>
    <dgm:cxn modelId="{D1F582BD-B2F6-4247-B287-02C55688CC2C}" type="presOf" srcId="{A8ACAA4B-6838-4C37-BA13-A81AA83F1D47}" destId="{4DA3EAA6-EE9D-4DAB-B7AF-82256C3E8E91}" srcOrd="0" destOrd="0" presId="urn:microsoft.com/office/officeart/2005/8/layout/vList6"/>
    <dgm:cxn modelId="{DCAB1AC8-1874-4EBE-9C8E-EC2438969218}" type="presOf" srcId="{3A22E988-A4DC-4F43-A9C2-C9AF9486C9D4}" destId="{07550CE1-5022-40CA-84E9-FA50688BEE35}" srcOrd="0" destOrd="0" presId="urn:microsoft.com/office/officeart/2005/8/layout/vList6"/>
    <dgm:cxn modelId="{62EE261B-6B39-4761-832F-1AB37B8AE99F}" srcId="{BD30CFE4-34E4-4FD8-87CC-9A946BF1F572}" destId="{A8ACAA4B-6838-4C37-BA13-A81AA83F1D47}" srcOrd="4" destOrd="0" parTransId="{EFCE74FD-5DBA-4397-A714-BC122773C793}" sibTransId="{34EFCA31-9EA8-498D-91EE-4A598493FFFE}"/>
    <dgm:cxn modelId="{B7F723B4-50E9-4010-9F3D-85BC0D6533F7}" srcId="{BD30CFE4-34E4-4FD8-87CC-9A946BF1F572}" destId="{E6755EA8-5356-4F30-B97C-2FA552B2FFDF}" srcOrd="5" destOrd="0" parTransId="{494F61F9-FB2F-46E3-91C9-8796512E4624}" sibTransId="{5BDF3DE1-AEDE-4252-9DA7-E09661480FA1}"/>
    <dgm:cxn modelId="{13C6EA05-4392-414A-9C6D-9252A05F06A9}" type="presOf" srcId="{4BA38B1C-2824-4C10-AEFC-CEC0D8F10C62}" destId="{315A4411-091B-4CC4-80EA-70E80E6D1458}" srcOrd="0" destOrd="0" presId="urn:microsoft.com/office/officeart/2005/8/layout/vList6"/>
    <dgm:cxn modelId="{D13ADBCE-ACD3-4C6C-AE89-9B9EBC22FFE1}" srcId="{BD30CFE4-34E4-4FD8-87CC-9A946BF1F572}" destId="{3A22E988-A4DC-4F43-A9C2-C9AF9486C9D4}" srcOrd="1" destOrd="0" parTransId="{7FBFAC01-AAFC-4594-8E6E-468881D99164}" sibTransId="{10A1A7FA-6FB0-4112-81CF-99B00994A541}"/>
    <dgm:cxn modelId="{6062E87B-A9AE-4715-AD4B-34943E6A7467}" type="presOf" srcId="{7EBB66B5-CCD8-412E-B571-5CC98CD42F96}" destId="{186F511A-F45E-49D7-A7E4-81594628FC66}" srcOrd="0" destOrd="0" presId="urn:microsoft.com/office/officeart/2005/8/layout/vList6"/>
    <dgm:cxn modelId="{505B3DBF-FB24-4F2A-BB0F-3DCA745DA56E}" type="presOf" srcId="{5CD6DF80-50D0-4819-8BE5-5D82F0272B2E}" destId="{FE2315A7-1290-44A0-B643-AD903AF1B528}" srcOrd="0" destOrd="0" presId="urn:microsoft.com/office/officeart/2005/8/layout/vList6"/>
    <dgm:cxn modelId="{0732863F-A22E-43FA-A0DF-7AE24FBB4B11}" type="presOf" srcId="{E506AA44-11AA-4654-BF3D-809A6E562ACF}" destId="{731F58D7-01D7-4E39-BF68-5641420D0F02}" srcOrd="0" destOrd="0" presId="urn:microsoft.com/office/officeart/2005/8/layout/vList6"/>
    <dgm:cxn modelId="{35594C3A-4AA8-43B0-96FF-EAC9145B5562}" srcId="{7BDEC6B2-6206-4FF9-802A-5A6C0D59D76C}" destId="{EB3BA098-0075-4688-827D-69837DBD7064}" srcOrd="0" destOrd="0" parTransId="{822FEEEB-EBCB-4922-93A3-409BF0CCE028}" sibTransId="{0C1BBAD8-2445-4A34-A012-0CE3A4ECF180}"/>
    <dgm:cxn modelId="{98D480E8-566A-4B21-9A02-003A82F3C2CE}" type="presOf" srcId="{BD30CFE4-34E4-4FD8-87CC-9A946BF1F572}" destId="{8ECD738F-7348-4B64-8845-05EA861E373A}" srcOrd="0" destOrd="0" presId="urn:microsoft.com/office/officeart/2005/8/layout/vList6"/>
    <dgm:cxn modelId="{1F4C27C6-EE0B-4628-8062-8A514BA53E1D}" srcId="{BD30CFE4-34E4-4FD8-87CC-9A946BF1F572}" destId="{3E97A607-3701-428F-B37B-D68EE12E0DF0}" srcOrd="2" destOrd="0" parTransId="{C1A3BC2D-54F2-453C-BEF3-83854AF37D74}" sibTransId="{523F109E-9DC9-4FA9-B88C-806F905B465F}"/>
    <dgm:cxn modelId="{E6DC2C96-3B1D-485B-A5D0-72E580C5A6E9}" srcId="{BD30CFE4-34E4-4FD8-87CC-9A946BF1F572}" destId="{7EBB66B5-CCD8-412E-B571-5CC98CD42F96}" srcOrd="0" destOrd="0" parTransId="{ED80EE36-566C-4D1B-BD87-0B874A9DB27A}" sibTransId="{5AF83D83-9581-422E-9638-6AC006CDB0A7}"/>
    <dgm:cxn modelId="{93C27896-CBEE-4C03-B1BF-15E5457E723F}" type="presParOf" srcId="{8ECD738F-7348-4B64-8845-05EA861E373A}" destId="{C71BBFDE-8E9B-4157-B6B4-7A60889F8BDB}" srcOrd="0" destOrd="0" presId="urn:microsoft.com/office/officeart/2005/8/layout/vList6"/>
    <dgm:cxn modelId="{B1A95C2B-BC32-4F57-A6C7-74C630F48470}" type="presParOf" srcId="{C71BBFDE-8E9B-4157-B6B4-7A60889F8BDB}" destId="{186F511A-F45E-49D7-A7E4-81594628FC66}" srcOrd="0" destOrd="0" presId="urn:microsoft.com/office/officeart/2005/8/layout/vList6"/>
    <dgm:cxn modelId="{2AFF4C42-39A1-464C-B75E-7C71679F127D}" type="presParOf" srcId="{C71BBFDE-8E9B-4157-B6B4-7A60889F8BDB}" destId="{FD9BE294-63EA-4E34-9338-0BEFD471A34C}" srcOrd="1" destOrd="0" presId="urn:microsoft.com/office/officeart/2005/8/layout/vList6"/>
    <dgm:cxn modelId="{7DAE9CAF-54A9-4928-BA8F-28066A18E6D9}" type="presParOf" srcId="{8ECD738F-7348-4B64-8845-05EA861E373A}" destId="{B95E39AF-0EF9-4530-B1E7-572B792B64A2}" srcOrd="1" destOrd="0" presId="urn:microsoft.com/office/officeart/2005/8/layout/vList6"/>
    <dgm:cxn modelId="{64256965-4AB6-4645-BFB1-216DB7FE2436}" type="presParOf" srcId="{8ECD738F-7348-4B64-8845-05EA861E373A}" destId="{8D2E0A1D-2CD8-46F5-8D33-39A31D1A7C39}" srcOrd="2" destOrd="0" presId="urn:microsoft.com/office/officeart/2005/8/layout/vList6"/>
    <dgm:cxn modelId="{87911BE4-59DC-4DE1-BD95-70AA10D65DD7}" type="presParOf" srcId="{8D2E0A1D-2CD8-46F5-8D33-39A31D1A7C39}" destId="{07550CE1-5022-40CA-84E9-FA50688BEE35}" srcOrd="0" destOrd="0" presId="urn:microsoft.com/office/officeart/2005/8/layout/vList6"/>
    <dgm:cxn modelId="{505E114E-C2BA-446A-A829-A1B559D8D7DA}" type="presParOf" srcId="{8D2E0A1D-2CD8-46F5-8D33-39A31D1A7C39}" destId="{315A4411-091B-4CC4-80EA-70E80E6D1458}" srcOrd="1" destOrd="0" presId="urn:microsoft.com/office/officeart/2005/8/layout/vList6"/>
    <dgm:cxn modelId="{CD037EC6-42FF-4299-A4CA-8E761118E914}" type="presParOf" srcId="{8ECD738F-7348-4B64-8845-05EA861E373A}" destId="{2D6DE0EB-B490-4807-9F97-B83712FD7A54}" srcOrd="3" destOrd="0" presId="urn:microsoft.com/office/officeart/2005/8/layout/vList6"/>
    <dgm:cxn modelId="{EB7B2869-B8E7-4EE0-A98A-219E4ECE0073}" type="presParOf" srcId="{8ECD738F-7348-4B64-8845-05EA861E373A}" destId="{6C0CA2EB-76D2-4D60-9E69-8D63CA9CD321}" srcOrd="4" destOrd="0" presId="urn:microsoft.com/office/officeart/2005/8/layout/vList6"/>
    <dgm:cxn modelId="{C7818367-9B27-4311-8844-9EF01FE1F6A4}" type="presParOf" srcId="{6C0CA2EB-76D2-4D60-9E69-8D63CA9CD321}" destId="{124E93CD-DD13-47DB-BABA-405A74260B1B}" srcOrd="0" destOrd="0" presId="urn:microsoft.com/office/officeart/2005/8/layout/vList6"/>
    <dgm:cxn modelId="{C86E0A54-C40F-4D55-AF93-036E4C4F56D1}" type="presParOf" srcId="{6C0CA2EB-76D2-4D60-9E69-8D63CA9CD321}" destId="{FE2315A7-1290-44A0-B643-AD903AF1B528}" srcOrd="1" destOrd="0" presId="urn:microsoft.com/office/officeart/2005/8/layout/vList6"/>
    <dgm:cxn modelId="{060BEFF3-3A2C-4990-9E48-E64CAEC36648}" type="presParOf" srcId="{8ECD738F-7348-4B64-8845-05EA861E373A}" destId="{E6B517C7-2D49-4B0D-A48E-37E651647E84}" srcOrd="5" destOrd="0" presId="urn:microsoft.com/office/officeart/2005/8/layout/vList6"/>
    <dgm:cxn modelId="{B8E5F30D-54C5-44FF-A509-D713477E55D8}" type="presParOf" srcId="{8ECD738F-7348-4B64-8845-05EA861E373A}" destId="{192B94B8-1DAA-4363-87AE-CC449AA582C1}" srcOrd="6" destOrd="0" presId="urn:microsoft.com/office/officeart/2005/8/layout/vList6"/>
    <dgm:cxn modelId="{D0ECCAFD-7F36-45E9-868E-84C1EB608D46}" type="presParOf" srcId="{192B94B8-1DAA-4363-87AE-CC449AA582C1}" destId="{794D559B-67EC-4C21-9B75-DC6B255330A4}" srcOrd="0" destOrd="0" presId="urn:microsoft.com/office/officeart/2005/8/layout/vList6"/>
    <dgm:cxn modelId="{7539443A-42EA-4649-9B41-08F2E462AF01}" type="presParOf" srcId="{192B94B8-1DAA-4363-87AE-CC449AA582C1}" destId="{9C22816B-78A3-4A1F-AE59-4671CEC3E9C3}" srcOrd="1" destOrd="0" presId="urn:microsoft.com/office/officeart/2005/8/layout/vList6"/>
    <dgm:cxn modelId="{A7E2ECFC-F048-4AB5-9337-CD6829ACDC18}" type="presParOf" srcId="{8ECD738F-7348-4B64-8845-05EA861E373A}" destId="{E04457A9-0EA9-4AA8-8BBE-3D14A088A489}" srcOrd="7" destOrd="0" presId="urn:microsoft.com/office/officeart/2005/8/layout/vList6"/>
    <dgm:cxn modelId="{A5EC59BB-8215-4BD9-83D0-98B1953BA37D}" type="presParOf" srcId="{8ECD738F-7348-4B64-8845-05EA861E373A}" destId="{692CDAC7-9EBF-4021-ACF1-68A962C57A91}" srcOrd="8" destOrd="0" presId="urn:microsoft.com/office/officeart/2005/8/layout/vList6"/>
    <dgm:cxn modelId="{C7EC011A-696C-40C9-8812-AACE8C7C8837}" type="presParOf" srcId="{692CDAC7-9EBF-4021-ACF1-68A962C57A91}" destId="{4DA3EAA6-EE9D-4DAB-B7AF-82256C3E8E91}" srcOrd="0" destOrd="0" presId="urn:microsoft.com/office/officeart/2005/8/layout/vList6"/>
    <dgm:cxn modelId="{5D794B72-F998-4D70-B307-6DF24F1ECE88}" type="presParOf" srcId="{692CDAC7-9EBF-4021-ACF1-68A962C57A91}" destId="{731F58D7-01D7-4E39-BF68-5641420D0F02}" srcOrd="1" destOrd="0" presId="urn:microsoft.com/office/officeart/2005/8/layout/vList6"/>
    <dgm:cxn modelId="{D1852B51-E4D8-47D0-AD74-069AEC105E09}" type="presParOf" srcId="{8ECD738F-7348-4B64-8845-05EA861E373A}" destId="{871F841A-9D57-4EF5-8ED5-4BACB8F88EAD}" srcOrd="9" destOrd="0" presId="urn:microsoft.com/office/officeart/2005/8/layout/vList6"/>
    <dgm:cxn modelId="{28711C87-93FE-40FB-958F-1AE7560330E3}" type="presParOf" srcId="{8ECD738F-7348-4B64-8845-05EA861E373A}" destId="{161794D4-3D08-4339-8DAC-000F3FE058EF}" srcOrd="10" destOrd="0" presId="urn:microsoft.com/office/officeart/2005/8/layout/vList6"/>
    <dgm:cxn modelId="{030A3B62-6F1F-486B-B24B-890319F18719}" type="presParOf" srcId="{161794D4-3D08-4339-8DAC-000F3FE058EF}" destId="{B85079B3-3A61-4BBB-8AB0-045FDD233CB1}" srcOrd="0" destOrd="0" presId="urn:microsoft.com/office/officeart/2005/8/layout/vList6"/>
    <dgm:cxn modelId="{95C20C62-25C4-4A44-879E-4C602C607AA4}" type="presParOf" srcId="{161794D4-3D08-4339-8DAC-000F3FE058EF}" destId="{518A8FB0-A972-4093-B569-E9977DAAE22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D716CC-5D27-4607-9C2C-33E6B761B128}" type="doc">
      <dgm:prSet loTypeId="urn:microsoft.com/office/officeart/2005/8/layout/cycle3" loCatId="cycle" qsTypeId="urn:microsoft.com/office/officeart/2005/8/quickstyle/3d2" qsCatId="3D" csTypeId="urn:microsoft.com/office/officeart/2005/8/colors/accent1_2" csCatId="accent1" phldr="1"/>
      <dgm:spPr/>
      <dgm:t>
        <a:bodyPr/>
        <a:lstStyle/>
        <a:p>
          <a:endParaRPr lang="en-IN"/>
        </a:p>
      </dgm:t>
    </dgm:pt>
    <dgm:pt modelId="{22541722-67CC-4A61-A8C0-D2B7961ABFD8}">
      <dgm:prSet phldrT="[Text]"/>
      <dgm:spPr>
        <a:xfrm>
          <a:off x="1547091" y="54153"/>
          <a:ext cx="1638486" cy="819243"/>
        </a:xfrm>
        <a:prstGeom prst="roundRect">
          <a:avLst/>
        </a:prstGeom>
      </dgm:spPr>
      <dgm:t>
        <a:bodyPr/>
        <a:lstStyle/>
        <a:p>
          <a:r>
            <a:rPr lang="en-IN" smtClean="0">
              <a:latin typeface="Calibri" panose="020F0502020204030204"/>
              <a:ea typeface="+mn-ea"/>
              <a:cs typeface="+mn-cs"/>
            </a:rPr>
            <a:t>Business/Data  Understanding </a:t>
          </a:r>
          <a:endParaRPr lang="en-IN">
            <a:latin typeface="Calibri" panose="020F0502020204030204"/>
            <a:ea typeface="+mn-ea"/>
            <a:cs typeface="+mn-cs"/>
          </a:endParaRPr>
        </a:p>
      </dgm:t>
    </dgm:pt>
    <dgm:pt modelId="{61BB4772-5DCC-45E6-855A-F3662370F07B}" type="parTrans" cxnId="{43F18C93-660E-4013-97CB-B200A491DDFD}">
      <dgm:prSet/>
      <dgm:spPr/>
      <dgm:t>
        <a:bodyPr/>
        <a:lstStyle/>
        <a:p>
          <a:endParaRPr lang="en-IN"/>
        </a:p>
      </dgm:t>
    </dgm:pt>
    <dgm:pt modelId="{5C9C5A65-184A-49D6-9D1A-92DA4470A32C}" type="sibTrans" cxnId="{43F18C93-660E-4013-97CB-B200A491DDFD}">
      <dgm:prSet/>
      <dgm:spPr>
        <a:xfrm>
          <a:off x="118485" y="47224"/>
          <a:ext cx="4495697" cy="4495697"/>
        </a:xfrm>
        <a:prstGeom prst="circularArrow">
          <a:avLst>
            <a:gd name="adj1" fmla="val 5274"/>
            <a:gd name="adj2" fmla="val 312630"/>
            <a:gd name="adj3" fmla="val 14300888"/>
            <a:gd name="adj4" fmla="val 17084569"/>
            <a:gd name="adj5" fmla="val 5477"/>
          </a:avLst>
        </a:prstGeom>
      </dgm:spPr>
      <dgm:t>
        <a:bodyPr/>
        <a:lstStyle/>
        <a:p>
          <a:endParaRPr lang="en-IN"/>
        </a:p>
      </dgm:t>
    </dgm:pt>
    <dgm:pt modelId="{0C4BBE89-609F-4BB5-8A11-DDE08568867D}">
      <dgm:prSet phldrT="[Text]"/>
      <dgm:spPr>
        <a:xfrm>
          <a:off x="3126559" y="966059"/>
          <a:ext cx="1638486" cy="819243"/>
        </a:xfrm>
        <a:prstGeom prst="roundRect">
          <a:avLst/>
        </a:prstGeom>
      </dgm:spPr>
      <dgm:t>
        <a:bodyPr/>
        <a:lstStyle/>
        <a:p>
          <a:r>
            <a:rPr lang="en-IN" smtClean="0">
              <a:latin typeface="Calibri" panose="020F0502020204030204"/>
              <a:ea typeface="+mn-ea"/>
              <a:cs typeface="+mn-cs"/>
            </a:rPr>
            <a:t>Data Prepration/Cleaning</a:t>
          </a:r>
          <a:endParaRPr lang="en-IN">
            <a:latin typeface="Calibri" panose="020F0502020204030204"/>
            <a:ea typeface="+mn-ea"/>
            <a:cs typeface="+mn-cs"/>
          </a:endParaRPr>
        </a:p>
      </dgm:t>
    </dgm:pt>
    <dgm:pt modelId="{5B6E2CED-848B-45F2-A3F3-CD9BEA6C7A74}" type="parTrans" cxnId="{390987BF-0ABA-477D-A738-ABA50178F939}">
      <dgm:prSet/>
      <dgm:spPr/>
      <dgm:t>
        <a:bodyPr/>
        <a:lstStyle/>
        <a:p>
          <a:endParaRPr lang="en-IN"/>
        </a:p>
      </dgm:t>
    </dgm:pt>
    <dgm:pt modelId="{7EA34396-96DC-4808-82C2-DA5B3AF8A470}" type="sibTrans" cxnId="{390987BF-0ABA-477D-A738-ABA50178F939}">
      <dgm:prSet/>
      <dgm:spPr/>
      <dgm:t>
        <a:bodyPr/>
        <a:lstStyle/>
        <a:p>
          <a:endParaRPr lang="en-IN"/>
        </a:p>
      </dgm:t>
    </dgm:pt>
    <dgm:pt modelId="{65B1DB4F-60C8-40D4-B4D5-C4E76101E676}">
      <dgm:prSet phldrT="[Text]"/>
      <dgm:spPr>
        <a:xfrm>
          <a:off x="1547091" y="3701778"/>
          <a:ext cx="1638486" cy="819243"/>
        </a:xfrm>
        <a:prstGeom prst="roundRect">
          <a:avLst/>
        </a:prstGeom>
      </dgm:spPr>
      <dgm:t>
        <a:bodyPr/>
        <a:lstStyle/>
        <a:p>
          <a:r>
            <a:rPr lang="en-IN" smtClean="0">
              <a:latin typeface="Calibri" panose="020F0502020204030204"/>
              <a:ea typeface="+mn-ea"/>
              <a:cs typeface="+mn-cs"/>
            </a:rPr>
            <a:t>Data Modelling</a:t>
          </a:r>
          <a:endParaRPr lang="en-IN">
            <a:latin typeface="Calibri" panose="020F0502020204030204"/>
            <a:ea typeface="+mn-ea"/>
            <a:cs typeface="+mn-cs"/>
          </a:endParaRPr>
        </a:p>
      </dgm:t>
    </dgm:pt>
    <dgm:pt modelId="{464749D5-20C3-48A7-B7BD-E9E32C8CA6CC}" type="parTrans" cxnId="{A3598D1C-D3E7-43C5-A050-2F404F72475D}">
      <dgm:prSet/>
      <dgm:spPr/>
      <dgm:t>
        <a:bodyPr/>
        <a:lstStyle/>
        <a:p>
          <a:endParaRPr lang="en-IN"/>
        </a:p>
      </dgm:t>
    </dgm:pt>
    <dgm:pt modelId="{0A3AD78C-8BAD-429F-92DE-21C0617CDF4B}" type="sibTrans" cxnId="{A3598D1C-D3E7-43C5-A050-2F404F72475D}">
      <dgm:prSet/>
      <dgm:spPr/>
      <dgm:t>
        <a:bodyPr/>
        <a:lstStyle/>
        <a:p>
          <a:endParaRPr lang="en-IN"/>
        </a:p>
      </dgm:t>
    </dgm:pt>
    <dgm:pt modelId="{EEE554F9-1F3D-41ED-91EB-BDE2A239ED14}">
      <dgm:prSet phldrT="[Text]"/>
      <dgm:spPr>
        <a:xfrm>
          <a:off x="-32376" y="2789872"/>
          <a:ext cx="1638486" cy="819243"/>
        </a:xfrm>
        <a:prstGeom prst="roundRect">
          <a:avLst/>
        </a:prstGeom>
      </dgm:spPr>
      <dgm:t>
        <a:bodyPr/>
        <a:lstStyle/>
        <a:p>
          <a:r>
            <a:rPr lang="en-IN" smtClean="0">
              <a:latin typeface="Calibri" panose="020F0502020204030204"/>
              <a:ea typeface="+mn-ea"/>
              <a:cs typeface="+mn-cs"/>
            </a:rPr>
            <a:t>Data Evalution</a:t>
          </a:r>
          <a:endParaRPr lang="en-IN">
            <a:latin typeface="Calibri" panose="020F0502020204030204"/>
            <a:ea typeface="+mn-ea"/>
            <a:cs typeface="+mn-cs"/>
          </a:endParaRPr>
        </a:p>
      </dgm:t>
    </dgm:pt>
    <dgm:pt modelId="{CF8A8C6D-F018-4310-8377-B28CC38F998A}" type="parTrans" cxnId="{8204A5D9-2103-43E3-A858-6C40C1BA0080}">
      <dgm:prSet/>
      <dgm:spPr/>
      <dgm:t>
        <a:bodyPr/>
        <a:lstStyle/>
        <a:p>
          <a:endParaRPr lang="en-IN"/>
        </a:p>
      </dgm:t>
    </dgm:pt>
    <dgm:pt modelId="{E107C895-1FE0-47B7-8071-0B1A1D6C90F4}" type="sibTrans" cxnId="{8204A5D9-2103-43E3-A858-6C40C1BA0080}">
      <dgm:prSet/>
      <dgm:spPr/>
      <dgm:t>
        <a:bodyPr/>
        <a:lstStyle/>
        <a:p>
          <a:endParaRPr lang="en-IN"/>
        </a:p>
      </dgm:t>
    </dgm:pt>
    <dgm:pt modelId="{50639EE5-BD5F-4884-814B-B58792B067B3}">
      <dgm:prSet phldrT="[Text]"/>
      <dgm:spPr>
        <a:xfrm>
          <a:off x="-32376" y="966059"/>
          <a:ext cx="1638486" cy="819243"/>
        </a:xfrm>
        <a:prstGeom prst="roundRect">
          <a:avLst/>
        </a:prstGeom>
      </dgm:spPr>
      <dgm:t>
        <a:bodyPr/>
        <a:lstStyle/>
        <a:p>
          <a:r>
            <a:rPr lang="en-IN" smtClean="0">
              <a:latin typeface="Calibri" panose="020F0502020204030204"/>
              <a:ea typeface="+mn-ea"/>
              <a:cs typeface="+mn-cs"/>
            </a:rPr>
            <a:t>Deployment</a:t>
          </a:r>
          <a:endParaRPr lang="en-IN">
            <a:latin typeface="Calibri" panose="020F0502020204030204"/>
            <a:ea typeface="+mn-ea"/>
            <a:cs typeface="+mn-cs"/>
          </a:endParaRPr>
        </a:p>
      </dgm:t>
    </dgm:pt>
    <dgm:pt modelId="{33B556C6-C763-48EC-94CF-FB7305E3A817}" type="parTrans" cxnId="{75503D30-F8F3-4125-ABD0-F4C055BAAE51}">
      <dgm:prSet/>
      <dgm:spPr/>
      <dgm:t>
        <a:bodyPr/>
        <a:lstStyle/>
        <a:p>
          <a:endParaRPr lang="en-IN"/>
        </a:p>
      </dgm:t>
    </dgm:pt>
    <dgm:pt modelId="{3936DF6C-3E9E-48F5-B88B-A11413658CBD}" type="sibTrans" cxnId="{75503D30-F8F3-4125-ABD0-F4C055BAAE51}">
      <dgm:prSet/>
      <dgm:spPr/>
      <dgm:t>
        <a:bodyPr/>
        <a:lstStyle/>
        <a:p>
          <a:endParaRPr lang="en-IN"/>
        </a:p>
      </dgm:t>
    </dgm:pt>
    <dgm:pt modelId="{378644C9-BF7F-4197-9028-1751EE97639E}">
      <dgm:prSet phldrT="[Text]" custT="1"/>
      <dgm:spPr>
        <a:xfrm>
          <a:off x="3058627" y="2516294"/>
          <a:ext cx="1774349" cy="908614"/>
        </a:xfrm>
        <a:prstGeom prst="roundRect">
          <a:avLst/>
        </a:prstGeom>
      </dgm:spPr>
      <dgm:t>
        <a:bodyPr/>
        <a:lstStyle/>
        <a:p>
          <a:r>
            <a:rPr lang="en-IN" sz="1000" dirty="0" smtClean="0">
              <a:latin typeface="Calibri" panose="020F0502020204030204"/>
              <a:ea typeface="+mn-ea"/>
              <a:cs typeface="+mn-cs"/>
            </a:rPr>
            <a:t>                  </a:t>
          </a:r>
          <a:r>
            <a:rPr lang="en-IN" sz="1400" dirty="0" smtClean="0">
              <a:latin typeface="Calibri Light" panose="020F0302020204030204" pitchFamily="34" charset="0"/>
              <a:ea typeface="+mn-ea"/>
              <a:cs typeface="Calibri Light" panose="020F0302020204030204" pitchFamily="34" charset="0"/>
            </a:rPr>
            <a:t>Reporting</a:t>
          </a:r>
          <a:endParaRPr lang="en-IN" sz="1000" dirty="0">
            <a:latin typeface="Calibri Light" panose="020F0302020204030204" pitchFamily="34" charset="0"/>
            <a:ea typeface="+mn-ea"/>
            <a:cs typeface="Calibri Light" panose="020F0302020204030204" pitchFamily="34" charset="0"/>
          </a:endParaRPr>
        </a:p>
      </dgm:t>
    </dgm:pt>
    <dgm:pt modelId="{D10A5377-2157-44FE-B87F-2E307B7FBBBE}" type="parTrans" cxnId="{B3BD1480-658A-446E-B033-7BF855377526}">
      <dgm:prSet/>
      <dgm:spPr/>
      <dgm:t>
        <a:bodyPr/>
        <a:lstStyle/>
        <a:p>
          <a:endParaRPr lang="en-IN"/>
        </a:p>
      </dgm:t>
    </dgm:pt>
    <dgm:pt modelId="{D9330E92-F242-41AA-ABF7-1E832053FC8C}" type="sibTrans" cxnId="{B3BD1480-658A-446E-B033-7BF855377526}">
      <dgm:prSet/>
      <dgm:spPr/>
      <dgm:t>
        <a:bodyPr/>
        <a:lstStyle/>
        <a:p>
          <a:endParaRPr lang="en-IN"/>
        </a:p>
      </dgm:t>
    </dgm:pt>
    <dgm:pt modelId="{48A25D33-41F7-44FB-8C36-06DA246789F0}">
      <dgm:prSet custT="1"/>
      <dgm:spPr>
        <a:xfrm>
          <a:off x="3058627" y="2516294"/>
          <a:ext cx="1774349" cy="908614"/>
        </a:xfrm>
        <a:prstGeom prst="roundRect">
          <a:avLst/>
        </a:prstGeom>
      </dgm:spPr>
      <dgm:t>
        <a:bodyPr/>
        <a:lstStyle/>
        <a:p>
          <a:r>
            <a:rPr lang="en-IN" sz="900" dirty="0" smtClean="0">
              <a:latin typeface="Calibri" panose="020F0502020204030204"/>
              <a:ea typeface="+mn-ea"/>
              <a:cs typeface="+mn-cs"/>
            </a:rPr>
            <a:t>HLD</a:t>
          </a:r>
          <a:endParaRPr lang="en-IN" sz="900" dirty="0">
            <a:latin typeface="Calibri" panose="020F0502020204030204"/>
            <a:ea typeface="+mn-ea"/>
            <a:cs typeface="+mn-cs"/>
          </a:endParaRPr>
        </a:p>
      </dgm:t>
    </dgm:pt>
    <dgm:pt modelId="{57E43878-3350-4864-BD6B-97C423CC3A68}" type="parTrans" cxnId="{390B7711-4916-43C4-A195-24719545B538}">
      <dgm:prSet/>
      <dgm:spPr/>
      <dgm:t>
        <a:bodyPr/>
        <a:lstStyle/>
        <a:p>
          <a:endParaRPr lang="en-IN"/>
        </a:p>
      </dgm:t>
    </dgm:pt>
    <dgm:pt modelId="{06D658F9-F549-4F36-AF1A-90DC4CD1CB3B}" type="sibTrans" cxnId="{390B7711-4916-43C4-A195-24719545B538}">
      <dgm:prSet/>
      <dgm:spPr/>
      <dgm:t>
        <a:bodyPr/>
        <a:lstStyle/>
        <a:p>
          <a:endParaRPr lang="en-IN"/>
        </a:p>
      </dgm:t>
    </dgm:pt>
    <dgm:pt modelId="{4840A1AA-542B-4325-A524-52FBABA53AF6}">
      <dgm:prSet custT="1"/>
      <dgm:spPr>
        <a:xfrm>
          <a:off x="3058627" y="2516294"/>
          <a:ext cx="1774349" cy="908614"/>
        </a:xfrm>
        <a:prstGeom prst="roundRect">
          <a:avLst/>
        </a:prstGeom>
      </dgm:spPr>
      <dgm:t>
        <a:bodyPr/>
        <a:lstStyle/>
        <a:p>
          <a:r>
            <a:rPr lang="en-IN" sz="900" dirty="0" smtClean="0">
              <a:latin typeface="Calibri" panose="020F0502020204030204"/>
              <a:ea typeface="+mn-ea"/>
              <a:cs typeface="+mn-cs"/>
            </a:rPr>
            <a:t>LLD</a:t>
          </a:r>
          <a:br>
            <a:rPr lang="en-IN" sz="900" dirty="0" smtClean="0">
              <a:latin typeface="Calibri" panose="020F0502020204030204"/>
              <a:ea typeface="+mn-ea"/>
              <a:cs typeface="+mn-cs"/>
            </a:rPr>
          </a:br>
          <a:r>
            <a:rPr lang="en-IN" sz="900" dirty="0" smtClean="0">
              <a:latin typeface="Calibri" panose="020F0502020204030204"/>
              <a:ea typeface="+mn-ea"/>
              <a:cs typeface="+mn-cs"/>
            </a:rPr>
            <a:t>Architecture</a:t>
          </a:r>
          <a:endParaRPr lang="en-IN" sz="900" dirty="0">
            <a:latin typeface="Calibri" panose="020F0502020204030204"/>
            <a:ea typeface="+mn-ea"/>
            <a:cs typeface="+mn-cs"/>
          </a:endParaRPr>
        </a:p>
      </dgm:t>
    </dgm:pt>
    <dgm:pt modelId="{C96DC9F8-31FA-4AEF-A83D-60475ED2B9F0}" type="parTrans" cxnId="{5ACC89DD-2CD9-42FC-B931-AF6ADBF75CE8}">
      <dgm:prSet/>
      <dgm:spPr/>
      <dgm:t>
        <a:bodyPr/>
        <a:lstStyle/>
        <a:p>
          <a:endParaRPr lang="en-IN"/>
        </a:p>
      </dgm:t>
    </dgm:pt>
    <dgm:pt modelId="{9510211F-34F5-40F9-93A5-C9C907D8E0A6}" type="sibTrans" cxnId="{5ACC89DD-2CD9-42FC-B931-AF6ADBF75CE8}">
      <dgm:prSet/>
      <dgm:spPr/>
      <dgm:t>
        <a:bodyPr/>
        <a:lstStyle/>
        <a:p>
          <a:endParaRPr lang="en-IN"/>
        </a:p>
      </dgm:t>
    </dgm:pt>
    <dgm:pt modelId="{D78ADFDE-1A5E-465D-AB88-20D642E28536}">
      <dgm:prSet custT="1"/>
      <dgm:spPr>
        <a:xfrm>
          <a:off x="3058627" y="2516294"/>
          <a:ext cx="1774349" cy="908614"/>
        </a:xfrm>
        <a:prstGeom prst="roundRect">
          <a:avLst/>
        </a:prstGeom>
      </dgm:spPr>
      <dgm:t>
        <a:bodyPr/>
        <a:lstStyle/>
        <a:p>
          <a:r>
            <a:rPr lang="en-IN" sz="900" dirty="0" smtClean="0">
              <a:latin typeface="Calibri" panose="020F0502020204030204"/>
              <a:ea typeface="+mn-ea"/>
              <a:cs typeface="+mn-cs"/>
            </a:rPr>
            <a:t>Wireframe</a:t>
          </a:r>
          <a:endParaRPr lang="en-IN" sz="900" dirty="0">
            <a:latin typeface="Calibri" panose="020F0502020204030204"/>
            <a:ea typeface="+mn-ea"/>
            <a:cs typeface="+mn-cs"/>
          </a:endParaRPr>
        </a:p>
      </dgm:t>
    </dgm:pt>
    <dgm:pt modelId="{7C45C2DE-A2CC-423C-99D3-C9746B677CCD}" type="parTrans" cxnId="{BF173409-38CC-4CE2-85FB-E6F6977076F5}">
      <dgm:prSet/>
      <dgm:spPr/>
      <dgm:t>
        <a:bodyPr/>
        <a:lstStyle/>
        <a:p>
          <a:endParaRPr lang="en-IN"/>
        </a:p>
      </dgm:t>
    </dgm:pt>
    <dgm:pt modelId="{2F82B991-C97D-49F8-B2A1-8D977D9138F6}" type="sibTrans" cxnId="{BF173409-38CC-4CE2-85FB-E6F6977076F5}">
      <dgm:prSet/>
      <dgm:spPr/>
      <dgm:t>
        <a:bodyPr/>
        <a:lstStyle/>
        <a:p>
          <a:endParaRPr lang="en-IN"/>
        </a:p>
      </dgm:t>
    </dgm:pt>
    <dgm:pt modelId="{9C192C0A-927D-46EA-93B5-696717884744}" type="pres">
      <dgm:prSet presAssocID="{3CD716CC-5D27-4607-9C2C-33E6B761B128}" presName="Name0" presStyleCnt="0">
        <dgm:presLayoutVars>
          <dgm:dir/>
          <dgm:resizeHandles val="exact"/>
        </dgm:presLayoutVars>
      </dgm:prSet>
      <dgm:spPr/>
      <dgm:t>
        <a:bodyPr/>
        <a:lstStyle/>
        <a:p>
          <a:endParaRPr lang="en-IN"/>
        </a:p>
      </dgm:t>
    </dgm:pt>
    <dgm:pt modelId="{17D128A4-4E58-466C-8D93-987FFAF15B69}" type="pres">
      <dgm:prSet presAssocID="{3CD716CC-5D27-4607-9C2C-33E6B761B128}" presName="cycle" presStyleCnt="0"/>
      <dgm:spPr/>
      <dgm:t>
        <a:bodyPr/>
        <a:lstStyle/>
        <a:p>
          <a:endParaRPr lang="en-IN"/>
        </a:p>
      </dgm:t>
    </dgm:pt>
    <dgm:pt modelId="{749EE10A-F2FE-4C5B-A81C-7AB505AB2D31}" type="pres">
      <dgm:prSet presAssocID="{22541722-67CC-4A61-A8C0-D2B7961ABFD8}" presName="nodeFirstNode" presStyleLbl="node1" presStyleIdx="0" presStyleCnt="6">
        <dgm:presLayoutVars>
          <dgm:bulletEnabled val="1"/>
        </dgm:presLayoutVars>
      </dgm:prSet>
      <dgm:spPr/>
      <dgm:t>
        <a:bodyPr/>
        <a:lstStyle/>
        <a:p>
          <a:endParaRPr lang="en-IN"/>
        </a:p>
      </dgm:t>
    </dgm:pt>
    <dgm:pt modelId="{9D2AD921-EB42-4A57-A711-BBF7EA850570}" type="pres">
      <dgm:prSet presAssocID="{5C9C5A65-184A-49D6-9D1A-92DA4470A32C}" presName="sibTransFirstNode" presStyleLbl="bgShp" presStyleIdx="0" presStyleCnt="1"/>
      <dgm:spPr/>
      <dgm:t>
        <a:bodyPr/>
        <a:lstStyle/>
        <a:p>
          <a:endParaRPr lang="en-IN"/>
        </a:p>
      </dgm:t>
    </dgm:pt>
    <dgm:pt modelId="{6A096EE9-343A-4EA2-AEFD-388FE5519588}" type="pres">
      <dgm:prSet presAssocID="{0C4BBE89-609F-4BB5-8A11-DDE08568867D}" presName="nodeFollowingNodes" presStyleLbl="node1" presStyleIdx="1" presStyleCnt="6">
        <dgm:presLayoutVars>
          <dgm:bulletEnabled val="1"/>
        </dgm:presLayoutVars>
      </dgm:prSet>
      <dgm:spPr/>
      <dgm:t>
        <a:bodyPr/>
        <a:lstStyle/>
        <a:p>
          <a:endParaRPr lang="en-IN"/>
        </a:p>
      </dgm:t>
    </dgm:pt>
    <dgm:pt modelId="{0EE7F0C5-A0E9-4ED6-8F80-1D4D165E7BEB}" type="pres">
      <dgm:prSet presAssocID="{378644C9-BF7F-4197-9028-1751EE97639E}" presName="nodeFollowingNodes" presStyleLbl="node1" presStyleIdx="2" presStyleCnt="6" custScaleX="108292" custScaleY="110909" custRadScaleRad="102961" custRadScaleInc="-16499">
        <dgm:presLayoutVars>
          <dgm:bulletEnabled val="1"/>
        </dgm:presLayoutVars>
      </dgm:prSet>
      <dgm:spPr/>
      <dgm:t>
        <a:bodyPr/>
        <a:lstStyle/>
        <a:p>
          <a:endParaRPr lang="en-IN"/>
        </a:p>
      </dgm:t>
    </dgm:pt>
    <dgm:pt modelId="{42F9DDE2-6A19-4069-A33C-49F3A6BCCD99}" type="pres">
      <dgm:prSet presAssocID="{65B1DB4F-60C8-40D4-B4D5-C4E76101E676}" presName="nodeFollowingNodes" presStyleLbl="node1" presStyleIdx="3" presStyleCnt="6">
        <dgm:presLayoutVars>
          <dgm:bulletEnabled val="1"/>
        </dgm:presLayoutVars>
      </dgm:prSet>
      <dgm:spPr/>
      <dgm:t>
        <a:bodyPr/>
        <a:lstStyle/>
        <a:p>
          <a:endParaRPr lang="en-IN"/>
        </a:p>
      </dgm:t>
    </dgm:pt>
    <dgm:pt modelId="{766F8CF1-75FD-42F1-A69B-AE942241A7A4}" type="pres">
      <dgm:prSet presAssocID="{EEE554F9-1F3D-41ED-91EB-BDE2A239ED14}" presName="nodeFollowingNodes" presStyleLbl="node1" presStyleIdx="4" presStyleCnt="6">
        <dgm:presLayoutVars>
          <dgm:bulletEnabled val="1"/>
        </dgm:presLayoutVars>
      </dgm:prSet>
      <dgm:spPr/>
      <dgm:t>
        <a:bodyPr/>
        <a:lstStyle/>
        <a:p>
          <a:endParaRPr lang="en-IN"/>
        </a:p>
      </dgm:t>
    </dgm:pt>
    <dgm:pt modelId="{F4720BEE-5136-4D7C-9043-605CEFE5F92D}" type="pres">
      <dgm:prSet presAssocID="{50639EE5-BD5F-4884-814B-B58792B067B3}" presName="nodeFollowingNodes" presStyleLbl="node1" presStyleIdx="5" presStyleCnt="6">
        <dgm:presLayoutVars>
          <dgm:bulletEnabled val="1"/>
        </dgm:presLayoutVars>
      </dgm:prSet>
      <dgm:spPr/>
      <dgm:t>
        <a:bodyPr/>
        <a:lstStyle/>
        <a:p>
          <a:endParaRPr lang="en-IN"/>
        </a:p>
      </dgm:t>
    </dgm:pt>
  </dgm:ptLst>
  <dgm:cxnLst>
    <dgm:cxn modelId="{5ACC89DD-2CD9-42FC-B931-AF6ADBF75CE8}" srcId="{378644C9-BF7F-4197-9028-1751EE97639E}" destId="{4840A1AA-542B-4325-A524-52FBABA53AF6}" srcOrd="1" destOrd="0" parTransId="{C96DC9F8-31FA-4AEF-A83D-60475ED2B9F0}" sibTransId="{9510211F-34F5-40F9-93A5-C9C907D8E0A6}"/>
    <dgm:cxn modelId="{A3598D1C-D3E7-43C5-A050-2F404F72475D}" srcId="{3CD716CC-5D27-4607-9C2C-33E6B761B128}" destId="{65B1DB4F-60C8-40D4-B4D5-C4E76101E676}" srcOrd="3" destOrd="0" parTransId="{464749D5-20C3-48A7-B7BD-E9E32C8CA6CC}" sibTransId="{0A3AD78C-8BAD-429F-92DE-21C0617CDF4B}"/>
    <dgm:cxn modelId="{7E1078F3-7093-4086-8A07-290BBFACC210}" type="presOf" srcId="{3CD716CC-5D27-4607-9C2C-33E6B761B128}" destId="{9C192C0A-927D-46EA-93B5-696717884744}" srcOrd="0" destOrd="0" presId="urn:microsoft.com/office/officeart/2005/8/layout/cycle3"/>
    <dgm:cxn modelId="{390B7711-4916-43C4-A195-24719545B538}" srcId="{378644C9-BF7F-4197-9028-1751EE97639E}" destId="{48A25D33-41F7-44FB-8C36-06DA246789F0}" srcOrd="0" destOrd="0" parTransId="{57E43878-3350-4864-BD6B-97C423CC3A68}" sibTransId="{06D658F9-F549-4F36-AF1A-90DC4CD1CB3B}"/>
    <dgm:cxn modelId="{B3BD1480-658A-446E-B033-7BF855377526}" srcId="{3CD716CC-5D27-4607-9C2C-33E6B761B128}" destId="{378644C9-BF7F-4197-9028-1751EE97639E}" srcOrd="2" destOrd="0" parTransId="{D10A5377-2157-44FE-B87F-2E307B7FBBBE}" sibTransId="{D9330E92-F242-41AA-ABF7-1E832053FC8C}"/>
    <dgm:cxn modelId="{390987BF-0ABA-477D-A738-ABA50178F939}" srcId="{3CD716CC-5D27-4607-9C2C-33E6B761B128}" destId="{0C4BBE89-609F-4BB5-8A11-DDE08568867D}" srcOrd="1" destOrd="0" parTransId="{5B6E2CED-848B-45F2-A3F3-CD9BEA6C7A74}" sibTransId="{7EA34396-96DC-4808-82C2-DA5B3AF8A470}"/>
    <dgm:cxn modelId="{BF173409-38CC-4CE2-85FB-E6F6977076F5}" srcId="{378644C9-BF7F-4197-9028-1751EE97639E}" destId="{D78ADFDE-1A5E-465D-AB88-20D642E28536}" srcOrd="2" destOrd="0" parTransId="{7C45C2DE-A2CC-423C-99D3-C9746B677CCD}" sibTransId="{2F82B991-C97D-49F8-B2A1-8D977D9138F6}"/>
    <dgm:cxn modelId="{F87A47C4-4301-4633-A027-BA5171F5BFD3}" type="presOf" srcId="{D78ADFDE-1A5E-465D-AB88-20D642E28536}" destId="{0EE7F0C5-A0E9-4ED6-8F80-1D4D165E7BEB}" srcOrd="0" destOrd="3" presId="urn:microsoft.com/office/officeart/2005/8/layout/cycle3"/>
    <dgm:cxn modelId="{D312142C-22D3-438B-AC3E-15F3BE2759BD}" type="presOf" srcId="{65B1DB4F-60C8-40D4-B4D5-C4E76101E676}" destId="{42F9DDE2-6A19-4069-A33C-49F3A6BCCD99}" srcOrd="0" destOrd="0" presId="urn:microsoft.com/office/officeart/2005/8/layout/cycle3"/>
    <dgm:cxn modelId="{74185AAE-21EA-443C-A6C7-D14C7FE73B1F}" type="presOf" srcId="{50639EE5-BD5F-4884-814B-B58792B067B3}" destId="{F4720BEE-5136-4D7C-9043-605CEFE5F92D}" srcOrd="0" destOrd="0" presId="urn:microsoft.com/office/officeart/2005/8/layout/cycle3"/>
    <dgm:cxn modelId="{8204A5D9-2103-43E3-A858-6C40C1BA0080}" srcId="{3CD716CC-5D27-4607-9C2C-33E6B761B128}" destId="{EEE554F9-1F3D-41ED-91EB-BDE2A239ED14}" srcOrd="4" destOrd="0" parTransId="{CF8A8C6D-F018-4310-8377-B28CC38F998A}" sibTransId="{E107C895-1FE0-47B7-8071-0B1A1D6C90F4}"/>
    <dgm:cxn modelId="{8D23293E-9504-4781-8F0A-1DFA025196F3}" type="presOf" srcId="{22541722-67CC-4A61-A8C0-D2B7961ABFD8}" destId="{749EE10A-F2FE-4C5B-A81C-7AB505AB2D31}" srcOrd="0" destOrd="0" presId="urn:microsoft.com/office/officeart/2005/8/layout/cycle3"/>
    <dgm:cxn modelId="{A55EB532-03F2-4B85-8629-1C264A12F59D}" type="presOf" srcId="{EEE554F9-1F3D-41ED-91EB-BDE2A239ED14}" destId="{766F8CF1-75FD-42F1-A69B-AE942241A7A4}" srcOrd="0" destOrd="0" presId="urn:microsoft.com/office/officeart/2005/8/layout/cycle3"/>
    <dgm:cxn modelId="{DAFF355B-FE4C-450B-AC33-2B4CB5FECCC3}" type="presOf" srcId="{5C9C5A65-184A-49D6-9D1A-92DA4470A32C}" destId="{9D2AD921-EB42-4A57-A711-BBF7EA850570}" srcOrd="0" destOrd="0" presId="urn:microsoft.com/office/officeart/2005/8/layout/cycle3"/>
    <dgm:cxn modelId="{23F670F3-5594-4DEC-A9EC-7FE0C72A99FB}" type="presOf" srcId="{378644C9-BF7F-4197-9028-1751EE97639E}" destId="{0EE7F0C5-A0E9-4ED6-8F80-1D4D165E7BEB}" srcOrd="0" destOrd="0" presId="urn:microsoft.com/office/officeart/2005/8/layout/cycle3"/>
    <dgm:cxn modelId="{43F18C93-660E-4013-97CB-B200A491DDFD}" srcId="{3CD716CC-5D27-4607-9C2C-33E6B761B128}" destId="{22541722-67CC-4A61-A8C0-D2B7961ABFD8}" srcOrd="0" destOrd="0" parTransId="{61BB4772-5DCC-45E6-855A-F3662370F07B}" sibTransId="{5C9C5A65-184A-49D6-9D1A-92DA4470A32C}"/>
    <dgm:cxn modelId="{AA07EDD4-E729-4E37-B9E5-A2D9BDF12C8D}" type="presOf" srcId="{48A25D33-41F7-44FB-8C36-06DA246789F0}" destId="{0EE7F0C5-A0E9-4ED6-8F80-1D4D165E7BEB}" srcOrd="0" destOrd="1" presId="urn:microsoft.com/office/officeart/2005/8/layout/cycle3"/>
    <dgm:cxn modelId="{A08794D9-D472-4822-A29C-5E3F28E88ACC}" type="presOf" srcId="{0C4BBE89-609F-4BB5-8A11-DDE08568867D}" destId="{6A096EE9-343A-4EA2-AEFD-388FE5519588}" srcOrd="0" destOrd="0" presId="urn:microsoft.com/office/officeart/2005/8/layout/cycle3"/>
    <dgm:cxn modelId="{75503D30-F8F3-4125-ABD0-F4C055BAAE51}" srcId="{3CD716CC-5D27-4607-9C2C-33E6B761B128}" destId="{50639EE5-BD5F-4884-814B-B58792B067B3}" srcOrd="5" destOrd="0" parTransId="{33B556C6-C763-48EC-94CF-FB7305E3A817}" sibTransId="{3936DF6C-3E9E-48F5-B88B-A11413658CBD}"/>
    <dgm:cxn modelId="{D1BA6001-AB6F-4B97-B353-E9F74783CEF5}" type="presOf" srcId="{4840A1AA-542B-4325-A524-52FBABA53AF6}" destId="{0EE7F0C5-A0E9-4ED6-8F80-1D4D165E7BEB}" srcOrd="0" destOrd="2" presId="urn:microsoft.com/office/officeart/2005/8/layout/cycle3"/>
    <dgm:cxn modelId="{058D6A28-92A0-4A8E-8E0B-7E6856980E7D}" type="presParOf" srcId="{9C192C0A-927D-46EA-93B5-696717884744}" destId="{17D128A4-4E58-466C-8D93-987FFAF15B69}" srcOrd="0" destOrd="0" presId="urn:microsoft.com/office/officeart/2005/8/layout/cycle3"/>
    <dgm:cxn modelId="{A2D19B6B-A5D5-4D9D-B724-D7895544C593}" type="presParOf" srcId="{17D128A4-4E58-466C-8D93-987FFAF15B69}" destId="{749EE10A-F2FE-4C5B-A81C-7AB505AB2D31}" srcOrd="0" destOrd="0" presId="urn:microsoft.com/office/officeart/2005/8/layout/cycle3"/>
    <dgm:cxn modelId="{3B883485-8DAD-419C-AE8E-3F63756D187F}" type="presParOf" srcId="{17D128A4-4E58-466C-8D93-987FFAF15B69}" destId="{9D2AD921-EB42-4A57-A711-BBF7EA850570}" srcOrd="1" destOrd="0" presId="urn:microsoft.com/office/officeart/2005/8/layout/cycle3"/>
    <dgm:cxn modelId="{399C4113-D871-4D9E-9B07-703B8D613102}" type="presParOf" srcId="{17D128A4-4E58-466C-8D93-987FFAF15B69}" destId="{6A096EE9-343A-4EA2-AEFD-388FE5519588}" srcOrd="2" destOrd="0" presId="urn:microsoft.com/office/officeart/2005/8/layout/cycle3"/>
    <dgm:cxn modelId="{950B659B-EC4B-4089-B9E4-EBB16247CA7B}" type="presParOf" srcId="{17D128A4-4E58-466C-8D93-987FFAF15B69}" destId="{0EE7F0C5-A0E9-4ED6-8F80-1D4D165E7BEB}" srcOrd="3" destOrd="0" presId="urn:microsoft.com/office/officeart/2005/8/layout/cycle3"/>
    <dgm:cxn modelId="{B54FA86D-C93D-4C52-9AFD-3539F7A02F79}" type="presParOf" srcId="{17D128A4-4E58-466C-8D93-987FFAF15B69}" destId="{42F9DDE2-6A19-4069-A33C-49F3A6BCCD99}" srcOrd="4" destOrd="0" presId="urn:microsoft.com/office/officeart/2005/8/layout/cycle3"/>
    <dgm:cxn modelId="{BCF3FE33-D518-4CC5-BDAF-9F336C84337B}" type="presParOf" srcId="{17D128A4-4E58-466C-8D93-987FFAF15B69}" destId="{766F8CF1-75FD-42F1-A69B-AE942241A7A4}" srcOrd="5" destOrd="0" presId="urn:microsoft.com/office/officeart/2005/8/layout/cycle3"/>
    <dgm:cxn modelId="{6AFB02F2-E737-44D1-B879-A6BE0FBF3981}" type="presParOf" srcId="{17D128A4-4E58-466C-8D93-987FFAF15B69}" destId="{F4720BEE-5136-4D7C-9043-605CEFE5F92D}"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1/29/2022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1/29/2022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1/29/2022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1/29/2022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1/29/2022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1/29/2022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1/29/2022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1/29/2022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1/29/2022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1/29/2022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052736"/>
            <a:ext cx="4098175" cy="3953444"/>
          </a:xfrm>
        </p:spPr>
        <p:txBody>
          <a:bodyPr/>
          <a:lstStyle/>
          <a:p>
            <a:r>
              <a:rPr lang="en-US" dirty="0" smtClean="0">
                <a:latin typeface="Agency FB" panose="020B0503020202020204" pitchFamily="34" charset="0"/>
              </a:rPr>
              <a:t>Heart Disease Diagnostic Analysis</a:t>
            </a:r>
            <a:endParaRPr lang="en-US" dirty="0">
              <a:latin typeface="Agency FB" panose="020B0503020202020204" pitchFamily="34" charset="0"/>
            </a:endParaRPr>
          </a:p>
        </p:txBody>
      </p:sp>
      <p:sp>
        <p:nvSpPr>
          <p:cNvPr id="3" name="Subtitle 2"/>
          <p:cNvSpPr>
            <a:spLocks noGrp="1"/>
          </p:cNvSpPr>
          <p:nvPr>
            <p:ph type="subTitle" idx="1"/>
          </p:nvPr>
        </p:nvSpPr>
        <p:spPr/>
        <p:txBody>
          <a:bodyPr/>
          <a:lstStyle/>
          <a:p>
            <a:r>
              <a:rPr lang="en-US" dirty="0" smtClean="0"/>
              <a:t>BY- </a:t>
            </a:r>
            <a:r>
              <a:rPr lang="en-US" dirty="0" err="1" smtClean="0"/>
              <a:t>Arushi</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14459" t="20985" r="18568" b="12808"/>
          <a:stretch/>
        </p:blipFill>
        <p:spPr bwMode="auto">
          <a:xfrm>
            <a:off x="695400" y="332656"/>
            <a:ext cx="10945216" cy="63367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83110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9416" y="476672"/>
            <a:ext cx="10945216" cy="6153679"/>
          </a:xfrm>
          <a:prstGeom prst="rect">
            <a:avLst/>
          </a:prstGeom>
        </p:spPr>
      </p:pic>
    </p:spTree>
    <p:extLst>
      <p:ext uri="{BB962C8B-B14F-4D97-AF65-F5344CB8AC3E}">
        <p14:creationId xmlns:p14="http://schemas.microsoft.com/office/powerpoint/2010/main" val="2598133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Performance Indicators</a:t>
            </a:r>
            <a:endParaRPr lang="en-IN" dirty="0"/>
          </a:p>
        </p:txBody>
      </p:sp>
      <p:sp>
        <p:nvSpPr>
          <p:cNvPr id="3" name="Content Placeholder 2"/>
          <p:cNvSpPr>
            <a:spLocks noGrp="1"/>
          </p:cNvSpPr>
          <p:nvPr>
            <p:ph idx="1"/>
          </p:nvPr>
        </p:nvSpPr>
        <p:spPr/>
        <p:txBody>
          <a:bodyPr/>
          <a:lstStyle/>
          <a:p>
            <a:endParaRPr lang="en-IN" dirty="0" smtClean="0"/>
          </a:p>
          <a:p>
            <a:r>
              <a:rPr lang="en-IN" dirty="0" smtClean="0"/>
              <a:t>Age Distribution</a:t>
            </a:r>
          </a:p>
          <a:p>
            <a:r>
              <a:rPr lang="en-IN" dirty="0" smtClean="0"/>
              <a:t>Gender Distribution</a:t>
            </a:r>
          </a:p>
          <a:p>
            <a:r>
              <a:rPr lang="en-IN" dirty="0" smtClean="0"/>
              <a:t>Chest Pain Experienced </a:t>
            </a:r>
          </a:p>
          <a:p>
            <a:r>
              <a:rPr lang="en-IN" dirty="0" smtClean="0"/>
              <a:t>Blood Pressure and Cholesterols Level and maximum heart rate played important role in heart diseases</a:t>
            </a:r>
            <a:endParaRPr lang="en-IN" dirty="0"/>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5" name="Content Placeholder 4"/>
          <p:cNvSpPr>
            <a:spLocks noGrp="1"/>
          </p:cNvSpPr>
          <p:nvPr>
            <p:ph idx="1"/>
          </p:nvPr>
        </p:nvSpPr>
        <p:spPr/>
        <p:txBody>
          <a:bodyPr>
            <a:normAutofit fontScale="70000" lnSpcReduction="20000"/>
          </a:bodyPr>
          <a:lstStyle/>
          <a:p>
            <a:r>
              <a:rPr lang="en-IN" dirty="0"/>
              <a:t>1. It is seen that people between age 29 to 50 are less prone to have heart diseases.</a:t>
            </a:r>
          </a:p>
          <a:p>
            <a:r>
              <a:rPr lang="en-IN" dirty="0"/>
              <a:t>2.  It can see that a higher number of men are suffering from Asymptomatic type of Chest Pain.</a:t>
            </a:r>
          </a:p>
          <a:p>
            <a:r>
              <a:rPr lang="en-IN" dirty="0"/>
              <a:t>3. It seems people having asymptomatic chest pain have a higher chance of heart disease.</a:t>
            </a:r>
          </a:p>
          <a:p>
            <a:r>
              <a:rPr lang="en-IN" dirty="0"/>
              <a:t>4. Elder Age People are most affected by Heart Disease compared to young . Men between 50 to 60 and women between 55 to 65 .</a:t>
            </a:r>
          </a:p>
          <a:p>
            <a:r>
              <a:rPr lang="en-IN" dirty="0"/>
              <a:t>5. Blood Pressure Rate is almost equal in Males and Females</a:t>
            </a:r>
          </a:p>
          <a:p>
            <a:r>
              <a:rPr lang="en-IN" dirty="0"/>
              <a:t>6. Females have little bit of higher cholesterol than males</a:t>
            </a:r>
          </a:p>
          <a:p>
            <a:r>
              <a:rPr lang="en-IN" dirty="0"/>
              <a:t>7. Higher Blood Pressure Level results Chances Of Heart Disease</a:t>
            </a:r>
          </a:p>
          <a:p>
            <a:r>
              <a:rPr lang="en-IN" dirty="0"/>
              <a:t>8. It is seen that Blood Pressure and </a:t>
            </a:r>
            <a:r>
              <a:rPr lang="en-IN" dirty="0" err="1"/>
              <a:t>cholestrol</a:t>
            </a:r>
            <a:r>
              <a:rPr lang="en-IN" dirty="0"/>
              <a:t> increases between age of 50 to 60 and somehow continue the pattern till 70</a:t>
            </a:r>
          </a:p>
          <a:p>
            <a:r>
              <a:rPr lang="en-IN" dirty="0"/>
              <a:t>9. ST increases between the age of 30-40</a:t>
            </a:r>
          </a:p>
          <a:p>
            <a:r>
              <a:rPr lang="en-IN" dirty="0"/>
              <a:t>10. 46% people are suffering from heart disease</a:t>
            </a:r>
          </a:p>
          <a:p>
            <a:endParaRPr lang="en-IN"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0013"/>
            <a:ext cx="10058400" cy="1325562"/>
          </a:xfrm>
        </p:spPr>
        <p:txBody>
          <a:bodyPr/>
          <a:lstStyle/>
          <a:p>
            <a:r>
              <a:rPr lang="en-US" dirty="0"/>
              <a:t>Add a Slide Title - 5</a:t>
            </a:r>
          </a:p>
        </p:txBody>
      </p:sp>
      <p:sp>
        <p:nvSpPr>
          <p:cNvPr id="5" name="Rectangle 4"/>
          <p:cNvSpPr/>
          <p:nvPr/>
        </p:nvSpPr>
        <p:spPr>
          <a:xfrm>
            <a:off x="1460519" y="2348880"/>
            <a:ext cx="8568952" cy="1569660"/>
          </a:xfrm>
          <a:prstGeom prst="rect">
            <a:avLst/>
          </a:prstGeom>
          <a:noFill/>
        </p:spPr>
        <p:txBody>
          <a:bodyPr wrap="square" lIns="91440" tIns="45720" rIns="91440" bIns="45720">
            <a:spAutoFit/>
          </a:bodyPr>
          <a:lstStyle/>
          <a:p>
            <a:pPr algn="ctr"/>
            <a:r>
              <a:rPr lang="en-US" sz="9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ell MT" panose="02020503060305020303" pitchFamily="18" charset="0"/>
              </a:rPr>
              <a:t>THANK YOU</a:t>
            </a:r>
            <a:endParaRPr lang="en-US" sz="9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ell MT" panose="02020503060305020303" pitchFamily="18" charset="0"/>
            </a:endParaRP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30398998"/>
              </p:ext>
            </p:extLst>
          </p:nvPr>
        </p:nvGraphicFramePr>
        <p:xfrm>
          <a:off x="1524000" y="1828799"/>
          <a:ext cx="9144000" cy="4572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the Project</a:t>
            </a:r>
            <a:endParaRPr lang="en-US" dirty="0"/>
          </a:p>
        </p:txBody>
      </p:sp>
      <p:sp>
        <p:nvSpPr>
          <p:cNvPr id="3" name="Content Placeholder 2"/>
          <p:cNvSpPr>
            <a:spLocks noGrp="1"/>
          </p:cNvSpPr>
          <p:nvPr>
            <p:ph idx="1"/>
          </p:nvPr>
        </p:nvSpPr>
        <p:spPr/>
        <p:txBody>
          <a:bodyPr/>
          <a:lstStyle/>
          <a:p>
            <a:endParaRPr lang="en-IN" dirty="0" smtClean="0"/>
          </a:p>
          <a:p>
            <a:endParaRPr lang="en-IN" dirty="0"/>
          </a:p>
          <a:p>
            <a:r>
              <a:rPr lang="en-IN" dirty="0" smtClean="0"/>
              <a:t>The </a:t>
            </a:r>
            <a:r>
              <a:rPr lang="en-IN" dirty="0"/>
              <a:t>aim of the project is to analyse and predict the probability of occurrence of Cardiovascular Diseases. This will help us prevent and cure from CVDs. To achieve this we will use dataset which contains 76 features or attributes from 303 patients; however, published studies chose only 14 features that are relevant in predicting heart disease.</a:t>
            </a:r>
          </a:p>
          <a:p>
            <a:endParaRPr lang="en-IN"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7" name="Content Placeholder 6"/>
          <p:cNvSpPr>
            <a:spLocks noGrp="1"/>
          </p:cNvSpPr>
          <p:nvPr>
            <p:ph idx="1"/>
          </p:nvPr>
        </p:nvSpPr>
        <p:spPr/>
        <p:txBody>
          <a:bodyPr/>
          <a:lstStyle/>
          <a:p>
            <a:endParaRPr lang="en-IN" dirty="0" smtClean="0"/>
          </a:p>
          <a:p>
            <a:endParaRPr lang="en-IN" dirty="0"/>
          </a:p>
          <a:p>
            <a:r>
              <a:rPr lang="en-IN" dirty="0" smtClean="0"/>
              <a:t>Health </a:t>
            </a:r>
            <a:r>
              <a:rPr lang="en-IN" dirty="0"/>
              <a:t>is real wealth in the pandemic time we all realized the brute effects of covid-19 on all irrespective of any status. You are required to analyse this health and medical data for better future preparation. A dataset is formed by taking into consideration some of the information of 303 individuals</a:t>
            </a:r>
          </a:p>
          <a:p>
            <a:endParaRPr lang="en-IN"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919279181"/>
              </p:ext>
            </p:extLst>
          </p:nvPr>
        </p:nvGraphicFramePr>
        <p:xfrm>
          <a:off x="1415480" y="1671872"/>
          <a:ext cx="8712968"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468" y="260648"/>
            <a:ext cx="10009112" cy="648072"/>
          </a:xfrm>
        </p:spPr>
        <p:txBody>
          <a:bodyPr>
            <a:normAutofit/>
          </a:bodyPr>
          <a:lstStyle/>
          <a:p>
            <a:r>
              <a:rPr lang="en-US" sz="4400" dirty="0" smtClean="0"/>
              <a:t>Dataset Information</a:t>
            </a:r>
            <a:endParaRPr lang="en-US" sz="4400" dirty="0"/>
          </a:p>
        </p:txBody>
      </p:sp>
      <p:sp>
        <p:nvSpPr>
          <p:cNvPr id="3" name="Text Placeholder 2"/>
          <p:cNvSpPr>
            <a:spLocks noGrp="1"/>
          </p:cNvSpPr>
          <p:nvPr>
            <p:ph type="body" idx="1"/>
          </p:nvPr>
        </p:nvSpPr>
        <p:spPr>
          <a:xfrm>
            <a:off x="1127448" y="1124744"/>
            <a:ext cx="10369152" cy="5328592"/>
          </a:xfrm>
        </p:spPr>
        <p:txBody>
          <a:bodyPr>
            <a:normAutofit fontScale="55000" lnSpcReduction="20000"/>
          </a:bodyPr>
          <a:lstStyle/>
          <a:p>
            <a:pPr lvl="0"/>
            <a:r>
              <a:rPr lang="en-IN" sz="2500" dirty="0" smtClean="0"/>
              <a:t>1. </a:t>
            </a:r>
            <a:r>
              <a:rPr lang="en-IN" sz="2900" dirty="0" smtClean="0"/>
              <a:t>age </a:t>
            </a:r>
            <a:r>
              <a:rPr lang="en-IN" sz="2900" dirty="0"/>
              <a:t>(Age in years)</a:t>
            </a:r>
          </a:p>
          <a:p>
            <a:pPr lvl="0"/>
            <a:r>
              <a:rPr lang="en-IN" sz="2500" dirty="0" smtClean="0"/>
              <a:t>2. sex </a:t>
            </a:r>
            <a:r>
              <a:rPr lang="en-IN" sz="2500" dirty="0"/>
              <a:t>: (1 = male, 0 = female)</a:t>
            </a:r>
          </a:p>
          <a:p>
            <a:pPr lvl="0"/>
            <a:r>
              <a:rPr lang="en-IN" sz="2500" dirty="0" smtClean="0"/>
              <a:t>3. cp </a:t>
            </a:r>
            <a:r>
              <a:rPr lang="en-IN" sz="2500" dirty="0"/>
              <a:t>(Chest Pain Type): [ 0: asymptomatic, 1: atypical angina, 2: non-</a:t>
            </a:r>
            <a:r>
              <a:rPr lang="en-IN" sz="2500" dirty="0" err="1"/>
              <a:t>anginal</a:t>
            </a:r>
            <a:r>
              <a:rPr lang="en-IN" sz="2500" dirty="0"/>
              <a:t> pain, 3: typical angina]</a:t>
            </a:r>
          </a:p>
          <a:p>
            <a:pPr lvl="0"/>
            <a:r>
              <a:rPr lang="en-IN" sz="2500" dirty="0" smtClean="0"/>
              <a:t>4. trestbps </a:t>
            </a:r>
            <a:r>
              <a:rPr lang="en-IN" sz="2500" dirty="0"/>
              <a:t>(Resting Blood Pressure in mm/hg )</a:t>
            </a:r>
          </a:p>
          <a:p>
            <a:pPr lvl="0"/>
            <a:r>
              <a:rPr lang="en-IN" sz="2500" dirty="0" smtClean="0"/>
              <a:t>5. chol </a:t>
            </a:r>
            <a:r>
              <a:rPr lang="en-IN" sz="2500" dirty="0"/>
              <a:t>(Serum Cholesterol in mg/dl)</a:t>
            </a:r>
          </a:p>
          <a:p>
            <a:pPr lvl="0"/>
            <a:r>
              <a:rPr lang="en-IN" sz="2500" dirty="0" smtClean="0"/>
              <a:t>6. fps </a:t>
            </a:r>
            <a:r>
              <a:rPr lang="en-IN" sz="2500" dirty="0"/>
              <a:t>(Fasting Blood Sugar &gt; 120 mg/dl): [0 = no, 1 = yes]</a:t>
            </a:r>
          </a:p>
          <a:p>
            <a:pPr lvl="0"/>
            <a:r>
              <a:rPr lang="en-IN" sz="2500" dirty="0" smtClean="0"/>
              <a:t>7.  restecg </a:t>
            </a:r>
            <a:r>
              <a:rPr lang="en-IN" sz="2500" dirty="0"/>
              <a:t>(Resting ECG): [0: showing probable or definite left ventricular hypertrophy by Estes’ criteria, 1: normal, 2: having ST-T </a:t>
            </a:r>
            <a:r>
              <a:rPr lang="en-IN" sz="2500" dirty="0" smtClean="0"/>
              <a:t>          	wave </a:t>
            </a:r>
            <a:r>
              <a:rPr lang="en-IN" sz="2500" dirty="0"/>
              <a:t>abnormality]</a:t>
            </a:r>
          </a:p>
          <a:p>
            <a:pPr lvl="0"/>
            <a:r>
              <a:rPr lang="en-IN" sz="2500" dirty="0" smtClean="0"/>
              <a:t>8.  thalach </a:t>
            </a:r>
            <a:r>
              <a:rPr lang="en-IN" sz="2500" dirty="0"/>
              <a:t>(maximum heart rate achieved)</a:t>
            </a:r>
          </a:p>
          <a:p>
            <a:pPr lvl="0"/>
            <a:r>
              <a:rPr lang="en-IN" sz="2500" dirty="0" smtClean="0"/>
              <a:t>9.  exang </a:t>
            </a:r>
            <a:r>
              <a:rPr lang="en-IN" sz="2500" dirty="0"/>
              <a:t>(Exercise Induced Angina): [1 = yes, 0 = no]</a:t>
            </a:r>
          </a:p>
          <a:p>
            <a:pPr lvl="0"/>
            <a:r>
              <a:rPr lang="en-IN" sz="2500" dirty="0" smtClean="0"/>
              <a:t>10. oldpeak </a:t>
            </a:r>
            <a:r>
              <a:rPr lang="en-IN" sz="2500" dirty="0"/>
              <a:t>(ST depression induced by exercise relative to rest)</a:t>
            </a:r>
          </a:p>
          <a:p>
            <a:pPr lvl="0"/>
            <a:r>
              <a:rPr lang="en-IN" sz="2500" dirty="0" smtClean="0"/>
              <a:t>11. slope </a:t>
            </a:r>
            <a:r>
              <a:rPr lang="en-IN" sz="2500" dirty="0"/>
              <a:t>(the slope of the peak exercise ST segment): [0: downsloping; 1: flat; 2: upsloping]</a:t>
            </a:r>
          </a:p>
          <a:p>
            <a:pPr lvl="0"/>
            <a:r>
              <a:rPr lang="en-IN" sz="2500" dirty="0" smtClean="0"/>
              <a:t>12. ca </a:t>
            </a:r>
            <a:r>
              <a:rPr lang="en-IN" sz="2500" dirty="0"/>
              <a:t>[number of major vessels (0–3)</a:t>
            </a:r>
          </a:p>
          <a:p>
            <a:pPr lvl="0"/>
            <a:r>
              <a:rPr lang="en-IN" sz="2500" dirty="0" smtClean="0"/>
              <a:t>13. thal </a:t>
            </a:r>
            <a:r>
              <a:rPr lang="en-IN" sz="2500" dirty="0"/>
              <a:t>: [1 = normal, 2 = fixed defect, 3 = reversible defect]</a:t>
            </a:r>
          </a:p>
          <a:p>
            <a:pPr lvl="0"/>
            <a:r>
              <a:rPr lang="en-IN" sz="2500" dirty="0" smtClean="0"/>
              <a:t>14. target</a:t>
            </a:r>
            <a:r>
              <a:rPr lang="en-IN" sz="2500" dirty="0"/>
              <a:t>: [0 = disease, 1 = no disease]</a:t>
            </a:r>
          </a:p>
          <a:p>
            <a:endParaRPr lang="en-US"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important attributes</a:t>
            </a:r>
            <a:endParaRPr lang="en-US" dirty="0"/>
          </a:p>
        </p:txBody>
      </p:sp>
      <p:sp>
        <p:nvSpPr>
          <p:cNvPr id="7" name="Content Placeholder 6"/>
          <p:cNvSpPr>
            <a:spLocks noGrp="1"/>
          </p:cNvSpPr>
          <p:nvPr>
            <p:ph idx="1"/>
          </p:nvPr>
        </p:nvSpPr>
        <p:spPr/>
        <p:txBody>
          <a:bodyPr>
            <a:normAutofit lnSpcReduction="10000"/>
          </a:bodyPr>
          <a:lstStyle/>
          <a:p>
            <a:r>
              <a:rPr lang="en-IN" dirty="0" smtClean="0"/>
              <a:t>AGE </a:t>
            </a:r>
            <a:r>
              <a:rPr lang="en-IN" sz="2000" dirty="0" smtClean="0">
                <a:latin typeface="Bell MT" panose="02020503060305020303" pitchFamily="18" charset="0"/>
              </a:rPr>
              <a:t>- Age </a:t>
            </a:r>
            <a:r>
              <a:rPr lang="en-IN" sz="2000" dirty="0">
                <a:latin typeface="Bell MT" panose="02020503060305020303" pitchFamily="18" charset="0"/>
              </a:rPr>
              <a:t>is an independent risk factor for cardiovascular disease (CVD) in </a:t>
            </a:r>
            <a:r>
              <a:rPr lang="en-IN" sz="2000" dirty="0" smtClean="0">
                <a:latin typeface="Bell MT" panose="02020503060305020303" pitchFamily="18" charset="0"/>
              </a:rPr>
              <a:t>adults.</a:t>
            </a:r>
            <a:r>
              <a:rPr lang="en-IN" dirty="0"/>
              <a:t> </a:t>
            </a:r>
            <a:r>
              <a:rPr lang="en-IN" sz="2000" dirty="0">
                <a:latin typeface="Bell MT" panose="02020503060305020303" pitchFamily="18" charset="0"/>
              </a:rPr>
              <a:t>Normal aging is generally accompanied by a thickening and stiffening of the left ventricular </a:t>
            </a:r>
            <a:r>
              <a:rPr lang="en-IN" sz="2000" dirty="0" smtClean="0">
                <a:latin typeface="Bell MT" panose="02020503060305020303" pitchFamily="18" charset="0"/>
              </a:rPr>
              <a:t>walls which results in heart attacks .</a:t>
            </a:r>
          </a:p>
          <a:p>
            <a:r>
              <a:rPr lang="en-IN" sz="1800" b="1" dirty="0" smtClean="0">
                <a:latin typeface="Bell MT" panose="02020503060305020303" pitchFamily="18" charset="0"/>
              </a:rPr>
              <a:t>SEX </a:t>
            </a:r>
            <a:r>
              <a:rPr lang="en-IN" sz="1800" dirty="0" smtClean="0">
                <a:latin typeface="Bell MT" panose="02020503060305020303" pitchFamily="18" charset="0"/>
              </a:rPr>
              <a:t>- Men </a:t>
            </a:r>
            <a:r>
              <a:rPr lang="en-IN" sz="1800" dirty="0">
                <a:latin typeface="Bell MT" panose="02020503060305020303" pitchFamily="18" charset="0"/>
              </a:rPr>
              <a:t>have a higher incidence of heart failure, but the overall prevalence rate is similar in both sexes, since women survive longer after the onset of heart failure. Women tend to be older when diagnosed with heart failure and more often have diastolic dysfunction than </a:t>
            </a:r>
            <a:r>
              <a:rPr lang="en-IN" sz="1800" dirty="0" err="1">
                <a:latin typeface="Bell MT" panose="02020503060305020303" pitchFamily="18" charset="0"/>
              </a:rPr>
              <a:t>men.</a:t>
            </a:r>
            <a:r>
              <a:rPr lang="en-IN" sz="1800" dirty="0" err="1" smtClean="0">
                <a:latin typeface="Bell MT" panose="02020503060305020303" pitchFamily="18" charset="0"/>
              </a:rPr>
              <a:t>Women</a:t>
            </a:r>
            <a:r>
              <a:rPr lang="en-IN" sz="1800" dirty="0" smtClean="0">
                <a:latin typeface="Bell MT" panose="02020503060305020303" pitchFamily="18" charset="0"/>
              </a:rPr>
              <a:t> </a:t>
            </a:r>
            <a:r>
              <a:rPr lang="en-IN" sz="1800" dirty="0">
                <a:latin typeface="Bell MT" panose="02020503060305020303" pitchFamily="18" charset="0"/>
              </a:rPr>
              <a:t>have smaller arteries than men, so coronary artery disease develops differently, and more diffusely. Also, CAD in women tends to afflict smaller arteries that feed the heart</a:t>
            </a:r>
            <a:r>
              <a:rPr lang="en-IN" sz="1800" dirty="0" smtClean="0">
                <a:latin typeface="Bell MT" panose="02020503060305020303" pitchFamily="18" charset="0"/>
              </a:rPr>
              <a:t>.</a:t>
            </a:r>
          </a:p>
          <a:p>
            <a:r>
              <a:rPr lang="en-IN" sz="1800" b="1" dirty="0" smtClean="0">
                <a:latin typeface="Bell MT" panose="02020503060305020303" pitchFamily="18" charset="0"/>
              </a:rPr>
              <a:t>CHOLESTROL</a:t>
            </a:r>
            <a:r>
              <a:rPr lang="en-IN" sz="1800" dirty="0" smtClean="0">
                <a:latin typeface="Bell MT" panose="02020503060305020303" pitchFamily="18" charset="0"/>
              </a:rPr>
              <a:t> - </a:t>
            </a:r>
            <a:r>
              <a:rPr lang="en-IN" sz="1800" dirty="0">
                <a:latin typeface="Bell MT" panose="02020503060305020303" pitchFamily="18" charset="0"/>
              </a:rPr>
              <a:t>With high cholesterol, you can develop fatty deposits in your blood vessels. Eventually, these deposits grow, making it difficult for enough blood to flow through your </a:t>
            </a:r>
            <a:r>
              <a:rPr lang="en-IN" sz="1800" dirty="0" smtClean="0">
                <a:latin typeface="Bell MT" panose="02020503060305020303" pitchFamily="18" charset="0"/>
              </a:rPr>
              <a:t>arteries</a:t>
            </a:r>
          </a:p>
          <a:p>
            <a:r>
              <a:rPr lang="en-IN" sz="1800" b="1" dirty="0" smtClean="0">
                <a:latin typeface="Bell MT" panose="02020503060305020303" pitchFamily="18" charset="0"/>
              </a:rPr>
              <a:t>Max Heart Rate </a:t>
            </a:r>
            <a:r>
              <a:rPr lang="en-IN" sz="1800" dirty="0" smtClean="0">
                <a:latin typeface="Bell MT" panose="02020503060305020303" pitchFamily="18" charset="0"/>
              </a:rPr>
              <a:t>- It </a:t>
            </a:r>
            <a:r>
              <a:rPr lang="en-IN" sz="1800" dirty="0">
                <a:latin typeface="Bell MT" panose="02020503060305020303" pitchFamily="18" charset="0"/>
              </a:rPr>
              <a:t>has been shown that an increase in heart rate by 10 beats per minute was associated with an increase in the risk of cardiac death by at least 20%, and this increase in the risk is similar to the one observed with an increase in systolic blood pressure by 10 mm Hg.</a:t>
            </a:r>
          </a:p>
          <a:p>
            <a:endParaRPr lang="en-IN" sz="1800" dirty="0">
              <a:latin typeface="Bell MT" panose="02020503060305020303" pitchFamily="18" charset="0"/>
            </a:endParaRP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important attributes</a:t>
            </a:r>
          </a:p>
        </p:txBody>
      </p:sp>
      <p:sp>
        <p:nvSpPr>
          <p:cNvPr id="3" name="Content Placeholder 2"/>
          <p:cNvSpPr>
            <a:spLocks noGrp="1"/>
          </p:cNvSpPr>
          <p:nvPr>
            <p:ph idx="1"/>
          </p:nvPr>
        </p:nvSpPr>
        <p:spPr/>
        <p:txBody>
          <a:bodyPr/>
          <a:lstStyle/>
          <a:p>
            <a:endParaRPr lang="en-IN" dirty="0" smtClean="0"/>
          </a:p>
          <a:p>
            <a:r>
              <a:rPr lang="en-IN" dirty="0" smtClean="0"/>
              <a:t>Blood Pressure - </a:t>
            </a:r>
            <a:r>
              <a:rPr lang="en-IN" sz="2000" dirty="0">
                <a:latin typeface="Bell MT" panose="02020503060305020303" pitchFamily="18" charset="0"/>
              </a:rPr>
              <a:t>Without appropriate blood pressure control, the heart can weaken over time and heart failure may develop. High blood pressure also leads to thickening of the blood vessel walls. When combined with cholesterol deposits in the blood vessels, the risk of heart attack and stroke </a:t>
            </a:r>
            <a:r>
              <a:rPr lang="en-IN" sz="2000" dirty="0" smtClean="0">
                <a:latin typeface="Bell MT" panose="02020503060305020303" pitchFamily="18" charset="0"/>
              </a:rPr>
              <a:t>increases</a:t>
            </a:r>
          </a:p>
          <a:p>
            <a:r>
              <a:rPr lang="en-IN" sz="2000" dirty="0" smtClean="0"/>
              <a:t>Fasting Blood Sugar </a:t>
            </a:r>
            <a:r>
              <a:rPr lang="en-IN" sz="2000" dirty="0" smtClean="0">
                <a:latin typeface="Bell MT" panose="02020503060305020303" pitchFamily="18" charset="0"/>
              </a:rPr>
              <a:t>- </a:t>
            </a:r>
            <a:r>
              <a:rPr lang="en-IN" sz="1800" dirty="0">
                <a:latin typeface="Bell MT" panose="02020503060305020303" pitchFamily="18" charset="0"/>
              </a:rPr>
              <a:t>A fasting blood sugar level of 99 mg/</a:t>
            </a:r>
            <a:r>
              <a:rPr lang="en-IN" sz="1800" dirty="0" err="1">
                <a:latin typeface="Bell MT" panose="02020503060305020303" pitchFamily="18" charset="0"/>
              </a:rPr>
              <a:t>dL</a:t>
            </a:r>
            <a:r>
              <a:rPr lang="en-IN" sz="1800" dirty="0">
                <a:latin typeface="Bell MT" panose="02020503060305020303" pitchFamily="18" charset="0"/>
              </a:rPr>
              <a:t> or lower is normal, 100 to 125 mg/</a:t>
            </a:r>
            <a:r>
              <a:rPr lang="en-IN" sz="1800" dirty="0" err="1">
                <a:latin typeface="Bell MT" panose="02020503060305020303" pitchFamily="18" charset="0"/>
              </a:rPr>
              <a:t>dL</a:t>
            </a:r>
            <a:r>
              <a:rPr lang="en-IN" sz="1800" dirty="0">
                <a:latin typeface="Bell MT" panose="02020503060305020303" pitchFamily="18" charset="0"/>
              </a:rPr>
              <a:t> indicates you have </a:t>
            </a:r>
            <a:r>
              <a:rPr lang="en-IN" sz="1800" dirty="0" err="1">
                <a:latin typeface="Bell MT" panose="02020503060305020303" pitchFamily="18" charset="0"/>
              </a:rPr>
              <a:t>prediabetes</a:t>
            </a:r>
            <a:r>
              <a:rPr lang="en-IN" sz="1800" dirty="0">
                <a:latin typeface="Bell MT" panose="02020503060305020303" pitchFamily="18" charset="0"/>
              </a:rPr>
              <a:t>, and 126 mg/</a:t>
            </a:r>
            <a:r>
              <a:rPr lang="en-IN" sz="1800" dirty="0" err="1">
                <a:latin typeface="Bell MT" panose="02020503060305020303" pitchFamily="18" charset="0"/>
              </a:rPr>
              <a:t>dL</a:t>
            </a:r>
            <a:r>
              <a:rPr lang="en-IN" sz="1800" dirty="0">
                <a:latin typeface="Bell MT" panose="02020503060305020303" pitchFamily="18" charset="0"/>
              </a:rPr>
              <a:t> or higher indicates you have diabetes</a:t>
            </a:r>
            <a:r>
              <a:rPr lang="en-IN" sz="1800" dirty="0" smtClean="0">
                <a:latin typeface="Bell MT" panose="02020503060305020303" pitchFamily="18" charset="0"/>
              </a:rPr>
              <a:t>.</a:t>
            </a:r>
            <a:r>
              <a:rPr lang="en-IN" sz="1800" dirty="0">
                <a:latin typeface="Bell MT" panose="02020503060305020303" pitchFamily="18" charset="0"/>
              </a:rPr>
              <a:t> high blood sugar can damage blood vessels and the nerves that control your heart. People with diabetes are also more likely to have other conditions that raise the risk for heart disease: High blood pressure increases the force of blood through your arteries and can damage artery walls</a:t>
            </a:r>
            <a:r>
              <a:rPr lang="en-IN" sz="1800" dirty="0" smtClean="0">
                <a:latin typeface="Bell MT" panose="02020503060305020303" pitchFamily="18" charset="0"/>
              </a:rPr>
              <a:t>.</a:t>
            </a:r>
          </a:p>
          <a:p>
            <a:endParaRPr lang="en-IN" sz="1800" dirty="0">
              <a:latin typeface="Bell MT" panose="02020503060305020303" pitchFamily="18" charset="0"/>
            </a:endParaRP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Visualizations</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556793"/>
            <a:ext cx="3719736" cy="26642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932186" y="1556793"/>
            <a:ext cx="4161565" cy="26642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8112224" y="1556793"/>
            <a:ext cx="3943597" cy="22828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1" y="4221089"/>
            <a:ext cx="4534334" cy="2636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7303293" y="4124325"/>
            <a:ext cx="4752528" cy="2733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1861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60</TotalTime>
  <Words>533</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Agency FB</vt:lpstr>
      <vt:lpstr>Arial</vt:lpstr>
      <vt:lpstr>Bell MT</vt:lpstr>
      <vt:lpstr>Calibri</vt:lpstr>
      <vt:lpstr>Calibri Light</vt:lpstr>
      <vt:lpstr>Franklin Gothic Medium</vt:lpstr>
      <vt:lpstr>Medical Design 16x9</vt:lpstr>
      <vt:lpstr>Heart Disease Diagnostic Analysis</vt:lpstr>
      <vt:lpstr>Project Details</vt:lpstr>
      <vt:lpstr>Aim of the Project</vt:lpstr>
      <vt:lpstr>Problem Statement</vt:lpstr>
      <vt:lpstr>Architecture</vt:lpstr>
      <vt:lpstr>Dataset Information</vt:lpstr>
      <vt:lpstr>Explanation of important attributes</vt:lpstr>
      <vt:lpstr>Explanation of important attributes</vt:lpstr>
      <vt:lpstr>Visualizations</vt:lpstr>
      <vt:lpstr>PowerPoint Presentation</vt:lpstr>
      <vt:lpstr>PowerPoint Presentation</vt:lpstr>
      <vt:lpstr>Key Performance Indicators</vt:lpstr>
      <vt:lpstr>Conclusions</vt:lpstr>
      <vt:lpstr>Add a Slide Title - 5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Microsoft account</dc:creator>
  <cp:lastModifiedBy>Microsoft account</cp:lastModifiedBy>
  <cp:revision>15</cp:revision>
  <dcterms:created xsi:type="dcterms:W3CDTF">2022-01-28T08:35:56Z</dcterms:created>
  <dcterms:modified xsi:type="dcterms:W3CDTF">2022-01-29T14:46:55Z</dcterms:modified>
</cp:coreProperties>
</file>