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5841" y="438150"/>
            <a:ext cx="6301579" cy="2168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b="1"/>
            </a:pPr>
            <a:r>
              <a:rPr lang="en-US" sz="4400" dirty="0">
                <a:latin typeface="+mj-lt"/>
                <a:ea typeface="+mj-ea"/>
                <a:cs typeface="+mj-cs"/>
              </a:rPr>
              <a:t>heading1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40" y="2799956"/>
            <a:ext cx="5543545" cy="461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content1</a:t>
            </a:r>
          </a:p>
        </p:txBody>
      </p:sp>
      <p:pic>
        <p:nvPicPr>
          <p:cNvPr id="2" name="Picture 1" descr="download.jpg"/>
          <p:cNvPicPr>
            <a:picLocks noChangeAspect="1"/>
          </p:cNvPicPr>
          <p:nvPr/>
        </p:nvPicPr>
        <p:blipFill rotWithShape="1">
          <a:blip r:embed="rId2"/>
          <a:srcRect l="38523" r="15830" b="1"/>
          <a:stretch/>
        </p:blipFill>
        <p:spPr>
          <a:xfrm>
            <a:off x="7475058" y="10"/>
            <a:ext cx="7155342" cy="82295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01279" y="588644"/>
            <a:ext cx="6349996" cy="1954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b="1"/>
            </a:pPr>
            <a:r>
              <a:rPr lang="en-US" sz="4100" dirty="0">
                <a:latin typeface="+mj-lt"/>
                <a:ea typeface="+mj-ea"/>
                <a:cs typeface="+mj-cs"/>
              </a:rPr>
              <a:t>heading2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878" r="878"/>
          <a:stretch/>
        </p:blipFill>
        <p:spPr>
          <a:xfrm>
            <a:off x="2" y="1904"/>
            <a:ext cx="7315199" cy="8227696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TextBox 3"/>
          <p:cNvSpPr txBox="1"/>
          <p:nvPr/>
        </p:nvSpPr>
        <p:spPr>
          <a:xfrm>
            <a:off x="7701280" y="3137534"/>
            <a:ext cx="6349996" cy="450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2200" dirty="0"/>
              <a:t>content2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5841" y="438150"/>
            <a:ext cx="6301579" cy="2168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b="1"/>
            </a:pPr>
            <a:r>
              <a:rPr lang="en-US" sz="4400" dirty="0">
                <a:latin typeface="+mj-lt"/>
                <a:ea typeface="+mj-ea"/>
                <a:cs typeface="+mj-cs"/>
              </a:rPr>
              <a:t>heading3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40" y="2799956"/>
            <a:ext cx="5543545" cy="461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content3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2449" r="22449"/>
          <a:stretch/>
        </p:blipFill>
        <p:spPr>
          <a:xfrm>
            <a:off x="7475058" y="10"/>
            <a:ext cx="7155342" cy="82295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3206" r="3206"/>
          <a:stretch/>
        </p:blipFill>
        <p:spPr>
          <a:xfrm>
            <a:off x="1" y="10"/>
            <a:ext cx="11603570" cy="822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50022" y="0"/>
            <a:ext cx="8480374" cy="82296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37932" y="438150"/>
            <a:ext cx="4586626" cy="2279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b="1"/>
            </a:pPr>
            <a:r>
              <a:rPr lang="en-US" sz="4800" dirty="0">
                <a:latin typeface="+mj-lt"/>
                <a:ea typeface="+mj-ea"/>
                <a:cs typeface="+mj-cs"/>
              </a:rPr>
              <a:t>heading4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37932" y="2921041"/>
            <a:ext cx="4586626" cy="449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content4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215" y="4503418"/>
            <a:ext cx="3949065" cy="2943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3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b="1"/>
            </a:pPr>
            <a:r>
              <a:rPr lang="en-US" sz="4300" dirty="0">
                <a:latin typeface="+mj-lt"/>
                <a:ea typeface="+mj-ea"/>
                <a:cs typeface="+mj-cs"/>
              </a:rPr>
              <a:t>heading5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t="27160" b="27160"/>
          <a:stretch/>
        </p:blipFill>
        <p:spPr>
          <a:xfrm>
            <a:off x="20" y="-150460"/>
            <a:ext cx="14630380" cy="445272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TextBox 3"/>
          <p:cNvSpPr txBox="1"/>
          <p:nvPr/>
        </p:nvSpPr>
        <p:spPr>
          <a:xfrm>
            <a:off x="5068778" y="4503420"/>
            <a:ext cx="8982496" cy="294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2200" dirty="0"/>
              <a:t>content5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03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t="20698" b="20698"/>
          <a:stretch/>
        </p:blipFill>
        <p:spPr>
          <a:xfrm>
            <a:off x="-1" y="10"/>
            <a:ext cx="14673754" cy="560031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66" y="3584971"/>
            <a:ext cx="14673753" cy="2194559"/>
            <a:chOff x="-305" y="2987478"/>
            <a:chExt cx="12188952" cy="18288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5606" y="5461244"/>
            <a:ext cx="6026138" cy="1811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b="1"/>
            </a:pPr>
            <a:r>
              <a:rPr lang="en-US" sz="4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heading6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4296" y="5461244"/>
            <a:ext cx="5911693" cy="181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900" dirty="0">
                <a:solidFill>
                  <a:schemeClr val="tx2"/>
                </a:solidFill>
              </a:rPr>
              <a:t>content6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03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6574" r="26574"/>
          <a:stretch/>
        </p:blipFill>
        <p:spPr>
          <a:xfrm>
            <a:off x="7000771" y="10"/>
            <a:ext cx="7672982" cy="82295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95476" y="0"/>
            <a:ext cx="7978277" cy="8229600"/>
            <a:chOff x="5705128" y="0"/>
            <a:chExt cx="6648564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5606" y="958134"/>
            <a:ext cx="5764363" cy="1573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b="1"/>
            </a:pPr>
            <a:r>
              <a:rPr lang="en-US" sz="43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heading7</a:t>
            </a:r>
            <a:endParaRPr lang="en-US" sz="4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606" y="2726571"/>
            <a:ext cx="5648164" cy="4546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2200" dirty="0">
                <a:solidFill>
                  <a:schemeClr val="tx2"/>
                </a:solidFill>
              </a:rPr>
              <a:t>content7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Fonda Goodman</cp:lastModifiedBy>
  <cp:revision>6</cp:revision>
  <dcterms:created xsi:type="dcterms:W3CDTF">2013-01-27T09:14:16Z</dcterms:created>
  <dcterms:modified xsi:type="dcterms:W3CDTF">2023-10-02T05:30:28Z</dcterms:modified>
  <cp:category/>
</cp:coreProperties>
</file>