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6A536-07CA-4A18-8DA7-9A1F69483D13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0DD6-BBDE-4A9B-BF84-B0B80B0BE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0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0DD6-BBDE-4A9B-BF84-B0B80B0BEB0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1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3718-627A-410D-BF34-40149FCBCF4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5EA-CFC4-4ED8-8617-3BA249DAC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of CSV to 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7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database in </a:t>
            </a:r>
            <a:r>
              <a:rPr lang="en-US" dirty="0" err="1" smtClean="0"/>
              <a:t>MsSQL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18147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2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teps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database and choose task and select import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0452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6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data source (Flat file source)</a:t>
            </a:r>
          </a:p>
          <a:p>
            <a:r>
              <a:rPr lang="en-US" dirty="0" smtClean="0"/>
              <a:t>Browse file name (where save the CSV file)</a:t>
            </a:r>
          </a:p>
          <a:p>
            <a:r>
              <a:rPr lang="en-US" dirty="0" smtClean="0"/>
              <a:t>Click on Next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55308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78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Choose data destination (SQL server Native Client 11.0)</a:t>
            </a:r>
          </a:p>
          <a:p>
            <a:r>
              <a:rPr lang="en-US" sz="1400" dirty="0" smtClean="0"/>
              <a:t>Server name</a:t>
            </a:r>
          </a:p>
          <a:p>
            <a:r>
              <a:rPr lang="en-US" sz="1400" dirty="0" smtClean="0"/>
              <a:t>Choose Database</a:t>
            </a:r>
          </a:p>
          <a:p>
            <a:r>
              <a:rPr lang="en-US" sz="1400" dirty="0" smtClean="0"/>
              <a:t>Click on Next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6884466" cy="37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09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Source table and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Next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5"/>
            <a:ext cx="6714728" cy="433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And Run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Run </a:t>
            </a:r>
            <a:r>
              <a:rPr lang="en-US" dirty="0" err="1" smtClean="0"/>
              <a:t>immeditely</a:t>
            </a:r>
            <a:endParaRPr lang="en-US" dirty="0" smtClean="0"/>
          </a:p>
          <a:p>
            <a:r>
              <a:rPr lang="en-US" dirty="0" smtClean="0"/>
              <a:t>Click on Next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712879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4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86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Conversion of CSV to Database</vt:lpstr>
      <vt:lpstr>Step 1</vt:lpstr>
      <vt:lpstr>Steps 2</vt:lpstr>
      <vt:lpstr>Step 3</vt:lpstr>
      <vt:lpstr>Step 4</vt:lpstr>
      <vt:lpstr>Select Source table and View</vt:lpstr>
      <vt:lpstr>Save And Run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CSV to Database</dc:title>
  <dc:creator>Arushi</dc:creator>
  <cp:lastModifiedBy>Arushi</cp:lastModifiedBy>
  <cp:revision>5</cp:revision>
  <dcterms:created xsi:type="dcterms:W3CDTF">2023-05-11T18:10:15Z</dcterms:created>
  <dcterms:modified xsi:type="dcterms:W3CDTF">2023-05-11T19:15:55Z</dcterms:modified>
</cp:coreProperties>
</file>