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F6C53-616A-4AB6-82BD-04E03AF8A025}" v="4" dt="2020-04-14T12:20:03.104"/>
    <p1510:client id="{A0011D21-0FBF-48A0-97DC-2A87DDA29482}" v="1109" dt="2020-04-14T09:44:53.84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p:restoredTop sz="94648"/>
  </p:normalViewPr>
  <p:slideViewPr>
    <p:cSldViewPr snapToGrid="0">
      <p:cViewPr varScale="1">
        <p:scale>
          <a:sx n="121" d="100"/>
          <a:sy n="121" d="100"/>
        </p:scale>
        <p:origin x="1776" y="18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Car Rental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:PES1201700135–</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Laksh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Sethi</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rPr>
              <a:t>                         PES1201700703 –Arushi Bohra</a:t>
            </a:r>
          </a:p>
          <a:p>
            <a:r>
              <a:rPr lang="en-US" sz="2000" dirty="0">
                <a:solidFill>
                  <a:srgbClr val="0070C0"/>
                </a:solidFill>
                <a:latin typeface="Trebuchet MS" panose="020B0603020202020204"/>
                <a:ea typeface="Trebuchet MS" panose="020B0603020202020204"/>
                <a:cs typeface="Trebuchet MS" panose="020B0603020202020204"/>
              </a:rPr>
              <a:t>                         PES1201700772 – Yash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0BA2CC2-5F5A-4C08-9567-0DAD985C4C27}"/>
              </a:ext>
            </a:extLst>
          </p:cNvPr>
          <p:cNvSpPr txBox="1"/>
          <p:nvPr/>
        </p:nvSpPr>
        <p:spPr>
          <a:xfrm>
            <a:off x="746234" y="1776248"/>
            <a:ext cx="63403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A online car rental system has been implemented where different car variants are available for the user to rent and use the online payment portal to make the payment for the same. After payment, a confirmation email is sent. The user can add more cars of different models or delete them from his cart according to the features and functionality. </a:t>
            </a:r>
          </a:p>
          <a:p>
            <a:r>
              <a:rPr lang="en-US" sz="2400" dirty="0">
                <a:cs typeface="Segoe UI"/>
              </a:rPr>
              <a:t>For assistance , a chatbot has been implemented for addressing customer 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E399398-9C6C-4DDB-A02C-E16FBA0FA256}"/>
              </a:ext>
            </a:extLst>
          </p:cNvPr>
          <p:cNvSpPr txBox="1"/>
          <p:nvPr/>
        </p:nvSpPr>
        <p:spPr>
          <a:xfrm>
            <a:off x="1025912" y="2280424"/>
            <a:ext cx="27432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dirty="0"/>
              <a:t>• HTML</a:t>
            </a:r>
            <a:endParaRPr lang="en-US" dirty="0"/>
          </a:p>
          <a:p>
            <a:r>
              <a:rPr lang="en-US" sz="2800" dirty="0"/>
              <a:t>• CSS</a:t>
            </a:r>
            <a:endParaRPr lang="en-US" dirty="0"/>
          </a:p>
          <a:p>
            <a:r>
              <a:rPr lang="en-US" sz="2800" dirty="0"/>
              <a:t>• JavaScript</a:t>
            </a:r>
            <a:endParaRPr lang="en-US" dirty="0" err="1"/>
          </a:p>
          <a:p>
            <a:r>
              <a:rPr lang="en-US" sz="2800" dirty="0"/>
              <a:t>• Ajax</a:t>
            </a:r>
            <a:endParaRPr lang="en-US" dirty="0"/>
          </a:p>
          <a:p>
            <a:r>
              <a:rPr lang="en-US" sz="2800" dirty="0"/>
              <a:t>• PHP</a:t>
            </a:r>
            <a:endParaRPr lang="en-US" dirty="0"/>
          </a:p>
          <a:p>
            <a:r>
              <a:rPr lang="en-US" sz="2800" dirty="0"/>
              <a:t>• Vue</a:t>
            </a:r>
            <a:endParaRPr lang="en-US" dirty="0"/>
          </a:p>
          <a:p>
            <a:r>
              <a:rPr lang="en-US" sz="2800" dirty="0"/>
              <a:t>• XML</a:t>
            </a:r>
            <a:endParaRPr lang="en-US" dirty="0"/>
          </a:p>
          <a:p>
            <a:r>
              <a:rPr lang="en-US" sz="2800" dirty="0"/>
              <a:t>• jQuery</a:t>
            </a:r>
            <a:endParaRPr lang="en-US" dirty="0"/>
          </a:p>
          <a:p>
            <a:endParaRPr lang="en-US" sz="280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374E87FA-B105-4EA2-86BF-F646729180B3}"/>
              </a:ext>
            </a:extLst>
          </p:cNvPr>
          <p:cNvSpPr txBox="1"/>
          <p:nvPr/>
        </p:nvSpPr>
        <p:spPr>
          <a:xfrm>
            <a:off x="282497" y="2326888"/>
            <a:ext cx="696207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 Data is taken as a XML file and it is thoroughly updated through Ajax requests to a PHP file.</a:t>
            </a:r>
            <a:endParaRPr lang="en-US" dirty="0"/>
          </a:p>
          <a:p>
            <a:endParaRPr lang="en-US" sz="2400" dirty="0">
              <a:cs typeface="Segoe UI"/>
            </a:endParaRPr>
          </a:p>
          <a:p>
            <a:r>
              <a:rPr lang="en-US" sz="2400" dirty="0">
                <a:cs typeface="Segoe UI"/>
              </a:rPr>
              <a:t>• Checking car availability and adding cars to the shopping cart is done by Ajax requests.</a:t>
            </a:r>
          </a:p>
          <a:p>
            <a:endParaRPr lang="en-US" sz="2400" dirty="0">
              <a:cs typeface="Segoe UI"/>
            </a:endParaRPr>
          </a:p>
          <a:p>
            <a:r>
              <a:rPr lang="en-US" sz="2400" dirty="0"/>
              <a:t>• For displaying car details Vue is used.</a:t>
            </a:r>
          </a:p>
          <a:p>
            <a:endParaRPr lang="en-US" sz="2400" dirty="0"/>
          </a:p>
          <a:p>
            <a:r>
              <a:rPr lang="en-US" sz="2400" dirty="0"/>
              <a:t>• For searching cars and Chatbot jQuery is used.</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E46EBDAE-32A3-4794-B6A9-EFA591A99C14}"/>
              </a:ext>
            </a:extLst>
          </p:cNvPr>
          <p:cNvSpPr txBox="1"/>
          <p:nvPr/>
        </p:nvSpPr>
        <p:spPr>
          <a:xfrm>
            <a:off x="895814" y="2596376"/>
            <a:ext cx="61907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Chatbot is used as an intelligent functionality with help the of php and jQuery. </a:t>
            </a:r>
          </a:p>
          <a:p>
            <a:r>
              <a:rPr lang="en-US" sz="2400" dirty="0">
                <a:cs typeface="Segoe UI"/>
              </a:rPr>
              <a:t>It takes the response and validates it  through a php file. Data needs to be trained for a working chatbot. Then it can be integrated with python APIs to make the chatbot fully functionable.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310</Words>
  <Application>Microsoft Macintosh PowerPoint</Application>
  <PresentationFormat>On-screen Show (4:3)</PresentationFormat>
  <Paragraphs>33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Arushi Bohra</cp:lastModifiedBy>
  <cp:revision>233</cp:revision>
  <dcterms:created xsi:type="dcterms:W3CDTF">2020-04-04T14:48:00Z</dcterms:created>
  <dcterms:modified xsi:type="dcterms:W3CDTF">2020-04-16T16:57:37Z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