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662" r:id="rId2"/>
  </p:sldMasterIdLst>
  <p:notesMasterIdLst>
    <p:notesMasterId r:id="rId15"/>
  </p:notesMasterIdLst>
  <p:sldIdLst>
    <p:sldId id="256" r:id="rId3"/>
    <p:sldId id="257" r:id="rId4"/>
    <p:sldId id="258" r:id="rId5"/>
    <p:sldId id="259"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012CD-ACFE-4ACB-B240-8EF2732D7D95}" v="1042" dt="2023-08-19T06:34:41.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62" d="100"/>
          <a:sy n="62" d="100"/>
        </p:scale>
        <p:origin x="6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shi Nautiyal (PGT)" userId="S::c2050383@newcastle.ac.uk::8b3ad8a3-215c-4c23-9303-9fddaa98babe" providerId="AD" clId="Web-{A4D012CD-ACFE-4ACB-B240-8EF2732D7D95}"/>
    <pc:docChg chg="addSld delSld modSld sldOrd addMainMaster delMainMaster">
      <pc:chgData name="Arushi Nautiyal (PGT)" userId="S::c2050383@newcastle.ac.uk::8b3ad8a3-215c-4c23-9303-9fddaa98babe" providerId="AD" clId="Web-{A4D012CD-ACFE-4ACB-B240-8EF2732D7D95}" dt="2023-08-19T06:35:23.622" v="897"/>
      <pc:docMkLst>
        <pc:docMk/>
      </pc:docMkLst>
      <pc:sldChg chg="addSp delSp modSp new mod setBg modClrScheme addAnim delAnim chgLayout">
        <pc:chgData name="Arushi Nautiyal (PGT)" userId="S::c2050383@newcastle.ac.uk::8b3ad8a3-215c-4c23-9303-9fddaa98babe" providerId="AD" clId="Web-{A4D012CD-ACFE-4ACB-B240-8EF2732D7D95}" dt="2023-08-19T04:22:19.979" v="169" actId="1076"/>
        <pc:sldMkLst>
          <pc:docMk/>
          <pc:sldMk cId="3515568800" sldId="256"/>
        </pc:sldMkLst>
        <pc:spChg chg="mod ord">
          <ac:chgData name="Arushi Nautiyal (PGT)" userId="S::c2050383@newcastle.ac.uk::8b3ad8a3-215c-4c23-9303-9fddaa98babe" providerId="AD" clId="Web-{A4D012CD-ACFE-4ACB-B240-8EF2732D7D95}" dt="2023-08-19T04:22:08.292" v="167" actId="1076"/>
          <ac:spMkLst>
            <pc:docMk/>
            <pc:sldMk cId="3515568800" sldId="256"/>
            <ac:spMk id="2" creationId="{01E0AD9F-9644-EED7-3973-D3CB4F4FAE9D}"/>
          </ac:spMkLst>
        </pc:spChg>
        <pc:spChg chg="mod ord">
          <ac:chgData name="Arushi Nautiyal (PGT)" userId="S::c2050383@newcastle.ac.uk::8b3ad8a3-215c-4c23-9303-9fddaa98babe" providerId="AD" clId="Web-{A4D012CD-ACFE-4ACB-B240-8EF2732D7D95}" dt="2023-08-19T04:22:19.979" v="169" actId="1076"/>
          <ac:spMkLst>
            <pc:docMk/>
            <pc:sldMk cId="3515568800" sldId="256"/>
            <ac:spMk id="3" creationId="{BFDF0F71-0BEB-3416-C4E4-EE1BB834D960}"/>
          </ac:spMkLst>
        </pc:spChg>
        <pc:spChg chg="add del mod">
          <ac:chgData name="Arushi Nautiyal (PGT)" userId="S::c2050383@newcastle.ac.uk::8b3ad8a3-215c-4c23-9303-9fddaa98babe" providerId="AD" clId="Web-{A4D012CD-ACFE-4ACB-B240-8EF2732D7D95}" dt="2023-08-19T03:38:14.686" v="69"/>
          <ac:spMkLst>
            <pc:docMk/>
            <pc:sldMk cId="3515568800" sldId="256"/>
            <ac:spMk id="5" creationId="{AEFBC4C6-56AA-66A0-1471-498809C2F03A}"/>
          </ac:spMkLst>
        </pc:spChg>
        <pc:spChg chg="add del">
          <ac:chgData name="Arushi Nautiyal (PGT)" userId="S::c2050383@newcastle.ac.uk::8b3ad8a3-215c-4c23-9303-9fddaa98babe" providerId="AD" clId="Web-{A4D012CD-ACFE-4ACB-B240-8EF2732D7D95}" dt="2023-08-19T03:31:16.738" v="14"/>
          <ac:spMkLst>
            <pc:docMk/>
            <pc:sldMk cId="3515568800" sldId="256"/>
            <ac:spMk id="9" creationId="{7E8C5D14-1FE5-4E78-901B-86EB53F6B5E8}"/>
          </ac:spMkLst>
        </pc:spChg>
        <pc:spChg chg="add del">
          <ac:chgData name="Arushi Nautiyal (PGT)" userId="S::c2050383@newcastle.ac.uk::8b3ad8a3-215c-4c23-9303-9fddaa98babe" providerId="AD" clId="Web-{A4D012CD-ACFE-4ACB-B240-8EF2732D7D95}" dt="2023-08-19T03:31:16.738" v="14"/>
          <ac:spMkLst>
            <pc:docMk/>
            <pc:sldMk cId="3515568800" sldId="256"/>
            <ac:spMk id="11" creationId="{1EFD404E-14B6-4461-B0DA-EA0E08E999A7}"/>
          </ac:spMkLst>
        </pc:spChg>
        <pc:spChg chg="add del">
          <ac:chgData name="Arushi Nautiyal (PGT)" userId="S::c2050383@newcastle.ac.uk::8b3ad8a3-215c-4c23-9303-9fddaa98babe" providerId="AD" clId="Web-{A4D012CD-ACFE-4ACB-B240-8EF2732D7D95}" dt="2023-08-19T03:31:16.738" v="14"/>
          <ac:spMkLst>
            <pc:docMk/>
            <pc:sldMk cId="3515568800" sldId="256"/>
            <ac:spMk id="13" creationId="{284A8429-F65A-490D-96E4-1158D3E8A026}"/>
          </ac:spMkLst>
        </pc:spChg>
        <pc:spChg chg="add del">
          <ac:chgData name="Arushi Nautiyal (PGT)" userId="S::c2050383@newcastle.ac.uk::8b3ad8a3-215c-4c23-9303-9fddaa98babe" providerId="AD" clId="Web-{A4D012CD-ACFE-4ACB-B240-8EF2732D7D95}" dt="2023-08-19T03:31:16.738" v="14"/>
          <ac:spMkLst>
            <pc:docMk/>
            <pc:sldMk cId="3515568800" sldId="256"/>
            <ac:spMk id="15" creationId="{0F022291-A82B-4D23-A1E0-5F9BD684669E}"/>
          </ac:spMkLst>
        </pc:spChg>
        <pc:spChg chg="add del">
          <ac:chgData name="Arushi Nautiyal (PGT)" userId="S::c2050383@newcastle.ac.uk::8b3ad8a3-215c-4c23-9303-9fddaa98babe" providerId="AD" clId="Web-{A4D012CD-ACFE-4ACB-B240-8EF2732D7D95}" dt="2023-08-19T03:31:47.692" v="20"/>
          <ac:spMkLst>
            <pc:docMk/>
            <pc:sldMk cId="3515568800" sldId="256"/>
            <ac:spMk id="43" creationId="{4187D111-0A9D-421B-84EB-FC5811C3A931}"/>
          </ac:spMkLst>
        </pc:spChg>
        <pc:spChg chg="add del">
          <ac:chgData name="Arushi Nautiyal (PGT)" userId="S::c2050383@newcastle.ac.uk::8b3ad8a3-215c-4c23-9303-9fddaa98babe" providerId="AD" clId="Web-{A4D012CD-ACFE-4ACB-B240-8EF2732D7D95}" dt="2023-08-19T03:31:47.692" v="20"/>
          <ac:spMkLst>
            <pc:docMk/>
            <pc:sldMk cId="3515568800" sldId="256"/>
            <ac:spMk id="44" creationId="{218D3B53-4071-48E8-9CB1-4566DAFA0BAE}"/>
          </ac:spMkLst>
        </pc:spChg>
        <pc:spChg chg="add del">
          <ac:chgData name="Arushi Nautiyal (PGT)" userId="S::c2050383@newcastle.ac.uk::8b3ad8a3-215c-4c23-9303-9fddaa98babe" providerId="AD" clId="Web-{A4D012CD-ACFE-4ACB-B240-8EF2732D7D95}" dt="2023-08-19T03:33:04.148" v="34"/>
          <ac:spMkLst>
            <pc:docMk/>
            <pc:sldMk cId="3515568800" sldId="256"/>
            <ac:spMk id="50" creationId="{644DFB53-C7FE-4BC7-BA96-83262BE09953}"/>
          </ac:spMkLst>
        </pc:spChg>
        <pc:spChg chg="add del">
          <ac:chgData name="Arushi Nautiyal (PGT)" userId="S::c2050383@newcastle.ac.uk::8b3ad8a3-215c-4c23-9303-9fddaa98babe" providerId="AD" clId="Web-{A4D012CD-ACFE-4ACB-B240-8EF2732D7D95}" dt="2023-08-19T03:32:23.536" v="27"/>
          <ac:spMkLst>
            <pc:docMk/>
            <pc:sldMk cId="3515568800" sldId="256"/>
            <ac:spMk id="56" creationId="{A747ACEA-022F-4B50-95C2-8E72A4354531}"/>
          </ac:spMkLst>
        </pc:spChg>
        <pc:spChg chg="add del">
          <ac:chgData name="Arushi Nautiyal (PGT)" userId="S::c2050383@newcastle.ac.uk::8b3ad8a3-215c-4c23-9303-9fddaa98babe" providerId="AD" clId="Web-{A4D012CD-ACFE-4ACB-B240-8EF2732D7D95}" dt="2023-08-19T03:32:23.536" v="27"/>
          <ac:spMkLst>
            <pc:docMk/>
            <pc:sldMk cId="3515568800" sldId="256"/>
            <ac:spMk id="58" creationId="{1F23AA28-8D1C-46B1-BD58-1CF923140639}"/>
          </ac:spMkLst>
        </pc:spChg>
        <pc:spChg chg="add del">
          <ac:chgData name="Arushi Nautiyal (PGT)" userId="S::c2050383@newcastle.ac.uk::8b3ad8a3-215c-4c23-9303-9fddaa98babe" providerId="AD" clId="Web-{A4D012CD-ACFE-4ACB-B240-8EF2732D7D95}" dt="2023-08-19T03:32:23.536" v="27"/>
          <ac:spMkLst>
            <pc:docMk/>
            <pc:sldMk cId="3515568800" sldId="256"/>
            <ac:spMk id="60" creationId="{9079F938-31E8-465A-A263-CF054575354E}"/>
          </ac:spMkLst>
        </pc:spChg>
        <pc:spChg chg="add del">
          <ac:chgData name="Arushi Nautiyal (PGT)" userId="S::c2050383@newcastle.ac.uk::8b3ad8a3-215c-4c23-9303-9fddaa98babe" providerId="AD" clId="Web-{A4D012CD-ACFE-4ACB-B240-8EF2732D7D95}" dt="2023-08-19T03:32:26.677" v="29"/>
          <ac:spMkLst>
            <pc:docMk/>
            <pc:sldMk cId="3515568800" sldId="256"/>
            <ac:spMk id="62" creationId="{136942C3-91AC-4FA1-824B-F446C8709FDA}"/>
          </ac:spMkLst>
        </pc:spChg>
        <pc:spChg chg="add del">
          <ac:chgData name="Arushi Nautiyal (PGT)" userId="S::c2050383@newcastle.ac.uk::8b3ad8a3-215c-4c23-9303-9fddaa98babe" providerId="AD" clId="Web-{A4D012CD-ACFE-4ACB-B240-8EF2732D7D95}" dt="2023-08-19T03:32:26.677" v="29"/>
          <ac:spMkLst>
            <pc:docMk/>
            <pc:sldMk cId="3515568800" sldId="256"/>
            <ac:spMk id="63" creationId="{ED3F0938-885D-4EDD-AECA-100BAA42A1FA}"/>
          </ac:spMkLst>
        </pc:spChg>
        <pc:spChg chg="add del">
          <ac:chgData name="Arushi Nautiyal (PGT)" userId="S::c2050383@newcastle.ac.uk::8b3ad8a3-215c-4c23-9303-9fddaa98babe" providerId="AD" clId="Web-{A4D012CD-ACFE-4ACB-B240-8EF2732D7D95}" dt="2023-08-19T03:32:26.677" v="29"/>
          <ac:spMkLst>
            <pc:docMk/>
            <pc:sldMk cId="3515568800" sldId="256"/>
            <ac:spMk id="64" creationId="{08EC9005-5705-4BF3-9E28-A32B3886CE50}"/>
          </ac:spMkLst>
        </pc:spChg>
        <pc:spChg chg="add del">
          <ac:chgData name="Arushi Nautiyal (PGT)" userId="S::c2050383@newcastle.ac.uk::8b3ad8a3-215c-4c23-9303-9fddaa98babe" providerId="AD" clId="Web-{A4D012CD-ACFE-4ACB-B240-8EF2732D7D95}" dt="2023-08-19T03:32:57.647" v="31"/>
          <ac:spMkLst>
            <pc:docMk/>
            <pc:sldMk cId="3515568800" sldId="256"/>
            <ac:spMk id="66" creationId="{136942C3-91AC-4FA1-824B-F446C8709FDA}"/>
          </ac:spMkLst>
        </pc:spChg>
        <pc:spChg chg="add del">
          <ac:chgData name="Arushi Nautiyal (PGT)" userId="S::c2050383@newcastle.ac.uk::8b3ad8a3-215c-4c23-9303-9fddaa98babe" providerId="AD" clId="Web-{A4D012CD-ACFE-4ACB-B240-8EF2732D7D95}" dt="2023-08-19T03:32:57.647" v="31"/>
          <ac:spMkLst>
            <pc:docMk/>
            <pc:sldMk cId="3515568800" sldId="256"/>
            <ac:spMk id="67" creationId="{54F1E905-35D9-4FC6-9058-55FDD453EBBA}"/>
          </ac:spMkLst>
        </pc:spChg>
        <pc:spChg chg="add del">
          <ac:chgData name="Arushi Nautiyal (PGT)" userId="S::c2050383@newcastle.ac.uk::8b3ad8a3-215c-4c23-9303-9fddaa98babe" providerId="AD" clId="Web-{A4D012CD-ACFE-4ACB-B240-8EF2732D7D95}" dt="2023-08-19T03:32:57.647" v="31"/>
          <ac:spMkLst>
            <pc:docMk/>
            <pc:sldMk cId="3515568800" sldId="256"/>
            <ac:spMk id="68" creationId="{08EC9005-5705-4BF3-9E28-A32B3886CE50}"/>
          </ac:spMkLst>
        </pc:spChg>
        <pc:spChg chg="add del">
          <ac:chgData name="Arushi Nautiyal (PGT)" userId="S::c2050383@newcastle.ac.uk::8b3ad8a3-215c-4c23-9303-9fddaa98babe" providerId="AD" clId="Web-{A4D012CD-ACFE-4ACB-B240-8EF2732D7D95}" dt="2023-08-19T03:33:04.148" v="33"/>
          <ac:spMkLst>
            <pc:docMk/>
            <pc:sldMk cId="3515568800" sldId="256"/>
            <ac:spMk id="70" creationId="{A747ACEA-022F-4B50-95C2-8E72A4354531}"/>
          </ac:spMkLst>
        </pc:spChg>
        <pc:spChg chg="add del">
          <ac:chgData name="Arushi Nautiyal (PGT)" userId="S::c2050383@newcastle.ac.uk::8b3ad8a3-215c-4c23-9303-9fddaa98babe" providerId="AD" clId="Web-{A4D012CD-ACFE-4ACB-B240-8EF2732D7D95}" dt="2023-08-19T03:33:04.148" v="33"/>
          <ac:spMkLst>
            <pc:docMk/>
            <pc:sldMk cId="3515568800" sldId="256"/>
            <ac:spMk id="71" creationId="{1F23AA28-8D1C-46B1-BD58-1CF923140639}"/>
          </ac:spMkLst>
        </pc:spChg>
        <pc:spChg chg="add del">
          <ac:chgData name="Arushi Nautiyal (PGT)" userId="S::c2050383@newcastle.ac.uk::8b3ad8a3-215c-4c23-9303-9fddaa98babe" providerId="AD" clId="Web-{A4D012CD-ACFE-4ACB-B240-8EF2732D7D95}" dt="2023-08-19T03:33:04.148" v="33"/>
          <ac:spMkLst>
            <pc:docMk/>
            <pc:sldMk cId="3515568800" sldId="256"/>
            <ac:spMk id="72" creationId="{9079F938-31E8-465A-A263-CF054575354E}"/>
          </ac:spMkLst>
        </pc:spChg>
        <pc:spChg chg="add mod ord">
          <ac:chgData name="Arushi Nautiyal (PGT)" userId="S::c2050383@newcastle.ac.uk::8b3ad8a3-215c-4c23-9303-9fddaa98babe" providerId="AD" clId="Web-{A4D012CD-ACFE-4ACB-B240-8EF2732D7D95}" dt="2023-08-19T04:12:12.194" v="115"/>
          <ac:spMkLst>
            <pc:docMk/>
            <pc:sldMk cId="3515568800" sldId="256"/>
            <ac:spMk id="74" creationId="{BCC502FE-2A33-48B8-80DC-2DB5B10F91AF}"/>
          </ac:spMkLst>
        </pc:spChg>
        <pc:spChg chg="add del mod">
          <ac:chgData name="Arushi Nautiyal (PGT)" userId="S::c2050383@newcastle.ac.uk::8b3ad8a3-215c-4c23-9303-9fddaa98babe" providerId="AD" clId="Web-{A4D012CD-ACFE-4ACB-B240-8EF2732D7D95}" dt="2023-08-19T03:34:52.244" v="51"/>
          <ac:spMkLst>
            <pc:docMk/>
            <pc:sldMk cId="3515568800" sldId="256"/>
            <ac:spMk id="75" creationId="{F9A67DB4-2DF1-44AA-8AA1-B9A9D488C3E5}"/>
          </ac:spMkLst>
        </pc:spChg>
        <pc:spChg chg="add del mod ord">
          <ac:chgData name="Arushi Nautiyal (PGT)" userId="S::c2050383@newcastle.ac.uk::8b3ad8a3-215c-4c23-9303-9fddaa98babe" providerId="AD" clId="Web-{A4D012CD-ACFE-4ACB-B240-8EF2732D7D95}" dt="2023-08-19T04:22:16.182" v="168"/>
          <ac:spMkLst>
            <pc:docMk/>
            <pc:sldMk cId="3515568800" sldId="256"/>
            <ac:spMk id="76" creationId="{2C1A5F6F-14E3-4A18-9AD2-ED95DC7184D2}"/>
          </ac:spMkLst>
        </pc:spChg>
        <pc:grpChg chg="add del">
          <ac:chgData name="Arushi Nautiyal (PGT)" userId="S::c2050383@newcastle.ac.uk::8b3ad8a3-215c-4c23-9303-9fddaa98babe" providerId="AD" clId="Web-{A4D012CD-ACFE-4ACB-B240-8EF2732D7D95}" dt="2023-08-19T03:31:47.692" v="20"/>
          <ac:grpSpMkLst>
            <pc:docMk/>
            <pc:sldMk cId="3515568800" sldId="256"/>
            <ac:grpSpMk id="45" creationId="{CEC7A2BB-E03E-436B-ABA5-3EBC8FB4066D}"/>
          </ac:grpSpMkLst>
        </pc:grpChg>
        <pc:picChg chg="add del">
          <ac:chgData name="Arushi Nautiyal (PGT)" userId="S::c2050383@newcastle.ac.uk::8b3ad8a3-215c-4c23-9303-9fddaa98babe" providerId="AD" clId="Web-{A4D012CD-ACFE-4ACB-B240-8EF2732D7D95}" dt="2023-08-19T03:31:16.738" v="14"/>
          <ac:picMkLst>
            <pc:docMk/>
            <pc:sldMk cId="3515568800" sldId="256"/>
            <ac:picMk id="4" creationId="{2819EB81-E896-708F-8242-BF0C75266618}"/>
          </ac:picMkLst>
        </pc:picChg>
        <pc:picChg chg="add del">
          <ac:chgData name="Arushi Nautiyal (PGT)" userId="S::c2050383@newcastle.ac.uk::8b3ad8a3-215c-4c23-9303-9fddaa98babe" providerId="AD" clId="Web-{A4D012CD-ACFE-4ACB-B240-8EF2732D7D95}" dt="2023-08-19T03:31:47.692" v="20"/>
          <ac:picMkLst>
            <pc:docMk/>
            <pc:sldMk cId="3515568800" sldId="256"/>
            <ac:picMk id="48" creationId="{167308F9-0361-7BAF-7038-3C6577955F6C}"/>
          </ac:picMkLst>
        </pc:picChg>
        <pc:picChg chg="add mod ord">
          <ac:chgData name="Arushi Nautiyal (PGT)" userId="S::c2050383@newcastle.ac.uk::8b3ad8a3-215c-4c23-9303-9fddaa98babe" providerId="AD" clId="Web-{A4D012CD-ACFE-4ACB-B240-8EF2732D7D95}" dt="2023-08-19T03:34:17.556" v="46"/>
          <ac:picMkLst>
            <pc:docMk/>
            <pc:sldMk cId="3515568800" sldId="256"/>
            <ac:picMk id="51" creationId="{F8EFE10A-609F-93FD-4323-814B415CA917}"/>
          </ac:picMkLst>
        </pc:picChg>
      </pc:sldChg>
      <pc:sldChg chg="addSp delSp modSp new mod setBg modClrScheme setClrOvrMap chgLayout">
        <pc:chgData name="Arushi Nautiyal (PGT)" userId="S::c2050383@newcastle.ac.uk::8b3ad8a3-215c-4c23-9303-9fddaa98babe" providerId="AD" clId="Web-{A4D012CD-ACFE-4ACB-B240-8EF2732D7D95}" dt="2023-08-19T04:45:18.372" v="325" actId="14100"/>
        <pc:sldMkLst>
          <pc:docMk/>
          <pc:sldMk cId="3750718109" sldId="257"/>
        </pc:sldMkLst>
        <pc:spChg chg="mod ord">
          <ac:chgData name="Arushi Nautiyal (PGT)" userId="S::c2050383@newcastle.ac.uk::8b3ad8a3-215c-4c23-9303-9fddaa98babe" providerId="AD" clId="Web-{A4D012CD-ACFE-4ACB-B240-8EF2732D7D95}" dt="2023-08-19T04:12:44.258" v="121" actId="14100"/>
          <ac:spMkLst>
            <pc:docMk/>
            <pc:sldMk cId="3750718109" sldId="257"/>
            <ac:spMk id="2" creationId="{776A2ED5-639F-FDD2-3F47-78045A7C35F9}"/>
          </ac:spMkLst>
        </pc:spChg>
        <pc:spChg chg="mod ord">
          <ac:chgData name="Arushi Nautiyal (PGT)" userId="S::c2050383@newcastle.ac.uk::8b3ad8a3-215c-4c23-9303-9fddaa98babe" providerId="AD" clId="Web-{A4D012CD-ACFE-4ACB-B240-8EF2732D7D95}" dt="2023-08-19T04:45:18.372" v="325" actId="14100"/>
          <ac:spMkLst>
            <pc:docMk/>
            <pc:sldMk cId="3750718109" sldId="257"/>
            <ac:spMk id="3" creationId="{61426A71-3BF1-BFB5-CC7D-D6055173A1C0}"/>
          </ac:spMkLst>
        </pc:spChg>
        <pc:spChg chg="add del">
          <ac:chgData name="Arushi Nautiyal (PGT)" userId="S::c2050383@newcastle.ac.uk::8b3ad8a3-215c-4c23-9303-9fddaa98babe" providerId="AD" clId="Web-{A4D012CD-ACFE-4ACB-B240-8EF2732D7D95}" dt="2023-08-19T04:12:00.413" v="113"/>
          <ac:spMkLst>
            <pc:docMk/>
            <pc:sldMk cId="3750718109" sldId="257"/>
            <ac:spMk id="6" creationId="{22F1CF70-07E6-4B36-8284-8ADE503992A0}"/>
          </ac:spMkLst>
        </pc:spChg>
        <pc:spChg chg="add del">
          <ac:chgData name="Arushi Nautiyal (PGT)" userId="S::c2050383@newcastle.ac.uk::8b3ad8a3-215c-4c23-9303-9fddaa98babe" providerId="AD" clId="Web-{A4D012CD-ACFE-4ACB-B240-8EF2732D7D95}" dt="2023-08-19T04:12:00.413" v="113"/>
          <ac:spMkLst>
            <pc:docMk/>
            <pc:sldMk cId="3750718109" sldId="257"/>
            <ac:spMk id="7" creationId="{24D7EDF6-6DA1-4F25-84E4-C9A5F6F9E628}"/>
          </ac:spMkLst>
        </pc:spChg>
        <pc:spChg chg="add del">
          <ac:chgData name="Arushi Nautiyal (PGT)" userId="S::c2050383@newcastle.ac.uk::8b3ad8a3-215c-4c23-9303-9fddaa98babe" providerId="AD" clId="Web-{A4D012CD-ACFE-4ACB-B240-8EF2732D7D95}" dt="2023-08-19T04:11:45.615" v="111"/>
          <ac:spMkLst>
            <pc:docMk/>
            <pc:sldMk cId="3750718109" sldId="257"/>
            <ac:spMk id="8" creationId="{2C656694-E8B8-4DAB-A4FD-23655A1F1187}"/>
          </ac:spMkLst>
        </pc:spChg>
        <pc:spChg chg="add del">
          <ac:chgData name="Arushi Nautiyal (PGT)" userId="S::c2050383@newcastle.ac.uk::8b3ad8a3-215c-4c23-9303-9fddaa98babe" providerId="AD" clId="Web-{A4D012CD-ACFE-4ACB-B240-8EF2732D7D95}" dt="2023-08-19T04:11:42.287" v="109"/>
          <ac:spMkLst>
            <pc:docMk/>
            <pc:sldMk cId="3750718109" sldId="257"/>
            <ac:spMk id="9" creationId="{2C656694-E8B8-4DAB-A4FD-23655A1F1187}"/>
          </ac:spMkLst>
        </pc:spChg>
        <pc:spChg chg="add del">
          <ac:chgData name="Arushi Nautiyal (PGT)" userId="S::c2050383@newcastle.ac.uk::8b3ad8a3-215c-4c23-9303-9fddaa98babe" providerId="AD" clId="Web-{A4D012CD-ACFE-4ACB-B240-8EF2732D7D95}" dt="2023-08-19T04:11:45.615" v="111"/>
          <ac:spMkLst>
            <pc:docMk/>
            <pc:sldMk cId="3750718109" sldId="257"/>
            <ac:spMk id="10" creationId="{2C26A52E-FD03-472C-B2A6-1828C634DA21}"/>
          </ac:spMkLst>
        </pc:spChg>
        <pc:spChg chg="add del">
          <ac:chgData name="Arushi Nautiyal (PGT)" userId="S::c2050383@newcastle.ac.uk::8b3ad8a3-215c-4c23-9303-9fddaa98babe" providerId="AD" clId="Web-{A4D012CD-ACFE-4ACB-B240-8EF2732D7D95}" dt="2023-08-19T04:11:42.287" v="109"/>
          <ac:spMkLst>
            <pc:docMk/>
            <pc:sldMk cId="3750718109" sldId="257"/>
            <ac:spMk id="11" creationId="{2C26A52E-FD03-472C-B2A6-1828C634DA21}"/>
          </ac:spMkLst>
        </pc:spChg>
        <pc:spChg chg="add del">
          <ac:chgData name="Arushi Nautiyal (PGT)" userId="S::c2050383@newcastle.ac.uk::8b3ad8a3-215c-4c23-9303-9fddaa98babe" providerId="AD" clId="Web-{A4D012CD-ACFE-4ACB-B240-8EF2732D7D95}" dt="2023-08-19T04:11:45.615" v="111"/>
          <ac:spMkLst>
            <pc:docMk/>
            <pc:sldMk cId="3750718109" sldId="257"/>
            <ac:spMk id="12" creationId="{1F03B11F-7EA0-4DD0-B80D-8B0E6DF73819}"/>
          </ac:spMkLst>
        </pc:spChg>
        <pc:spChg chg="add del">
          <ac:chgData name="Arushi Nautiyal (PGT)" userId="S::c2050383@newcastle.ac.uk::8b3ad8a3-215c-4c23-9303-9fddaa98babe" providerId="AD" clId="Web-{A4D012CD-ACFE-4ACB-B240-8EF2732D7D95}" dt="2023-08-19T04:11:42.287" v="109"/>
          <ac:spMkLst>
            <pc:docMk/>
            <pc:sldMk cId="3750718109" sldId="257"/>
            <ac:spMk id="13" creationId="{1F03B11F-7EA0-4DD0-B80D-8B0E6DF73819}"/>
          </ac:spMkLst>
        </pc:spChg>
        <pc:spChg chg="add del">
          <ac:chgData name="Arushi Nautiyal (PGT)" userId="S::c2050383@newcastle.ac.uk::8b3ad8a3-215c-4c23-9303-9fddaa98babe" providerId="AD" clId="Web-{A4D012CD-ACFE-4ACB-B240-8EF2732D7D95}" dt="2023-08-19T04:12:00.413" v="113"/>
          <ac:spMkLst>
            <pc:docMk/>
            <pc:sldMk cId="3750718109" sldId="257"/>
            <ac:spMk id="14" creationId="{00EA9EC1-B4C0-4B8E-A0C5-32E12DF93184}"/>
          </ac:spMkLst>
        </pc:spChg>
        <pc:spChg chg="add">
          <ac:chgData name="Arushi Nautiyal (PGT)" userId="S::c2050383@newcastle.ac.uk::8b3ad8a3-215c-4c23-9303-9fddaa98babe" providerId="AD" clId="Web-{A4D012CD-ACFE-4ACB-B240-8EF2732D7D95}" dt="2023-08-19T04:12:34.976" v="119"/>
          <ac:spMkLst>
            <pc:docMk/>
            <pc:sldMk cId="3750718109" sldId="257"/>
            <ac:spMk id="20" creationId="{7D2BFFD5-490F-4B45-91F2-6B826FBAD4E3}"/>
          </ac:spMkLst>
        </pc:spChg>
        <pc:picChg chg="add del">
          <ac:chgData name="Arushi Nautiyal (PGT)" userId="S::c2050383@newcastle.ac.uk::8b3ad8a3-215c-4c23-9303-9fddaa98babe" providerId="AD" clId="Web-{A4D012CD-ACFE-4ACB-B240-8EF2732D7D95}" dt="2023-08-19T04:11:42.287" v="109"/>
          <ac:picMkLst>
            <pc:docMk/>
            <pc:sldMk cId="3750718109" sldId="257"/>
            <ac:picMk id="5" creationId="{1D468F86-A63E-AE4B-4BAA-F26E52AD422F}"/>
          </ac:picMkLst>
        </pc:picChg>
        <pc:picChg chg="add mod ord">
          <ac:chgData name="Arushi Nautiyal (PGT)" userId="S::c2050383@newcastle.ac.uk::8b3ad8a3-215c-4c23-9303-9fddaa98babe" providerId="AD" clId="Web-{A4D012CD-ACFE-4ACB-B240-8EF2732D7D95}" dt="2023-08-19T04:12:34.976" v="119"/>
          <ac:picMkLst>
            <pc:docMk/>
            <pc:sldMk cId="3750718109" sldId="257"/>
            <ac:picMk id="15" creationId="{E8A8B6EE-E0D8-89D1-657F-4311CF3F8B1E}"/>
          </ac:picMkLst>
        </pc:picChg>
      </pc:sldChg>
      <pc:sldChg chg="modSp new">
        <pc:chgData name="Arushi Nautiyal (PGT)" userId="S::c2050383@newcastle.ac.uk::8b3ad8a3-215c-4c23-9303-9fddaa98babe" providerId="AD" clId="Web-{A4D012CD-ACFE-4ACB-B240-8EF2732D7D95}" dt="2023-08-19T04:46:05.139" v="327" actId="14100"/>
        <pc:sldMkLst>
          <pc:docMk/>
          <pc:sldMk cId="1164436053" sldId="258"/>
        </pc:sldMkLst>
        <pc:spChg chg="mod">
          <ac:chgData name="Arushi Nautiyal (PGT)" userId="S::c2050383@newcastle.ac.uk::8b3ad8a3-215c-4c23-9303-9fddaa98babe" providerId="AD" clId="Web-{A4D012CD-ACFE-4ACB-B240-8EF2732D7D95}" dt="2023-08-19T04:25:34.394" v="180" actId="14100"/>
          <ac:spMkLst>
            <pc:docMk/>
            <pc:sldMk cId="1164436053" sldId="258"/>
            <ac:spMk id="2" creationId="{907B93B9-944E-6E94-3B0F-A83AF72834B6}"/>
          </ac:spMkLst>
        </pc:spChg>
        <pc:spChg chg="mod">
          <ac:chgData name="Arushi Nautiyal (PGT)" userId="S::c2050383@newcastle.ac.uk::8b3ad8a3-215c-4c23-9303-9fddaa98babe" providerId="AD" clId="Web-{A4D012CD-ACFE-4ACB-B240-8EF2732D7D95}" dt="2023-08-19T04:46:05.139" v="327" actId="14100"/>
          <ac:spMkLst>
            <pc:docMk/>
            <pc:sldMk cId="1164436053" sldId="258"/>
            <ac:spMk id="3" creationId="{6EE6F578-0585-7367-E1B4-32A49B7042CF}"/>
          </ac:spMkLst>
        </pc:spChg>
      </pc:sldChg>
      <pc:sldChg chg="addSp modSp new del mod setBg setClrOvrMap">
        <pc:chgData name="Arushi Nautiyal (PGT)" userId="S::c2050383@newcastle.ac.uk::8b3ad8a3-215c-4c23-9303-9fddaa98babe" providerId="AD" clId="Web-{A4D012CD-ACFE-4ACB-B240-8EF2732D7D95}" dt="2023-08-19T04:49:09.943" v="337"/>
        <pc:sldMkLst>
          <pc:docMk/>
          <pc:sldMk cId="3375920610" sldId="259"/>
        </pc:sldMkLst>
        <pc:spChg chg="mod">
          <ac:chgData name="Arushi Nautiyal (PGT)" userId="S::c2050383@newcastle.ac.uk::8b3ad8a3-215c-4c23-9303-9fddaa98babe" providerId="AD" clId="Web-{A4D012CD-ACFE-4ACB-B240-8EF2732D7D95}" dt="2023-08-19T04:48:44.971" v="336"/>
          <ac:spMkLst>
            <pc:docMk/>
            <pc:sldMk cId="3375920610" sldId="259"/>
            <ac:spMk id="2" creationId="{77E652BF-82DE-D7F5-1B26-ED0FE4A60746}"/>
          </ac:spMkLst>
        </pc:spChg>
        <pc:spChg chg="mod">
          <ac:chgData name="Arushi Nautiyal (PGT)" userId="S::c2050383@newcastle.ac.uk::8b3ad8a3-215c-4c23-9303-9fddaa98babe" providerId="AD" clId="Web-{A4D012CD-ACFE-4ACB-B240-8EF2732D7D95}" dt="2023-08-19T04:48:44.971" v="336"/>
          <ac:spMkLst>
            <pc:docMk/>
            <pc:sldMk cId="3375920610" sldId="259"/>
            <ac:spMk id="3" creationId="{206B5363-DE02-F31F-3A19-5471CF6ACE69}"/>
          </ac:spMkLst>
        </pc:spChg>
        <pc:picChg chg="add">
          <ac:chgData name="Arushi Nautiyal (PGT)" userId="S::c2050383@newcastle.ac.uk::8b3ad8a3-215c-4c23-9303-9fddaa98babe" providerId="AD" clId="Web-{A4D012CD-ACFE-4ACB-B240-8EF2732D7D95}" dt="2023-08-19T04:48:44.971" v="336"/>
          <ac:picMkLst>
            <pc:docMk/>
            <pc:sldMk cId="3375920610" sldId="259"/>
            <ac:picMk id="5" creationId="{00D44346-7073-D6A3-B41B-56075013F479}"/>
          </ac:picMkLst>
        </pc:picChg>
      </pc:sldChg>
      <pc:sldChg chg="modSp add">
        <pc:chgData name="Arushi Nautiyal (PGT)" userId="S::c2050383@newcastle.ac.uk::8b3ad8a3-215c-4c23-9303-9fddaa98babe" providerId="AD" clId="Web-{A4D012CD-ACFE-4ACB-B240-8EF2732D7D95}" dt="2023-08-19T04:59:44.401" v="383" actId="1076"/>
        <pc:sldMkLst>
          <pc:docMk/>
          <pc:sldMk cId="3788013095" sldId="259"/>
        </pc:sldMkLst>
        <pc:spChg chg="mod">
          <ac:chgData name="Arushi Nautiyal (PGT)" userId="S::c2050383@newcastle.ac.uk::8b3ad8a3-215c-4c23-9303-9fddaa98babe" providerId="AD" clId="Web-{A4D012CD-ACFE-4ACB-B240-8EF2732D7D95}" dt="2023-08-19T04:59:44.401" v="383" actId="1076"/>
          <ac:spMkLst>
            <pc:docMk/>
            <pc:sldMk cId="3788013095" sldId="259"/>
            <ac:spMk id="4" creationId="{E4728E6F-5E27-1790-7847-103A2560DC7E}"/>
          </ac:spMkLst>
        </pc:spChg>
        <pc:spChg chg="mod">
          <ac:chgData name="Arushi Nautiyal (PGT)" userId="S::c2050383@newcastle.ac.uk::8b3ad8a3-215c-4c23-9303-9fddaa98babe" providerId="AD" clId="Web-{A4D012CD-ACFE-4ACB-B240-8EF2732D7D95}" dt="2023-08-19T04:51:53.823" v="357" actId="1076"/>
          <ac:spMkLst>
            <pc:docMk/>
            <pc:sldMk cId="3788013095" sldId="259"/>
            <ac:spMk id="28" creationId="{934878B6-C1C1-3D46-F685-28260672040C}"/>
          </ac:spMkLst>
        </pc:spChg>
        <pc:spChg chg="mod">
          <ac:chgData name="Arushi Nautiyal (PGT)" userId="S::c2050383@newcastle.ac.uk::8b3ad8a3-215c-4c23-9303-9fddaa98babe" providerId="AD" clId="Web-{A4D012CD-ACFE-4ACB-B240-8EF2732D7D95}" dt="2023-08-19T04:49:37.584" v="342" actId="14100"/>
          <ac:spMkLst>
            <pc:docMk/>
            <pc:sldMk cId="3788013095" sldId="259"/>
            <ac:spMk id="109" creationId="{83213EA4-32B9-9253-6722-AFD01C124D67}"/>
          </ac:spMkLst>
        </pc:spChg>
        <pc:cxnChg chg="mod">
          <ac:chgData name="Arushi Nautiyal (PGT)" userId="S::c2050383@newcastle.ac.uk::8b3ad8a3-215c-4c23-9303-9fddaa98babe" providerId="AD" clId="Web-{A4D012CD-ACFE-4ACB-B240-8EF2732D7D95}" dt="2023-08-19T04:52:13.996" v="360" actId="14100"/>
          <ac:cxnSpMkLst>
            <pc:docMk/>
            <pc:sldMk cId="3788013095" sldId="259"/>
            <ac:cxnSpMk id="89" creationId="{93F8D78B-EED1-74F7-C78D-E66E1C5CB6B9}"/>
          </ac:cxnSpMkLst>
        </pc:cxnChg>
      </pc:sldChg>
      <pc:sldChg chg="addSp delSp modSp new del mod modClrScheme chgLayout">
        <pc:chgData name="Arushi Nautiyal (PGT)" userId="S::c2050383@newcastle.ac.uk::8b3ad8a3-215c-4c23-9303-9fddaa98babe" providerId="AD" clId="Web-{A4D012CD-ACFE-4ACB-B240-8EF2732D7D95}" dt="2023-08-19T05:23:52.045" v="406"/>
        <pc:sldMkLst>
          <pc:docMk/>
          <pc:sldMk cId="965854023" sldId="260"/>
        </pc:sldMkLst>
        <pc:spChg chg="del mod ord">
          <ac:chgData name="Arushi Nautiyal (PGT)" userId="S::c2050383@newcastle.ac.uk::8b3ad8a3-215c-4c23-9303-9fddaa98babe" providerId="AD" clId="Web-{A4D012CD-ACFE-4ACB-B240-8EF2732D7D95}" dt="2023-08-19T05:10:19.973" v="396"/>
          <ac:spMkLst>
            <pc:docMk/>
            <pc:sldMk cId="965854023" sldId="260"/>
            <ac:spMk id="2" creationId="{06483D6A-775F-CF72-20D2-D3E21200C692}"/>
          </ac:spMkLst>
        </pc:spChg>
        <pc:spChg chg="add del">
          <ac:chgData name="Arushi Nautiyal (PGT)" userId="S::c2050383@newcastle.ac.uk::8b3ad8a3-215c-4c23-9303-9fddaa98babe" providerId="AD" clId="Web-{A4D012CD-ACFE-4ACB-B240-8EF2732D7D95}" dt="2023-08-19T05:10:16.879" v="395"/>
          <ac:spMkLst>
            <pc:docMk/>
            <pc:sldMk cId="965854023" sldId="260"/>
            <ac:spMk id="3" creationId="{F924FE46-725F-3EE5-F6B0-5E16AA473B15}"/>
          </ac:spMkLst>
        </pc:spChg>
        <pc:picChg chg="add mod">
          <ac:chgData name="Arushi Nautiyal (PGT)" userId="S::c2050383@newcastle.ac.uk::8b3ad8a3-215c-4c23-9303-9fddaa98babe" providerId="AD" clId="Web-{A4D012CD-ACFE-4ACB-B240-8EF2732D7D95}" dt="2023-08-19T05:10:32.082" v="399" actId="14100"/>
          <ac:picMkLst>
            <pc:docMk/>
            <pc:sldMk cId="965854023" sldId="260"/>
            <ac:picMk id="4" creationId="{213ADF24-4014-FE03-615D-51259DBB2955}"/>
          </ac:picMkLst>
        </pc:picChg>
      </pc:sldChg>
      <pc:sldChg chg="addSp delSp modSp new del mod modClrScheme chgLayout">
        <pc:chgData name="Arushi Nautiyal (PGT)" userId="S::c2050383@newcastle.ac.uk::8b3ad8a3-215c-4c23-9303-9fddaa98babe" providerId="AD" clId="Web-{A4D012CD-ACFE-4ACB-B240-8EF2732D7D95}" dt="2023-08-19T05:09:48.441" v="388"/>
        <pc:sldMkLst>
          <pc:docMk/>
          <pc:sldMk cId="2924793170" sldId="260"/>
        </pc:sldMkLst>
        <pc:spChg chg="mod ord">
          <ac:chgData name="Arushi Nautiyal (PGT)" userId="S::c2050383@newcastle.ac.uk::8b3ad8a3-215c-4c23-9303-9fddaa98babe" providerId="AD" clId="Web-{A4D012CD-ACFE-4ACB-B240-8EF2732D7D95}" dt="2023-08-19T05:00:35.637" v="386"/>
          <ac:spMkLst>
            <pc:docMk/>
            <pc:sldMk cId="2924793170" sldId="260"/>
            <ac:spMk id="2" creationId="{F6E76526-18BF-7009-397B-D96E52F3F1FA}"/>
          </ac:spMkLst>
        </pc:spChg>
        <pc:spChg chg="del">
          <ac:chgData name="Arushi Nautiyal (PGT)" userId="S::c2050383@newcastle.ac.uk::8b3ad8a3-215c-4c23-9303-9fddaa98babe" providerId="AD" clId="Web-{A4D012CD-ACFE-4ACB-B240-8EF2732D7D95}" dt="2023-08-19T05:00:35.637" v="386"/>
          <ac:spMkLst>
            <pc:docMk/>
            <pc:sldMk cId="2924793170" sldId="260"/>
            <ac:spMk id="3" creationId="{1D875B1B-21C8-86B3-FF68-9013822A6525}"/>
          </ac:spMkLst>
        </pc:spChg>
        <pc:picChg chg="add del mod">
          <ac:chgData name="Arushi Nautiyal (PGT)" userId="S::c2050383@newcastle.ac.uk::8b3ad8a3-215c-4c23-9303-9fddaa98babe" providerId="AD" clId="Web-{A4D012CD-ACFE-4ACB-B240-8EF2732D7D95}" dt="2023-08-19T05:09:42.956" v="387"/>
          <ac:picMkLst>
            <pc:docMk/>
            <pc:sldMk cId="2924793170" sldId="260"/>
            <ac:picMk id="4" creationId="{50BF0395-A17B-48C7-0BFF-FA32F018E71D}"/>
          </ac:picMkLst>
        </pc:picChg>
      </pc:sldChg>
      <pc:sldChg chg="new del">
        <pc:chgData name="Arushi Nautiyal (PGT)" userId="S::c2050383@newcastle.ac.uk::8b3ad8a3-215c-4c23-9303-9fddaa98babe" providerId="AD" clId="Web-{A4D012CD-ACFE-4ACB-B240-8EF2732D7D95}" dt="2023-08-19T05:11:04.521" v="403"/>
        <pc:sldMkLst>
          <pc:docMk/>
          <pc:sldMk cId="1071847596" sldId="261"/>
        </pc:sldMkLst>
      </pc:sldChg>
      <pc:sldChg chg="addSp delSp modSp new mod ord setBg">
        <pc:chgData name="Arushi Nautiyal (PGT)" userId="S::c2050383@newcastle.ac.uk::8b3ad8a3-215c-4c23-9303-9fddaa98babe" providerId="AD" clId="Web-{A4D012CD-ACFE-4ACB-B240-8EF2732D7D95}" dt="2023-08-19T05:42:11.629" v="408"/>
        <pc:sldMkLst>
          <pc:docMk/>
          <pc:sldMk cId="1894660251" sldId="262"/>
        </pc:sldMkLst>
        <pc:spChg chg="del">
          <ac:chgData name="Arushi Nautiyal (PGT)" userId="S::c2050383@newcastle.ac.uk::8b3ad8a3-215c-4c23-9303-9fddaa98babe" providerId="AD" clId="Web-{A4D012CD-ACFE-4ACB-B240-8EF2732D7D95}" dt="2023-08-19T05:42:11.629" v="408"/>
          <ac:spMkLst>
            <pc:docMk/>
            <pc:sldMk cId="1894660251" sldId="262"/>
            <ac:spMk id="2" creationId="{B285D63D-8181-4463-4A52-2D6777AE926C}"/>
          </ac:spMkLst>
        </pc:spChg>
        <pc:spChg chg="del mod">
          <ac:chgData name="Arushi Nautiyal (PGT)" userId="S::c2050383@newcastle.ac.uk::8b3ad8a3-215c-4c23-9303-9fddaa98babe" providerId="AD" clId="Web-{A4D012CD-ACFE-4ACB-B240-8EF2732D7D95}" dt="2023-08-19T05:42:08.410" v="407"/>
          <ac:spMkLst>
            <pc:docMk/>
            <pc:sldMk cId="1894660251" sldId="262"/>
            <ac:spMk id="3" creationId="{40564BE4-DC70-F11B-80C7-FC0513A557A9}"/>
          </ac:spMkLst>
        </pc:spChg>
        <pc:picChg chg="add mod ord">
          <ac:chgData name="Arushi Nautiyal (PGT)" userId="S::c2050383@newcastle.ac.uk::8b3ad8a3-215c-4c23-9303-9fddaa98babe" providerId="AD" clId="Web-{A4D012CD-ACFE-4ACB-B240-8EF2732D7D95}" dt="2023-08-19T05:42:11.629" v="408"/>
          <ac:picMkLst>
            <pc:docMk/>
            <pc:sldMk cId="1894660251" sldId="262"/>
            <ac:picMk id="4" creationId="{B2D28AD4-59EF-C75F-10B6-ED4E5598E737}"/>
          </ac:picMkLst>
        </pc:picChg>
      </pc:sldChg>
      <pc:sldChg chg="addSp delSp modSp new mod setBg setClrOvrMap">
        <pc:chgData name="Arushi Nautiyal (PGT)" userId="S::c2050383@newcastle.ac.uk::8b3ad8a3-215c-4c23-9303-9fddaa98babe" providerId="AD" clId="Web-{A4D012CD-ACFE-4ACB-B240-8EF2732D7D95}" dt="2023-08-19T05:53:41.011" v="420" actId="14100"/>
        <pc:sldMkLst>
          <pc:docMk/>
          <pc:sldMk cId="2434437734" sldId="263"/>
        </pc:sldMkLst>
        <pc:spChg chg="add del">
          <ac:chgData name="Arushi Nautiyal (PGT)" userId="S::c2050383@newcastle.ac.uk::8b3ad8a3-215c-4c23-9303-9fddaa98babe" providerId="AD" clId="Web-{A4D012CD-ACFE-4ACB-B240-8EF2732D7D95}" dt="2023-08-19T05:53:33.011" v="418"/>
          <ac:spMkLst>
            <pc:docMk/>
            <pc:sldMk cId="2434437734" sldId="263"/>
            <ac:spMk id="2" creationId="{9268EF19-16EC-780B-EF8F-C31E59936469}"/>
          </ac:spMkLst>
        </pc:spChg>
        <pc:spChg chg="del mod">
          <ac:chgData name="Arushi Nautiyal (PGT)" userId="S::c2050383@newcastle.ac.uk::8b3ad8a3-215c-4c23-9303-9fddaa98babe" providerId="AD" clId="Web-{A4D012CD-ACFE-4ACB-B240-8EF2732D7D95}" dt="2023-08-19T05:53:12.948" v="411"/>
          <ac:spMkLst>
            <pc:docMk/>
            <pc:sldMk cId="2434437734" sldId="263"/>
            <ac:spMk id="3" creationId="{4CCBD8C1-7D26-7992-0DBA-FE244B78A187}"/>
          </ac:spMkLst>
        </pc:spChg>
        <pc:spChg chg="add del">
          <ac:chgData name="Arushi Nautiyal (PGT)" userId="S::c2050383@newcastle.ac.uk::8b3ad8a3-215c-4c23-9303-9fddaa98babe" providerId="AD" clId="Web-{A4D012CD-ACFE-4ACB-B240-8EF2732D7D95}" dt="2023-08-19T05:53:33.011" v="417"/>
          <ac:spMkLst>
            <pc:docMk/>
            <pc:sldMk cId="2434437734" sldId="263"/>
            <ac:spMk id="6" creationId="{9268EF19-16EC-780B-EF8F-C31E59936469}"/>
          </ac:spMkLst>
        </pc:spChg>
        <pc:spChg chg="add del">
          <ac:chgData name="Arushi Nautiyal (PGT)" userId="S::c2050383@newcastle.ac.uk::8b3ad8a3-215c-4c23-9303-9fddaa98babe" providerId="AD" clId="Web-{A4D012CD-ACFE-4ACB-B240-8EF2732D7D95}" dt="2023-08-19T05:53:33.011" v="417"/>
          <ac:spMkLst>
            <pc:docMk/>
            <pc:sldMk cId="2434437734" sldId="263"/>
            <ac:spMk id="8" creationId="{E9E025C9-057D-9B6E-B922-48F11F0C4AA1}"/>
          </ac:spMkLst>
        </pc:spChg>
        <pc:spChg chg="add del">
          <ac:chgData name="Arushi Nautiyal (PGT)" userId="S::c2050383@newcastle.ac.uk::8b3ad8a3-215c-4c23-9303-9fddaa98babe" providerId="AD" clId="Web-{A4D012CD-ACFE-4ACB-B240-8EF2732D7D95}" dt="2023-08-19T05:53:19.963" v="413"/>
          <ac:spMkLst>
            <pc:docMk/>
            <pc:sldMk cId="2434437734" sldId="263"/>
            <ac:spMk id="9" creationId="{F43EFC75-D61F-4CEA-9817-11CC86030557}"/>
          </ac:spMkLst>
        </pc:spChg>
        <pc:spChg chg="add">
          <ac:chgData name="Arushi Nautiyal (PGT)" userId="S::c2050383@newcastle.ac.uk::8b3ad8a3-215c-4c23-9303-9fddaa98babe" providerId="AD" clId="Web-{A4D012CD-ACFE-4ACB-B240-8EF2732D7D95}" dt="2023-08-19T05:53:33.011" v="418"/>
          <ac:spMkLst>
            <pc:docMk/>
            <pc:sldMk cId="2434437734" sldId="263"/>
            <ac:spMk id="10" creationId="{F43EFC75-D61F-4CEA-9817-11CC86030557}"/>
          </ac:spMkLst>
        </pc:spChg>
        <pc:spChg chg="add del">
          <ac:chgData name="Arushi Nautiyal (PGT)" userId="S::c2050383@newcastle.ac.uk::8b3ad8a3-215c-4c23-9303-9fddaa98babe" providerId="AD" clId="Web-{A4D012CD-ACFE-4ACB-B240-8EF2732D7D95}" dt="2023-08-19T05:53:19.963" v="413"/>
          <ac:spMkLst>
            <pc:docMk/>
            <pc:sldMk cId="2434437734" sldId="263"/>
            <ac:spMk id="11" creationId="{3C02F3DD-3E32-4AF8-BFA1-D131A6B4B72D}"/>
          </ac:spMkLst>
        </pc:spChg>
        <pc:spChg chg="add">
          <ac:chgData name="Arushi Nautiyal (PGT)" userId="S::c2050383@newcastle.ac.uk::8b3ad8a3-215c-4c23-9303-9fddaa98babe" providerId="AD" clId="Web-{A4D012CD-ACFE-4ACB-B240-8EF2732D7D95}" dt="2023-08-19T05:53:33.011" v="418"/>
          <ac:spMkLst>
            <pc:docMk/>
            <pc:sldMk cId="2434437734" sldId="263"/>
            <ac:spMk id="12" creationId="{3C02F3DD-3E32-4AF8-BFA1-D131A6B4B72D}"/>
          </ac:spMkLst>
        </pc:spChg>
        <pc:picChg chg="add mod ord">
          <ac:chgData name="Arushi Nautiyal (PGT)" userId="S::c2050383@newcastle.ac.uk::8b3ad8a3-215c-4c23-9303-9fddaa98babe" providerId="AD" clId="Web-{A4D012CD-ACFE-4ACB-B240-8EF2732D7D95}" dt="2023-08-19T05:53:41.011" v="420" actId="14100"/>
          <ac:picMkLst>
            <pc:docMk/>
            <pc:sldMk cId="2434437734" sldId="263"/>
            <ac:picMk id="4" creationId="{BA4B7C9C-8B9C-01A8-4839-82C1145D6AE5}"/>
          </ac:picMkLst>
        </pc:picChg>
      </pc:sldChg>
      <pc:sldChg chg="addSp delSp modSp new">
        <pc:chgData name="Arushi Nautiyal (PGT)" userId="S::c2050383@newcastle.ac.uk::8b3ad8a3-215c-4c23-9303-9fddaa98babe" providerId="AD" clId="Web-{A4D012CD-ACFE-4ACB-B240-8EF2732D7D95}" dt="2023-08-19T06:01:25.413" v="442" actId="14100"/>
        <pc:sldMkLst>
          <pc:docMk/>
          <pc:sldMk cId="3331534205" sldId="264"/>
        </pc:sldMkLst>
        <pc:spChg chg="mod">
          <ac:chgData name="Arushi Nautiyal (PGT)" userId="S::c2050383@newcastle.ac.uk::8b3ad8a3-215c-4c23-9303-9fddaa98babe" providerId="AD" clId="Web-{A4D012CD-ACFE-4ACB-B240-8EF2732D7D95}" dt="2023-08-19T05:59:14.738" v="433" actId="20577"/>
          <ac:spMkLst>
            <pc:docMk/>
            <pc:sldMk cId="3331534205" sldId="264"/>
            <ac:spMk id="2" creationId="{5F9C38A2-FA4F-14E2-D179-BE7969F4A678}"/>
          </ac:spMkLst>
        </pc:spChg>
        <pc:spChg chg="del">
          <ac:chgData name="Arushi Nautiyal (PGT)" userId="S::c2050383@newcastle.ac.uk::8b3ad8a3-215c-4c23-9303-9fddaa98babe" providerId="AD" clId="Web-{A4D012CD-ACFE-4ACB-B240-8EF2732D7D95}" dt="2023-08-19T05:59:52.052" v="434"/>
          <ac:spMkLst>
            <pc:docMk/>
            <pc:sldMk cId="3331534205" sldId="264"/>
            <ac:spMk id="3" creationId="{65A98E1B-988E-5152-6BEF-BC871BEA7F54}"/>
          </ac:spMkLst>
        </pc:spChg>
        <pc:picChg chg="add mod ord">
          <ac:chgData name="Arushi Nautiyal (PGT)" userId="S::c2050383@newcastle.ac.uk::8b3ad8a3-215c-4c23-9303-9fddaa98babe" providerId="AD" clId="Web-{A4D012CD-ACFE-4ACB-B240-8EF2732D7D95}" dt="2023-08-19T06:01:25.413" v="442" actId="14100"/>
          <ac:picMkLst>
            <pc:docMk/>
            <pc:sldMk cId="3331534205" sldId="264"/>
            <ac:picMk id="4" creationId="{8DEED4AE-6A71-3549-F169-0B7C0E5DB2DD}"/>
          </ac:picMkLst>
        </pc:picChg>
      </pc:sldChg>
      <pc:sldChg chg="addSp delSp modSp new">
        <pc:chgData name="Arushi Nautiyal (PGT)" userId="S::c2050383@newcastle.ac.uk::8b3ad8a3-215c-4c23-9303-9fddaa98babe" providerId="AD" clId="Web-{A4D012CD-ACFE-4ACB-B240-8EF2732D7D95}" dt="2023-08-19T06:05:27.138" v="627"/>
        <pc:sldMkLst>
          <pc:docMk/>
          <pc:sldMk cId="1998195176" sldId="265"/>
        </pc:sldMkLst>
        <pc:spChg chg="mod">
          <ac:chgData name="Arushi Nautiyal (PGT)" userId="S::c2050383@newcastle.ac.uk::8b3ad8a3-215c-4c23-9303-9fddaa98babe" providerId="AD" clId="Web-{A4D012CD-ACFE-4ACB-B240-8EF2732D7D95}" dt="2023-08-19T06:05:10.950" v="620" actId="1076"/>
          <ac:spMkLst>
            <pc:docMk/>
            <pc:sldMk cId="1998195176" sldId="265"/>
            <ac:spMk id="2" creationId="{0D4B828B-A59D-65A9-4C96-087F951AE50D}"/>
          </ac:spMkLst>
        </pc:spChg>
        <pc:spChg chg="del mod">
          <ac:chgData name="Arushi Nautiyal (PGT)" userId="S::c2050383@newcastle.ac.uk::8b3ad8a3-215c-4c23-9303-9fddaa98babe" providerId="AD" clId="Web-{A4D012CD-ACFE-4ACB-B240-8EF2732D7D95}" dt="2023-08-19T06:01:58.242" v="452"/>
          <ac:spMkLst>
            <pc:docMk/>
            <pc:sldMk cId="1998195176" sldId="265"/>
            <ac:spMk id="3" creationId="{975C9702-667C-01EC-D534-61FE62A68FDF}"/>
          </ac:spMkLst>
        </pc:spChg>
        <pc:spChg chg="add mod">
          <ac:chgData name="Arushi Nautiyal (PGT)" userId="S::c2050383@newcastle.ac.uk::8b3ad8a3-215c-4c23-9303-9fddaa98babe" providerId="AD" clId="Web-{A4D012CD-ACFE-4ACB-B240-8EF2732D7D95}" dt="2023-08-19T06:05:21.888" v="625" actId="14100"/>
          <ac:spMkLst>
            <pc:docMk/>
            <pc:sldMk cId="1998195176" sldId="265"/>
            <ac:spMk id="6" creationId="{5066CF67-7C42-D5C9-C21B-DBE9FC61EAB4}"/>
          </ac:spMkLst>
        </pc:spChg>
        <pc:graphicFrameChg chg="add mod ord modGraphic">
          <ac:chgData name="Arushi Nautiyal (PGT)" userId="S::c2050383@newcastle.ac.uk::8b3ad8a3-215c-4c23-9303-9fddaa98babe" providerId="AD" clId="Web-{A4D012CD-ACFE-4ACB-B240-8EF2732D7D95}" dt="2023-08-19T06:05:27.138" v="627"/>
          <ac:graphicFrameMkLst>
            <pc:docMk/>
            <pc:sldMk cId="1998195176" sldId="265"/>
            <ac:graphicFrameMk id="5" creationId="{63E2803B-0B59-6E02-4AEA-130B248F9A59}"/>
          </ac:graphicFrameMkLst>
        </pc:graphicFrameChg>
      </pc:sldChg>
      <pc:sldChg chg="addSp delSp modSp new mod setBg">
        <pc:chgData name="Arushi Nautiyal (PGT)" userId="S::c2050383@newcastle.ac.uk::8b3ad8a3-215c-4c23-9303-9fddaa98babe" providerId="AD" clId="Web-{A4D012CD-ACFE-4ACB-B240-8EF2732D7D95}" dt="2023-08-19T06:15:58.873" v="707" actId="14100"/>
        <pc:sldMkLst>
          <pc:docMk/>
          <pc:sldMk cId="4156316583" sldId="266"/>
        </pc:sldMkLst>
        <pc:spChg chg="del">
          <ac:chgData name="Arushi Nautiyal (PGT)" userId="S::c2050383@newcastle.ac.uk::8b3ad8a3-215c-4c23-9303-9fddaa98babe" providerId="AD" clId="Web-{A4D012CD-ACFE-4ACB-B240-8EF2732D7D95}" dt="2023-08-19T06:09:18.035" v="630"/>
          <ac:spMkLst>
            <pc:docMk/>
            <pc:sldMk cId="4156316583" sldId="266"/>
            <ac:spMk id="2" creationId="{B9CBF80F-7F94-C71A-56E5-3BE19744DFA3}"/>
          </ac:spMkLst>
        </pc:spChg>
        <pc:spChg chg="del">
          <ac:chgData name="Arushi Nautiyal (PGT)" userId="S::c2050383@newcastle.ac.uk::8b3ad8a3-215c-4c23-9303-9fddaa98babe" providerId="AD" clId="Web-{A4D012CD-ACFE-4ACB-B240-8EF2732D7D95}" dt="2023-08-19T06:09:14.066" v="629"/>
          <ac:spMkLst>
            <pc:docMk/>
            <pc:sldMk cId="4156316583" sldId="266"/>
            <ac:spMk id="3" creationId="{9B271F5C-CA63-42E3-D141-D53FA8832E66}"/>
          </ac:spMkLst>
        </pc:spChg>
        <pc:spChg chg="add mod">
          <ac:chgData name="Arushi Nautiyal (PGT)" userId="S::c2050383@newcastle.ac.uk::8b3ad8a3-215c-4c23-9303-9fddaa98babe" providerId="AD" clId="Web-{A4D012CD-ACFE-4ACB-B240-8EF2732D7D95}" dt="2023-08-19T06:15:15.481" v="704" actId="14100"/>
          <ac:spMkLst>
            <pc:docMk/>
            <pc:sldMk cId="4156316583" sldId="266"/>
            <ac:spMk id="5" creationId="{426B113E-E49B-1A0B-747A-B3911E961FAA}"/>
          </ac:spMkLst>
        </pc:spChg>
        <pc:spChg chg="add del">
          <ac:chgData name="Arushi Nautiyal (PGT)" userId="S::c2050383@newcastle.ac.uk::8b3ad8a3-215c-4c23-9303-9fddaa98babe" providerId="AD" clId="Web-{A4D012CD-ACFE-4ACB-B240-8EF2732D7D95}" dt="2023-08-19T06:12:40.727" v="700"/>
          <ac:spMkLst>
            <pc:docMk/>
            <pc:sldMk cId="4156316583" sldId="266"/>
            <ac:spMk id="9" creationId="{F43EFC75-D61F-4CEA-9817-11CC86030557}"/>
          </ac:spMkLst>
        </pc:spChg>
        <pc:spChg chg="add del">
          <ac:chgData name="Arushi Nautiyal (PGT)" userId="S::c2050383@newcastle.ac.uk::8b3ad8a3-215c-4c23-9303-9fddaa98babe" providerId="AD" clId="Web-{A4D012CD-ACFE-4ACB-B240-8EF2732D7D95}" dt="2023-08-19T06:12:40.727" v="700"/>
          <ac:spMkLst>
            <pc:docMk/>
            <pc:sldMk cId="4156316583" sldId="266"/>
            <ac:spMk id="11" creationId="{3C02F3DD-3E32-4AF8-BFA1-D131A6B4B72D}"/>
          </ac:spMkLst>
        </pc:spChg>
        <pc:picChg chg="add mod ord">
          <ac:chgData name="Arushi Nautiyal (PGT)" userId="S::c2050383@newcastle.ac.uk::8b3ad8a3-215c-4c23-9303-9fddaa98babe" providerId="AD" clId="Web-{A4D012CD-ACFE-4ACB-B240-8EF2732D7D95}" dt="2023-08-19T06:15:58.873" v="707" actId="14100"/>
          <ac:picMkLst>
            <pc:docMk/>
            <pc:sldMk cId="4156316583" sldId="266"/>
            <ac:picMk id="4" creationId="{7A47907D-ADD9-1DC5-E91C-D267A70B80EB}"/>
          </ac:picMkLst>
        </pc:picChg>
      </pc:sldChg>
      <pc:sldChg chg="addSp delSp modSp new mod setBg setClrOvrMap">
        <pc:chgData name="Arushi Nautiyal (PGT)" userId="S::c2050383@newcastle.ac.uk::8b3ad8a3-215c-4c23-9303-9fddaa98babe" providerId="AD" clId="Web-{A4D012CD-ACFE-4ACB-B240-8EF2732D7D95}" dt="2023-08-19T06:27:52.016" v="739" actId="20577"/>
        <pc:sldMkLst>
          <pc:docMk/>
          <pc:sldMk cId="1710049963" sldId="267"/>
        </pc:sldMkLst>
        <pc:spChg chg="add del mod">
          <ac:chgData name="Arushi Nautiyal (PGT)" userId="S::c2050383@newcastle.ac.uk::8b3ad8a3-215c-4c23-9303-9fddaa98babe" providerId="AD" clId="Web-{A4D012CD-ACFE-4ACB-B240-8EF2732D7D95}" dt="2023-08-19T06:27:52.016" v="739" actId="20577"/>
          <ac:spMkLst>
            <pc:docMk/>
            <pc:sldMk cId="1710049963" sldId="267"/>
            <ac:spMk id="2" creationId="{51AFD43D-C71A-6041-8230-FF76994596A8}"/>
          </ac:spMkLst>
        </pc:spChg>
        <pc:spChg chg="del">
          <ac:chgData name="Arushi Nautiyal (PGT)" userId="S::c2050383@newcastle.ac.uk::8b3ad8a3-215c-4c23-9303-9fddaa98babe" providerId="AD" clId="Web-{A4D012CD-ACFE-4ACB-B240-8EF2732D7D95}" dt="2023-08-19T06:16:13.905" v="709"/>
          <ac:spMkLst>
            <pc:docMk/>
            <pc:sldMk cId="1710049963" sldId="267"/>
            <ac:spMk id="3" creationId="{754E3EF9-A1B6-59F3-AD7A-BF185B9ADA4C}"/>
          </ac:spMkLst>
        </pc:spChg>
        <pc:spChg chg="add del mod">
          <ac:chgData name="Arushi Nautiyal (PGT)" userId="S::c2050383@newcastle.ac.uk::8b3ad8a3-215c-4c23-9303-9fddaa98babe" providerId="AD" clId="Web-{A4D012CD-ACFE-4ACB-B240-8EF2732D7D95}" dt="2023-08-19T06:17:05.734" v="719"/>
          <ac:spMkLst>
            <pc:docMk/>
            <pc:sldMk cId="1710049963" sldId="267"/>
            <ac:spMk id="8" creationId="{659C6DAF-BB72-DF5D-6CDA-6F67E6777A73}"/>
          </ac:spMkLst>
        </pc:spChg>
        <pc:spChg chg="add del">
          <ac:chgData name="Arushi Nautiyal (PGT)" userId="S::c2050383@newcastle.ac.uk::8b3ad8a3-215c-4c23-9303-9fddaa98babe" providerId="AD" clId="Web-{A4D012CD-ACFE-4ACB-B240-8EF2732D7D95}" dt="2023-08-19T06:16:40.280" v="711"/>
          <ac:spMkLst>
            <pc:docMk/>
            <pc:sldMk cId="1710049963" sldId="267"/>
            <ac:spMk id="9" creationId="{C7699994-F930-4BD1-804C-3E97736C3455}"/>
          </ac:spMkLst>
        </pc:spChg>
        <pc:spChg chg="add del">
          <ac:chgData name="Arushi Nautiyal (PGT)" userId="S::c2050383@newcastle.ac.uk::8b3ad8a3-215c-4c23-9303-9fddaa98babe" providerId="AD" clId="Web-{A4D012CD-ACFE-4ACB-B240-8EF2732D7D95}" dt="2023-08-19T06:16:40.280" v="711"/>
          <ac:spMkLst>
            <pc:docMk/>
            <pc:sldMk cId="1710049963" sldId="267"/>
            <ac:spMk id="11" creationId="{F05E3040-CB0E-4155-9346-CDC0387592EA}"/>
          </ac:spMkLst>
        </pc:spChg>
        <pc:spChg chg="add del">
          <ac:chgData name="Arushi Nautiyal (PGT)" userId="S::c2050383@newcastle.ac.uk::8b3ad8a3-215c-4c23-9303-9fddaa98babe" providerId="AD" clId="Web-{A4D012CD-ACFE-4ACB-B240-8EF2732D7D95}" dt="2023-08-19T06:17:05.734" v="719"/>
          <ac:spMkLst>
            <pc:docMk/>
            <pc:sldMk cId="1710049963" sldId="267"/>
            <ac:spMk id="13" creationId="{D6EA1A26-163F-4F15-91F4-F2C51AC9C106}"/>
          </ac:spMkLst>
        </pc:spChg>
        <pc:spChg chg="add del mod ord">
          <ac:chgData name="Arushi Nautiyal (PGT)" userId="S::c2050383@newcastle.ac.uk::8b3ad8a3-215c-4c23-9303-9fddaa98babe" providerId="AD" clId="Web-{A4D012CD-ACFE-4ACB-B240-8EF2732D7D95}" dt="2023-08-19T06:17:05.734" v="719"/>
          <ac:spMkLst>
            <pc:docMk/>
            <pc:sldMk cId="1710049963" sldId="267"/>
            <ac:spMk id="14" creationId="{51AFD43D-C71A-6041-8230-FF76994596A8}"/>
          </ac:spMkLst>
        </pc:spChg>
        <pc:spChg chg="add del">
          <ac:chgData name="Arushi Nautiyal (PGT)" userId="S::c2050383@newcastle.ac.uk::8b3ad8a3-215c-4c23-9303-9fddaa98babe" providerId="AD" clId="Web-{A4D012CD-ACFE-4ACB-B240-8EF2732D7D95}" dt="2023-08-19T06:17:03.140" v="717"/>
          <ac:spMkLst>
            <pc:docMk/>
            <pc:sldMk cId="1710049963" sldId="267"/>
            <ac:spMk id="19" creationId="{F43EFC75-D61F-4CEA-9817-11CC86030557}"/>
          </ac:spMkLst>
        </pc:spChg>
        <pc:spChg chg="add del">
          <ac:chgData name="Arushi Nautiyal (PGT)" userId="S::c2050383@newcastle.ac.uk::8b3ad8a3-215c-4c23-9303-9fddaa98babe" providerId="AD" clId="Web-{A4D012CD-ACFE-4ACB-B240-8EF2732D7D95}" dt="2023-08-19T06:17:03.140" v="717"/>
          <ac:spMkLst>
            <pc:docMk/>
            <pc:sldMk cId="1710049963" sldId="267"/>
            <ac:spMk id="21" creationId="{3C02F3DD-3E32-4AF8-BFA1-D131A6B4B72D}"/>
          </ac:spMkLst>
        </pc:spChg>
        <pc:picChg chg="add mod ord modCrop">
          <ac:chgData name="Arushi Nautiyal (PGT)" userId="S::c2050383@newcastle.ac.uk::8b3ad8a3-215c-4c23-9303-9fddaa98babe" providerId="AD" clId="Web-{A4D012CD-ACFE-4ACB-B240-8EF2732D7D95}" dt="2023-08-19T06:18:19.689" v="728"/>
          <ac:picMkLst>
            <pc:docMk/>
            <pc:sldMk cId="1710049963" sldId="267"/>
            <ac:picMk id="4" creationId="{478A8B99-795B-F627-59A9-C9CEF53C3D7C}"/>
          </ac:picMkLst>
        </pc:picChg>
      </pc:sldChg>
      <pc:sldChg chg="modSp new">
        <pc:chgData name="Arushi Nautiyal (PGT)" userId="S::c2050383@newcastle.ac.uk::8b3ad8a3-215c-4c23-9303-9fddaa98babe" providerId="AD" clId="Web-{A4D012CD-ACFE-4ACB-B240-8EF2732D7D95}" dt="2023-08-19T06:33:08.915" v="868" actId="20577"/>
        <pc:sldMkLst>
          <pc:docMk/>
          <pc:sldMk cId="3255805560" sldId="268"/>
        </pc:sldMkLst>
        <pc:spChg chg="mod">
          <ac:chgData name="Arushi Nautiyal (PGT)" userId="S::c2050383@newcastle.ac.uk::8b3ad8a3-215c-4c23-9303-9fddaa98babe" providerId="AD" clId="Web-{A4D012CD-ACFE-4ACB-B240-8EF2732D7D95}" dt="2023-08-19T06:31:28.475" v="832" actId="1076"/>
          <ac:spMkLst>
            <pc:docMk/>
            <pc:sldMk cId="3255805560" sldId="268"/>
            <ac:spMk id="2" creationId="{4F522362-FD17-01E8-B214-B65678C8193C}"/>
          </ac:spMkLst>
        </pc:spChg>
        <pc:spChg chg="mod">
          <ac:chgData name="Arushi Nautiyal (PGT)" userId="S::c2050383@newcastle.ac.uk::8b3ad8a3-215c-4c23-9303-9fddaa98babe" providerId="AD" clId="Web-{A4D012CD-ACFE-4ACB-B240-8EF2732D7D95}" dt="2023-08-19T06:33:08.915" v="868" actId="20577"/>
          <ac:spMkLst>
            <pc:docMk/>
            <pc:sldMk cId="3255805560" sldId="268"/>
            <ac:spMk id="3" creationId="{3DB9D822-2CA9-E9B7-FED7-24DC6527113A}"/>
          </ac:spMkLst>
        </pc:spChg>
      </pc:sldChg>
      <pc:sldChg chg="addSp delSp modSp new mod setBg addAnim setClrOvrMap">
        <pc:chgData name="Arushi Nautiyal (PGT)" userId="S::c2050383@newcastle.ac.uk::8b3ad8a3-215c-4c23-9303-9fddaa98babe" providerId="AD" clId="Web-{A4D012CD-ACFE-4ACB-B240-8EF2732D7D95}" dt="2023-08-19T06:35:23.622" v="897"/>
        <pc:sldMkLst>
          <pc:docMk/>
          <pc:sldMk cId="2762731299" sldId="269"/>
        </pc:sldMkLst>
        <pc:spChg chg="mod">
          <ac:chgData name="Arushi Nautiyal (PGT)" userId="S::c2050383@newcastle.ac.uk::8b3ad8a3-215c-4c23-9303-9fddaa98babe" providerId="AD" clId="Web-{A4D012CD-ACFE-4ACB-B240-8EF2732D7D95}" dt="2023-08-19T06:35:23.622" v="897"/>
          <ac:spMkLst>
            <pc:docMk/>
            <pc:sldMk cId="2762731299" sldId="269"/>
            <ac:spMk id="2" creationId="{6170B8F3-0C82-CA46-1CE3-5EB0CE4383D0}"/>
          </ac:spMkLst>
        </pc:spChg>
        <pc:spChg chg="del">
          <ac:chgData name="Arushi Nautiyal (PGT)" userId="S::c2050383@newcastle.ac.uk::8b3ad8a3-215c-4c23-9303-9fddaa98babe" providerId="AD" clId="Web-{A4D012CD-ACFE-4ACB-B240-8EF2732D7D95}" dt="2023-08-19T06:33:28.916" v="875"/>
          <ac:spMkLst>
            <pc:docMk/>
            <pc:sldMk cId="2762731299" sldId="269"/>
            <ac:spMk id="3" creationId="{CCF7CE42-62FF-1627-7284-25EF32F874F4}"/>
          </ac:spMkLst>
        </pc:spChg>
        <pc:spChg chg="add del">
          <ac:chgData name="Arushi Nautiyal (PGT)" userId="S::c2050383@newcastle.ac.uk::8b3ad8a3-215c-4c23-9303-9fddaa98babe" providerId="AD" clId="Web-{A4D012CD-ACFE-4ACB-B240-8EF2732D7D95}" dt="2023-08-19T06:35:23.622" v="897"/>
          <ac:spMkLst>
            <pc:docMk/>
            <pc:sldMk cId="2762731299" sldId="269"/>
            <ac:spMk id="8" creationId="{CD333CBE-B699-4E3B-9F45-C045F773434F}"/>
          </ac:spMkLst>
        </pc:spChg>
        <pc:spChg chg="add del">
          <ac:chgData name="Arushi Nautiyal (PGT)" userId="S::c2050383@newcastle.ac.uk::8b3ad8a3-215c-4c23-9303-9fddaa98babe" providerId="AD" clId="Web-{A4D012CD-ACFE-4ACB-B240-8EF2732D7D95}" dt="2023-08-19T06:35:23.622" v="897"/>
          <ac:spMkLst>
            <pc:docMk/>
            <pc:sldMk cId="2762731299" sldId="269"/>
            <ac:spMk id="10" creationId="{FFE50961-0F1B-484C-85BC-4BD16B9FF90E}"/>
          </ac:spMkLst>
        </pc:spChg>
        <pc:spChg chg="add">
          <ac:chgData name="Arushi Nautiyal (PGT)" userId="S::c2050383@newcastle.ac.uk::8b3ad8a3-215c-4c23-9303-9fddaa98babe" providerId="AD" clId="Web-{A4D012CD-ACFE-4ACB-B240-8EF2732D7D95}" dt="2023-08-19T06:35:23.622" v="897"/>
          <ac:spMkLst>
            <pc:docMk/>
            <pc:sldMk cId="2762731299" sldId="269"/>
            <ac:spMk id="15" creationId="{CD333CBE-B699-4E3B-9F45-C045F773434F}"/>
          </ac:spMkLst>
        </pc:spChg>
        <pc:picChg chg="add mod">
          <ac:chgData name="Arushi Nautiyal (PGT)" userId="S::c2050383@newcastle.ac.uk::8b3ad8a3-215c-4c23-9303-9fddaa98babe" providerId="AD" clId="Web-{A4D012CD-ACFE-4ACB-B240-8EF2732D7D95}" dt="2023-08-19T06:35:23.622" v="897"/>
          <ac:picMkLst>
            <pc:docMk/>
            <pc:sldMk cId="2762731299" sldId="269"/>
            <ac:picMk id="4" creationId="{140099EE-68A8-F0A7-138D-BD622E3221B5}"/>
          </ac:picMkLst>
        </pc:picChg>
      </pc:sldChg>
      <pc:sldMasterChg chg="add del addSldLayout delSldLayout">
        <pc:chgData name="Arushi Nautiyal (PGT)" userId="S::c2050383@newcastle.ac.uk::8b3ad8a3-215c-4c23-9303-9fddaa98babe" providerId="AD" clId="Web-{A4D012CD-ACFE-4ACB-B240-8EF2732D7D95}" dt="2023-08-19T03:31:47.754" v="21"/>
        <pc:sldMasterMkLst>
          <pc:docMk/>
          <pc:sldMasterMk cId="2460954070" sldId="2147483660"/>
        </pc:sldMasterMkLst>
        <pc:sldLayoutChg chg="add del">
          <pc:chgData name="Arushi Nautiyal (PGT)" userId="S::c2050383@newcastle.ac.uk::8b3ad8a3-215c-4c23-9303-9fddaa98babe" providerId="AD" clId="Web-{A4D012CD-ACFE-4ACB-B240-8EF2732D7D95}" dt="2023-08-19T03:31:47.754" v="21"/>
          <pc:sldLayoutMkLst>
            <pc:docMk/>
            <pc:sldMasterMk cId="2460954070" sldId="2147483660"/>
            <pc:sldLayoutMk cId="2385387890" sldId="2147483661"/>
          </pc:sldLayoutMkLst>
        </pc:sldLayoutChg>
        <pc:sldLayoutChg chg="add del">
          <pc:chgData name="Arushi Nautiyal (PGT)" userId="S::c2050383@newcastle.ac.uk::8b3ad8a3-215c-4c23-9303-9fddaa98babe" providerId="AD" clId="Web-{A4D012CD-ACFE-4ACB-B240-8EF2732D7D95}" dt="2023-08-19T03:31:47.754" v="21"/>
          <pc:sldLayoutMkLst>
            <pc:docMk/>
            <pc:sldMasterMk cId="2460954070" sldId="2147483660"/>
            <pc:sldLayoutMk cId="949138452" sldId="2147483662"/>
          </pc:sldLayoutMkLst>
        </pc:sldLayoutChg>
        <pc:sldLayoutChg chg="add del">
          <pc:chgData name="Arushi Nautiyal (PGT)" userId="S::c2050383@newcastle.ac.uk::8b3ad8a3-215c-4c23-9303-9fddaa98babe" providerId="AD" clId="Web-{A4D012CD-ACFE-4ACB-B240-8EF2732D7D95}" dt="2023-08-19T03:31:47.754" v="21"/>
          <pc:sldLayoutMkLst>
            <pc:docMk/>
            <pc:sldMasterMk cId="2460954070" sldId="2147483660"/>
            <pc:sldLayoutMk cId="2591524520" sldId="2147483663"/>
          </pc:sldLayoutMkLst>
        </pc:sldLayoutChg>
        <pc:sldLayoutChg chg="add del">
          <pc:chgData name="Arushi Nautiyal (PGT)" userId="S::c2050383@newcastle.ac.uk::8b3ad8a3-215c-4c23-9303-9fddaa98babe" providerId="AD" clId="Web-{A4D012CD-ACFE-4ACB-B240-8EF2732D7D95}" dt="2023-08-19T03:31:47.754" v="21"/>
          <pc:sldLayoutMkLst>
            <pc:docMk/>
            <pc:sldMasterMk cId="2460954070" sldId="2147483660"/>
            <pc:sldLayoutMk cId="1203092039" sldId="2147483664"/>
          </pc:sldLayoutMkLst>
        </pc:sldLayoutChg>
        <pc:sldLayoutChg chg="add del">
          <pc:chgData name="Arushi Nautiyal (PGT)" userId="S::c2050383@newcastle.ac.uk::8b3ad8a3-215c-4c23-9303-9fddaa98babe" providerId="AD" clId="Web-{A4D012CD-ACFE-4ACB-B240-8EF2732D7D95}" dt="2023-08-19T03:31:47.754" v="21"/>
          <pc:sldLayoutMkLst>
            <pc:docMk/>
            <pc:sldMasterMk cId="2460954070" sldId="2147483660"/>
            <pc:sldLayoutMk cId="3733172339" sldId="2147483665"/>
          </pc:sldLayoutMkLst>
        </pc:sldLayoutChg>
        <pc:sldLayoutChg chg="add del">
          <pc:chgData name="Arushi Nautiyal (PGT)" userId="S::c2050383@newcastle.ac.uk::8b3ad8a3-215c-4c23-9303-9fddaa98babe" providerId="AD" clId="Web-{A4D012CD-ACFE-4ACB-B240-8EF2732D7D95}" dt="2023-08-19T03:31:47.754" v="21"/>
          <pc:sldLayoutMkLst>
            <pc:docMk/>
            <pc:sldMasterMk cId="2460954070" sldId="2147483660"/>
            <pc:sldLayoutMk cId="3210312558" sldId="2147483666"/>
          </pc:sldLayoutMkLst>
        </pc:sldLayoutChg>
        <pc:sldLayoutChg chg="add del">
          <pc:chgData name="Arushi Nautiyal (PGT)" userId="S::c2050383@newcastle.ac.uk::8b3ad8a3-215c-4c23-9303-9fddaa98babe" providerId="AD" clId="Web-{A4D012CD-ACFE-4ACB-B240-8EF2732D7D95}" dt="2023-08-19T03:31:47.754" v="21"/>
          <pc:sldLayoutMkLst>
            <pc:docMk/>
            <pc:sldMasterMk cId="2460954070" sldId="2147483660"/>
            <pc:sldLayoutMk cId="3146388984" sldId="2147483667"/>
          </pc:sldLayoutMkLst>
        </pc:sldLayoutChg>
        <pc:sldLayoutChg chg="add del">
          <pc:chgData name="Arushi Nautiyal (PGT)" userId="S::c2050383@newcastle.ac.uk::8b3ad8a3-215c-4c23-9303-9fddaa98babe" providerId="AD" clId="Web-{A4D012CD-ACFE-4ACB-B240-8EF2732D7D95}" dt="2023-08-19T03:31:47.754" v="21"/>
          <pc:sldLayoutMkLst>
            <pc:docMk/>
            <pc:sldMasterMk cId="2460954070" sldId="2147483660"/>
            <pc:sldLayoutMk cId="3171841454" sldId="2147483668"/>
          </pc:sldLayoutMkLst>
        </pc:sldLayoutChg>
        <pc:sldLayoutChg chg="add del">
          <pc:chgData name="Arushi Nautiyal (PGT)" userId="S::c2050383@newcastle.ac.uk::8b3ad8a3-215c-4c23-9303-9fddaa98babe" providerId="AD" clId="Web-{A4D012CD-ACFE-4ACB-B240-8EF2732D7D95}" dt="2023-08-19T03:31:47.754" v="21"/>
          <pc:sldLayoutMkLst>
            <pc:docMk/>
            <pc:sldMasterMk cId="2460954070" sldId="2147483660"/>
            <pc:sldLayoutMk cId="1718958274" sldId="2147483669"/>
          </pc:sldLayoutMkLst>
        </pc:sldLayoutChg>
        <pc:sldLayoutChg chg="add del">
          <pc:chgData name="Arushi Nautiyal (PGT)" userId="S::c2050383@newcastle.ac.uk::8b3ad8a3-215c-4c23-9303-9fddaa98babe" providerId="AD" clId="Web-{A4D012CD-ACFE-4ACB-B240-8EF2732D7D95}" dt="2023-08-19T03:31:47.754" v="21"/>
          <pc:sldLayoutMkLst>
            <pc:docMk/>
            <pc:sldMasterMk cId="2460954070" sldId="2147483660"/>
            <pc:sldLayoutMk cId="2202905451" sldId="2147483670"/>
          </pc:sldLayoutMkLst>
        </pc:sldLayoutChg>
        <pc:sldLayoutChg chg="add del">
          <pc:chgData name="Arushi Nautiyal (PGT)" userId="S::c2050383@newcastle.ac.uk::8b3ad8a3-215c-4c23-9303-9fddaa98babe" providerId="AD" clId="Web-{A4D012CD-ACFE-4ACB-B240-8EF2732D7D95}" dt="2023-08-19T03:31:47.754" v="21"/>
          <pc:sldLayoutMkLst>
            <pc:docMk/>
            <pc:sldMasterMk cId="2460954070" sldId="2147483660"/>
            <pc:sldLayoutMk cId="3479445657" sldId="2147483671"/>
          </pc:sldLayoutMkLst>
        </pc:sldLayoutChg>
      </pc:sldMasterChg>
      <pc:sldMasterChg chg="add addSldLayout">
        <pc:chgData name="Arushi Nautiyal (PGT)" userId="S::c2050383@newcastle.ac.uk::8b3ad8a3-215c-4c23-9303-9fddaa98babe" providerId="AD" clId="Web-{A4D012CD-ACFE-4ACB-B240-8EF2732D7D95}" dt="2023-08-19T04:49:16.521" v="338"/>
        <pc:sldMasterMkLst>
          <pc:docMk/>
          <pc:sldMasterMk cId="0" sldId="2147483662"/>
        </pc:sldMasterMkLst>
        <pc:sldLayoutChg chg="add">
          <pc:chgData name="Arushi Nautiyal (PGT)" userId="S::c2050383@newcastle.ac.uk::8b3ad8a3-215c-4c23-9303-9fddaa98babe" providerId="AD" clId="Web-{A4D012CD-ACFE-4ACB-B240-8EF2732D7D95}" dt="2023-08-19T04:49:16.521" v="338"/>
          <pc:sldLayoutMkLst>
            <pc:docMk/>
            <pc:sldMasterMk cId="0" sldId="2147483662"/>
            <pc:sldLayoutMk cId="3645604834" sldId="2147483672"/>
          </pc:sldLayoutMkLst>
        </pc:sldLayoutChg>
        <pc:sldLayoutChg chg="add">
          <pc:chgData name="Arushi Nautiyal (PGT)" userId="S::c2050383@newcastle.ac.uk::8b3ad8a3-215c-4c23-9303-9fddaa98babe" providerId="AD" clId="Web-{A4D012CD-ACFE-4ACB-B240-8EF2732D7D95}" dt="2023-08-19T04:49:16.521" v="338"/>
          <pc:sldLayoutMkLst>
            <pc:docMk/>
            <pc:sldMasterMk cId="0" sldId="2147483662"/>
            <pc:sldLayoutMk cId="317986030" sldId="2147483675"/>
          </pc:sldLayoutMkLst>
        </pc:sldLayoutChg>
        <pc:sldLayoutChg chg="add">
          <pc:chgData name="Arushi Nautiyal (PGT)" userId="S::c2050383@newcastle.ac.uk::8b3ad8a3-215c-4c23-9303-9fddaa98babe" providerId="AD" clId="Web-{A4D012CD-ACFE-4ACB-B240-8EF2732D7D95}" dt="2023-08-19T04:49:16.521" v="338"/>
          <pc:sldLayoutMkLst>
            <pc:docMk/>
            <pc:sldMasterMk cId="0" sldId="2147483662"/>
            <pc:sldLayoutMk cId="832000133" sldId="2147483676"/>
          </pc:sldLayoutMkLst>
        </pc:sldLayoutChg>
        <pc:sldLayoutChg chg="add">
          <pc:chgData name="Arushi Nautiyal (PGT)" userId="S::c2050383@newcastle.ac.uk::8b3ad8a3-215c-4c23-9303-9fddaa98babe" providerId="AD" clId="Web-{A4D012CD-ACFE-4ACB-B240-8EF2732D7D95}" dt="2023-08-19T04:49:16.521" v="338"/>
          <pc:sldLayoutMkLst>
            <pc:docMk/>
            <pc:sldMasterMk cId="0" sldId="2147483662"/>
            <pc:sldLayoutMk cId="952042125" sldId="2147483677"/>
          </pc:sldLayoutMkLst>
        </pc:sldLayoutChg>
        <pc:sldLayoutChg chg="add">
          <pc:chgData name="Arushi Nautiyal (PGT)" userId="S::c2050383@newcastle.ac.uk::8b3ad8a3-215c-4c23-9303-9fddaa98babe" providerId="AD" clId="Web-{A4D012CD-ACFE-4ACB-B240-8EF2732D7D95}" dt="2023-08-19T04:49:16.521" v="338"/>
          <pc:sldLayoutMkLst>
            <pc:docMk/>
            <pc:sldMasterMk cId="0" sldId="2147483662"/>
            <pc:sldLayoutMk cId="1618698928" sldId="2147483678"/>
          </pc:sldLayoutMkLst>
        </pc:sldLayoutChg>
      </pc:sldMasterChg>
      <pc:sldMasterChg chg="add del replId addSldLayout delSldLayout">
        <pc:chgData name="Arushi Nautiyal (PGT)" userId="S::c2050383@newcastle.ac.uk::8b3ad8a3-215c-4c23-9303-9fddaa98babe" providerId="AD" clId="Web-{A4D012CD-ACFE-4ACB-B240-8EF2732D7D95}" dt="2023-08-19T03:31:16.738" v="14"/>
        <pc:sldMasterMkLst>
          <pc:docMk/>
          <pc:sldMasterMk cId="2180777054" sldId="2147483672"/>
        </pc:sldMasterMkLst>
        <pc:sldLayoutChg chg="add del">
          <pc:chgData name="Arushi Nautiyal (PGT)" userId="S::c2050383@newcastle.ac.uk::8b3ad8a3-215c-4c23-9303-9fddaa98babe" providerId="AD" clId="Web-{A4D012CD-ACFE-4ACB-B240-8EF2732D7D95}" dt="2023-08-19T03:31:16.738" v="14"/>
          <pc:sldLayoutMkLst>
            <pc:docMk/>
            <pc:sldMasterMk cId="2180777054" sldId="2147483672"/>
            <pc:sldLayoutMk cId="2960934957" sldId="2147483673"/>
          </pc:sldLayoutMkLst>
        </pc:sldLayoutChg>
        <pc:sldLayoutChg chg="add del replId">
          <pc:chgData name="Arushi Nautiyal (PGT)" userId="S::c2050383@newcastle.ac.uk::8b3ad8a3-215c-4c23-9303-9fddaa98babe" providerId="AD" clId="Web-{A4D012CD-ACFE-4ACB-B240-8EF2732D7D95}" dt="2023-08-19T03:31:16.738" v="14"/>
          <pc:sldLayoutMkLst>
            <pc:docMk/>
            <pc:sldMasterMk cId="2180777054" sldId="2147483672"/>
            <pc:sldLayoutMk cId="1577717610" sldId="2147483674"/>
          </pc:sldLayoutMkLst>
        </pc:sldLayoutChg>
        <pc:sldLayoutChg chg="add del replId">
          <pc:chgData name="Arushi Nautiyal (PGT)" userId="S::c2050383@newcastle.ac.uk::8b3ad8a3-215c-4c23-9303-9fddaa98babe" providerId="AD" clId="Web-{A4D012CD-ACFE-4ACB-B240-8EF2732D7D95}" dt="2023-08-19T03:31:16.738" v="14"/>
          <pc:sldLayoutMkLst>
            <pc:docMk/>
            <pc:sldMasterMk cId="2180777054" sldId="2147483672"/>
            <pc:sldLayoutMk cId="669856875" sldId="2147483675"/>
          </pc:sldLayoutMkLst>
        </pc:sldLayoutChg>
        <pc:sldLayoutChg chg="add del replId">
          <pc:chgData name="Arushi Nautiyal (PGT)" userId="S::c2050383@newcastle.ac.uk::8b3ad8a3-215c-4c23-9303-9fddaa98babe" providerId="AD" clId="Web-{A4D012CD-ACFE-4ACB-B240-8EF2732D7D95}" dt="2023-08-19T03:31:16.738" v="14"/>
          <pc:sldLayoutMkLst>
            <pc:docMk/>
            <pc:sldMasterMk cId="2180777054" sldId="2147483672"/>
            <pc:sldLayoutMk cId="1629368886" sldId="2147483676"/>
          </pc:sldLayoutMkLst>
        </pc:sldLayoutChg>
        <pc:sldLayoutChg chg="add del replId">
          <pc:chgData name="Arushi Nautiyal (PGT)" userId="S::c2050383@newcastle.ac.uk::8b3ad8a3-215c-4c23-9303-9fddaa98babe" providerId="AD" clId="Web-{A4D012CD-ACFE-4ACB-B240-8EF2732D7D95}" dt="2023-08-19T03:31:16.738" v="14"/>
          <pc:sldLayoutMkLst>
            <pc:docMk/>
            <pc:sldMasterMk cId="2180777054" sldId="2147483672"/>
            <pc:sldLayoutMk cId="844386409" sldId="2147483677"/>
          </pc:sldLayoutMkLst>
        </pc:sldLayoutChg>
        <pc:sldLayoutChg chg="add del replId">
          <pc:chgData name="Arushi Nautiyal (PGT)" userId="S::c2050383@newcastle.ac.uk::8b3ad8a3-215c-4c23-9303-9fddaa98babe" providerId="AD" clId="Web-{A4D012CD-ACFE-4ACB-B240-8EF2732D7D95}" dt="2023-08-19T03:31:16.738" v="14"/>
          <pc:sldLayoutMkLst>
            <pc:docMk/>
            <pc:sldMasterMk cId="2180777054" sldId="2147483672"/>
            <pc:sldLayoutMk cId="2492814664" sldId="2147483678"/>
          </pc:sldLayoutMkLst>
        </pc:sldLayoutChg>
        <pc:sldLayoutChg chg="add del replId">
          <pc:chgData name="Arushi Nautiyal (PGT)" userId="S::c2050383@newcastle.ac.uk::8b3ad8a3-215c-4c23-9303-9fddaa98babe" providerId="AD" clId="Web-{A4D012CD-ACFE-4ACB-B240-8EF2732D7D95}" dt="2023-08-19T03:31:16.738" v="14"/>
          <pc:sldLayoutMkLst>
            <pc:docMk/>
            <pc:sldMasterMk cId="2180777054" sldId="2147483672"/>
            <pc:sldLayoutMk cId="2925842619" sldId="2147483679"/>
          </pc:sldLayoutMkLst>
        </pc:sldLayoutChg>
        <pc:sldLayoutChg chg="add del replId">
          <pc:chgData name="Arushi Nautiyal (PGT)" userId="S::c2050383@newcastle.ac.uk::8b3ad8a3-215c-4c23-9303-9fddaa98babe" providerId="AD" clId="Web-{A4D012CD-ACFE-4ACB-B240-8EF2732D7D95}" dt="2023-08-19T03:31:16.738" v="14"/>
          <pc:sldLayoutMkLst>
            <pc:docMk/>
            <pc:sldMasterMk cId="2180777054" sldId="2147483672"/>
            <pc:sldLayoutMk cId="1120711328" sldId="2147483680"/>
          </pc:sldLayoutMkLst>
        </pc:sldLayoutChg>
        <pc:sldLayoutChg chg="add del replId">
          <pc:chgData name="Arushi Nautiyal (PGT)" userId="S::c2050383@newcastle.ac.uk::8b3ad8a3-215c-4c23-9303-9fddaa98babe" providerId="AD" clId="Web-{A4D012CD-ACFE-4ACB-B240-8EF2732D7D95}" dt="2023-08-19T03:31:16.738" v="14"/>
          <pc:sldLayoutMkLst>
            <pc:docMk/>
            <pc:sldMasterMk cId="2180777054" sldId="2147483672"/>
            <pc:sldLayoutMk cId="2964471161" sldId="2147483681"/>
          </pc:sldLayoutMkLst>
        </pc:sldLayoutChg>
        <pc:sldLayoutChg chg="add del replId">
          <pc:chgData name="Arushi Nautiyal (PGT)" userId="S::c2050383@newcastle.ac.uk::8b3ad8a3-215c-4c23-9303-9fddaa98babe" providerId="AD" clId="Web-{A4D012CD-ACFE-4ACB-B240-8EF2732D7D95}" dt="2023-08-19T03:31:16.738" v="14"/>
          <pc:sldLayoutMkLst>
            <pc:docMk/>
            <pc:sldMasterMk cId="2180777054" sldId="2147483672"/>
            <pc:sldLayoutMk cId="3101794075" sldId="2147483682"/>
          </pc:sldLayoutMkLst>
        </pc:sldLayoutChg>
        <pc:sldLayoutChg chg="add del replId">
          <pc:chgData name="Arushi Nautiyal (PGT)" userId="S::c2050383@newcastle.ac.uk::8b3ad8a3-215c-4c23-9303-9fddaa98babe" providerId="AD" clId="Web-{A4D012CD-ACFE-4ACB-B240-8EF2732D7D95}" dt="2023-08-19T03:31:16.738" v="14"/>
          <pc:sldLayoutMkLst>
            <pc:docMk/>
            <pc:sldMasterMk cId="2180777054" sldId="2147483672"/>
            <pc:sldLayoutMk cId="2281483670" sldId="2147483683"/>
          </pc:sldLayoutMkLst>
        </pc:sldLayoutChg>
      </pc:sldMasterChg>
      <pc:sldMasterChg chg="add del addSldLayout delSldLayout">
        <pc:chgData name="Arushi Nautiyal (PGT)" userId="S::c2050383@newcastle.ac.uk::8b3ad8a3-215c-4c23-9303-9fddaa98babe" providerId="AD" clId="Web-{A4D012CD-ACFE-4ACB-B240-8EF2732D7D95}" dt="2023-08-19T03:31:47.692" v="20"/>
        <pc:sldMasterMkLst>
          <pc:docMk/>
          <pc:sldMasterMk cId="686484661" sldId="2147483685"/>
        </pc:sldMasterMkLst>
        <pc:sldLayoutChg chg="add del">
          <pc:chgData name="Arushi Nautiyal (PGT)" userId="S::c2050383@newcastle.ac.uk::8b3ad8a3-215c-4c23-9303-9fddaa98babe" providerId="AD" clId="Web-{A4D012CD-ACFE-4ACB-B240-8EF2732D7D95}" dt="2023-08-19T03:31:47.692" v="20"/>
          <pc:sldLayoutMkLst>
            <pc:docMk/>
            <pc:sldMasterMk cId="686484661" sldId="2147483685"/>
            <pc:sldLayoutMk cId="4036621237" sldId="2147483674"/>
          </pc:sldLayoutMkLst>
        </pc:sldLayoutChg>
        <pc:sldLayoutChg chg="add del">
          <pc:chgData name="Arushi Nautiyal (PGT)" userId="S::c2050383@newcastle.ac.uk::8b3ad8a3-215c-4c23-9303-9fddaa98babe" providerId="AD" clId="Web-{A4D012CD-ACFE-4ACB-B240-8EF2732D7D95}" dt="2023-08-19T03:31:47.692" v="20"/>
          <pc:sldLayoutMkLst>
            <pc:docMk/>
            <pc:sldMasterMk cId="686484661" sldId="2147483685"/>
            <pc:sldLayoutMk cId="1185397468" sldId="2147483675"/>
          </pc:sldLayoutMkLst>
        </pc:sldLayoutChg>
        <pc:sldLayoutChg chg="add del">
          <pc:chgData name="Arushi Nautiyal (PGT)" userId="S::c2050383@newcastle.ac.uk::8b3ad8a3-215c-4c23-9303-9fddaa98babe" providerId="AD" clId="Web-{A4D012CD-ACFE-4ACB-B240-8EF2732D7D95}" dt="2023-08-19T03:31:47.692" v="20"/>
          <pc:sldLayoutMkLst>
            <pc:docMk/>
            <pc:sldMasterMk cId="686484661" sldId="2147483685"/>
            <pc:sldLayoutMk cId="1999957798" sldId="2147483676"/>
          </pc:sldLayoutMkLst>
        </pc:sldLayoutChg>
        <pc:sldLayoutChg chg="add del">
          <pc:chgData name="Arushi Nautiyal (PGT)" userId="S::c2050383@newcastle.ac.uk::8b3ad8a3-215c-4c23-9303-9fddaa98babe" providerId="AD" clId="Web-{A4D012CD-ACFE-4ACB-B240-8EF2732D7D95}" dt="2023-08-19T03:31:47.692" v="20"/>
          <pc:sldLayoutMkLst>
            <pc:docMk/>
            <pc:sldMasterMk cId="686484661" sldId="2147483685"/>
            <pc:sldLayoutMk cId="2943548909" sldId="2147483677"/>
          </pc:sldLayoutMkLst>
        </pc:sldLayoutChg>
        <pc:sldLayoutChg chg="add del">
          <pc:chgData name="Arushi Nautiyal (PGT)" userId="S::c2050383@newcastle.ac.uk::8b3ad8a3-215c-4c23-9303-9fddaa98babe" providerId="AD" clId="Web-{A4D012CD-ACFE-4ACB-B240-8EF2732D7D95}" dt="2023-08-19T03:31:47.692" v="20"/>
          <pc:sldLayoutMkLst>
            <pc:docMk/>
            <pc:sldMasterMk cId="686484661" sldId="2147483685"/>
            <pc:sldLayoutMk cId="3407145827" sldId="2147483678"/>
          </pc:sldLayoutMkLst>
        </pc:sldLayoutChg>
        <pc:sldLayoutChg chg="add del">
          <pc:chgData name="Arushi Nautiyal (PGT)" userId="S::c2050383@newcastle.ac.uk::8b3ad8a3-215c-4c23-9303-9fddaa98babe" providerId="AD" clId="Web-{A4D012CD-ACFE-4ACB-B240-8EF2732D7D95}" dt="2023-08-19T03:31:47.692" v="20"/>
          <pc:sldLayoutMkLst>
            <pc:docMk/>
            <pc:sldMasterMk cId="686484661" sldId="2147483685"/>
            <pc:sldLayoutMk cId="2052430270" sldId="2147483679"/>
          </pc:sldLayoutMkLst>
        </pc:sldLayoutChg>
        <pc:sldLayoutChg chg="add del">
          <pc:chgData name="Arushi Nautiyal (PGT)" userId="S::c2050383@newcastle.ac.uk::8b3ad8a3-215c-4c23-9303-9fddaa98babe" providerId="AD" clId="Web-{A4D012CD-ACFE-4ACB-B240-8EF2732D7D95}" dt="2023-08-19T03:31:47.692" v="20"/>
          <pc:sldLayoutMkLst>
            <pc:docMk/>
            <pc:sldMasterMk cId="686484661" sldId="2147483685"/>
            <pc:sldLayoutMk cId="69139453" sldId="2147483680"/>
          </pc:sldLayoutMkLst>
        </pc:sldLayoutChg>
        <pc:sldLayoutChg chg="add del">
          <pc:chgData name="Arushi Nautiyal (PGT)" userId="S::c2050383@newcastle.ac.uk::8b3ad8a3-215c-4c23-9303-9fddaa98babe" providerId="AD" clId="Web-{A4D012CD-ACFE-4ACB-B240-8EF2732D7D95}" dt="2023-08-19T03:31:47.692" v="20"/>
          <pc:sldLayoutMkLst>
            <pc:docMk/>
            <pc:sldMasterMk cId="686484661" sldId="2147483685"/>
            <pc:sldLayoutMk cId="2462119784" sldId="2147483681"/>
          </pc:sldLayoutMkLst>
        </pc:sldLayoutChg>
        <pc:sldLayoutChg chg="add del">
          <pc:chgData name="Arushi Nautiyal (PGT)" userId="S::c2050383@newcastle.ac.uk::8b3ad8a3-215c-4c23-9303-9fddaa98babe" providerId="AD" clId="Web-{A4D012CD-ACFE-4ACB-B240-8EF2732D7D95}" dt="2023-08-19T03:31:47.692" v="20"/>
          <pc:sldLayoutMkLst>
            <pc:docMk/>
            <pc:sldMasterMk cId="686484661" sldId="2147483685"/>
            <pc:sldLayoutMk cId="566710937" sldId="2147483682"/>
          </pc:sldLayoutMkLst>
        </pc:sldLayoutChg>
        <pc:sldLayoutChg chg="add del">
          <pc:chgData name="Arushi Nautiyal (PGT)" userId="S::c2050383@newcastle.ac.uk::8b3ad8a3-215c-4c23-9303-9fddaa98babe" providerId="AD" clId="Web-{A4D012CD-ACFE-4ACB-B240-8EF2732D7D95}" dt="2023-08-19T03:31:47.692" v="20"/>
          <pc:sldLayoutMkLst>
            <pc:docMk/>
            <pc:sldMasterMk cId="686484661" sldId="2147483685"/>
            <pc:sldLayoutMk cId="1140255291" sldId="2147483683"/>
          </pc:sldLayoutMkLst>
        </pc:sldLayoutChg>
        <pc:sldLayoutChg chg="add del">
          <pc:chgData name="Arushi Nautiyal (PGT)" userId="S::c2050383@newcastle.ac.uk::8b3ad8a3-215c-4c23-9303-9fddaa98babe" providerId="AD" clId="Web-{A4D012CD-ACFE-4ACB-B240-8EF2732D7D95}" dt="2023-08-19T03:31:47.692" v="20"/>
          <pc:sldLayoutMkLst>
            <pc:docMk/>
            <pc:sldMasterMk cId="686484661" sldId="2147483685"/>
            <pc:sldLayoutMk cId="1105038022" sldId="2147483684"/>
          </pc:sldLayoutMkLst>
        </pc:sldLayoutChg>
      </pc:sldMasterChg>
      <pc:sldMasterChg chg="add del addSldLayout delSldLayout">
        <pc:chgData name="Arushi Nautiyal (PGT)" userId="S::c2050383@newcastle.ac.uk::8b3ad8a3-215c-4c23-9303-9fddaa98babe" providerId="AD" clId="Web-{A4D012CD-ACFE-4ACB-B240-8EF2732D7D95}" dt="2023-08-19T04:12:12.194" v="115"/>
        <pc:sldMasterMkLst>
          <pc:docMk/>
          <pc:sldMasterMk cId="1326398180" sldId="2147483685"/>
        </pc:sldMasterMkLst>
        <pc:sldLayoutChg chg="add del">
          <pc:chgData name="Arushi Nautiyal (PGT)" userId="S::c2050383@newcastle.ac.uk::8b3ad8a3-215c-4c23-9303-9fddaa98babe" providerId="AD" clId="Web-{A4D012CD-ACFE-4ACB-B240-8EF2732D7D95}" dt="2023-08-19T04:12:12.194" v="115"/>
          <pc:sldLayoutMkLst>
            <pc:docMk/>
            <pc:sldMasterMk cId="1326398180" sldId="2147483685"/>
            <pc:sldLayoutMk cId="2578201298" sldId="2147483674"/>
          </pc:sldLayoutMkLst>
        </pc:sldLayoutChg>
        <pc:sldLayoutChg chg="add del">
          <pc:chgData name="Arushi Nautiyal (PGT)" userId="S::c2050383@newcastle.ac.uk::8b3ad8a3-215c-4c23-9303-9fddaa98babe" providerId="AD" clId="Web-{A4D012CD-ACFE-4ACB-B240-8EF2732D7D95}" dt="2023-08-19T04:12:12.194" v="115"/>
          <pc:sldLayoutMkLst>
            <pc:docMk/>
            <pc:sldMasterMk cId="1326398180" sldId="2147483685"/>
            <pc:sldLayoutMk cId="1571788360" sldId="2147483675"/>
          </pc:sldLayoutMkLst>
        </pc:sldLayoutChg>
        <pc:sldLayoutChg chg="add del">
          <pc:chgData name="Arushi Nautiyal (PGT)" userId="S::c2050383@newcastle.ac.uk::8b3ad8a3-215c-4c23-9303-9fddaa98babe" providerId="AD" clId="Web-{A4D012CD-ACFE-4ACB-B240-8EF2732D7D95}" dt="2023-08-19T04:12:12.194" v="115"/>
          <pc:sldLayoutMkLst>
            <pc:docMk/>
            <pc:sldMasterMk cId="1326398180" sldId="2147483685"/>
            <pc:sldLayoutMk cId="3289797872" sldId="2147483676"/>
          </pc:sldLayoutMkLst>
        </pc:sldLayoutChg>
        <pc:sldLayoutChg chg="add del">
          <pc:chgData name="Arushi Nautiyal (PGT)" userId="S::c2050383@newcastle.ac.uk::8b3ad8a3-215c-4c23-9303-9fddaa98babe" providerId="AD" clId="Web-{A4D012CD-ACFE-4ACB-B240-8EF2732D7D95}" dt="2023-08-19T04:12:12.194" v="115"/>
          <pc:sldLayoutMkLst>
            <pc:docMk/>
            <pc:sldMasterMk cId="1326398180" sldId="2147483685"/>
            <pc:sldLayoutMk cId="2244336967" sldId="2147483677"/>
          </pc:sldLayoutMkLst>
        </pc:sldLayoutChg>
        <pc:sldLayoutChg chg="add del">
          <pc:chgData name="Arushi Nautiyal (PGT)" userId="S::c2050383@newcastle.ac.uk::8b3ad8a3-215c-4c23-9303-9fddaa98babe" providerId="AD" clId="Web-{A4D012CD-ACFE-4ACB-B240-8EF2732D7D95}" dt="2023-08-19T04:12:12.194" v="115"/>
          <pc:sldLayoutMkLst>
            <pc:docMk/>
            <pc:sldMasterMk cId="1326398180" sldId="2147483685"/>
            <pc:sldLayoutMk cId="1823664948" sldId="2147483678"/>
          </pc:sldLayoutMkLst>
        </pc:sldLayoutChg>
        <pc:sldLayoutChg chg="add del">
          <pc:chgData name="Arushi Nautiyal (PGT)" userId="S::c2050383@newcastle.ac.uk::8b3ad8a3-215c-4c23-9303-9fddaa98babe" providerId="AD" clId="Web-{A4D012CD-ACFE-4ACB-B240-8EF2732D7D95}" dt="2023-08-19T04:12:12.194" v="115"/>
          <pc:sldLayoutMkLst>
            <pc:docMk/>
            <pc:sldMasterMk cId="1326398180" sldId="2147483685"/>
            <pc:sldLayoutMk cId="3785957313" sldId="2147483679"/>
          </pc:sldLayoutMkLst>
        </pc:sldLayoutChg>
        <pc:sldLayoutChg chg="add del">
          <pc:chgData name="Arushi Nautiyal (PGT)" userId="S::c2050383@newcastle.ac.uk::8b3ad8a3-215c-4c23-9303-9fddaa98babe" providerId="AD" clId="Web-{A4D012CD-ACFE-4ACB-B240-8EF2732D7D95}" dt="2023-08-19T04:12:12.194" v="115"/>
          <pc:sldLayoutMkLst>
            <pc:docMk/>
            <pc:sldMasterMk cId="1326398180" sldId="2147483685"/>
            <pc:sldLayoutMk cId="2611023381" sldId="2147483680"/>
          </pc:sldLayoutMkLst>
        </pc:sldLayoutChg>
        <pc:sldLayoutChg chg="add del">
          <pc:chgData name="Arushi Nautiyal (PGT)" userId="S::c2050383@newcastle.ac.uk::8b3ad8a3-215c-4c23-9303-9fddaa98babe" providerId="AD" clId="Web-{A4D012CD-ACFE-4ACB-B240-8EF2732D7D95}" dt="2023-08-19T04:12:12.194" v="115"/>
          <pc:sldLayoutMkLst>
            <pc:docMk/>
            <pc:sldMasterMk cId="1326398180" sldId="2147483685"/>
            <pc:sldLayoutMk cId="3691504673" sldId="2147483681"/>
          </pc:sldLayoutMkLst>
        </pc:sldLayoutChg>
        <pc:sldLayoutChg chg="add del">
          <pc:chgData name="Arushi Nautiyal (PGT)" userId="S::c2050383@newcastle.ac.uk::8b3ad8a3-215c-4c23-9303-9fddaa98babe" providerId="AD" clId="Web-{A4D012CD-ACFE-4ACB-B240-8EF2732D7D95}" dt="2023-08-19T04:12:12.194" v="115"/>
          <pc:sldLayoutMkLst>
            <pc:docMk/>
            <pc:sldMasterMk cId="1326398180" sldId="2147483685"/>
            <pc:sldLayoutMk cId="412325954" sldId="2147483682"/>
          </pc:sldLayoutMkLst>
        </pc:sldLayoutChg>
        <pc:sldLayoutChg chg="add del">
          <pc:chgData name="Arushi Nautiyal (PGT)" userId="S::c2050383@newcastle.ac.uk::8b3ad8a3-215c-4c23-9303-9fddaa98babe" providerId="AD" clId="Web-{A4D012CD-ACFE-4ACB-B240-8EF2732D7D95}" dt="2023-08-19T04:12:12.194" v="115"/>
          <pc:sldLayoutMkLst>
            <pc:docMk/>
            <pc:sldMasterMk cId="1326398180" sldId="2147483685"/>
            <pc:sldLayoutMk cId="1239668429" sldId="2147483683"/>
          </pc:sldLayoutMkLst>
        </pc:sldLayoutChg>
        <pc:sldLayoutChg chg="add del">
          <pc:chgData name="Arushi Nautiyal (PGT)" userId="S::c2050383@newcastle.ac.uk::8b3ad8a3-215c-4c23-9303-9fddaa98babe" providerId="AD" clId="Web-{A4D012CD-ACFE-4ACB-B240-8EF2732D7D95}" dt="2023-08-19T04:12:12.194" v="115"/>
          <pc:sldLayoutMkLst>
            <pc:docMk/>
            <pc:sldMasterMk cId="1326398180" sldId="2147483685"/>
            <pc:sldLayoutMk cId="4189256453" sldId="2147483684"/>
          </pc:sldLayoutMkLst>
        </pc:sldLayoutChg>
      </pc:sldMasterChg>
      <pc:sldMasterChg chg="add addSldLayout modSldLayout">
        <pc:chgData name="Arushi Nautiyal (PGT)" userId="S::c2050383@newcastle.ac.uk::8b3ad8a3-215c-4c23-9303-9fddaa98babe" providerId="AD" clId="Web-{A4D012CD-ACFE-4ACB-B240-8EF2732D7D95}" dt="2023-08-19T04:12:12.194" v="115"/>
        <pc:sldMasterMkLst>
          <pc:docMk/>
          <pc:sldMasterMk cId="4220055357" sldId="2147483686"/>
        </pc:sldMasterMkLst>
        <pc:sldLayoutChg chg="add mod replId">
          <pc:chgData name="Arushi Nautiyal (PGT)" userId="S::c2050383@newcastle.ac.uk::8b3ad8a3-215c-4c23-9303-9fddaa98babe" providerId="AD" clId="Web-{A4D012CD-ACFE-4ACB-B240-8EF2732D7D95}" dt="2023-08-19T04:12:12.194" v="115"/>
          <pc:sldLayoutMkLst>
            <pc:docMk/>
            <pc:sldMasterMk cId="4220055357" sldId="2147483686"/>
            <pc:sldLayoutMk cId="3079533983" sldId="2147483687"/>
          </pc:sldLayoutMkLst>
        </pc:sldLayoutChg>
        <pc:sldLayoutChg chg="add mod replId">
          <pc:chgData name="Arushi Nautiyal (PGT)" userId="S::c2050383@newcastle.ac.uk::8b3ad8a3-215c-4c23-9303-9fddaa98babe" providerId="AD" clId="Web-{A4D012CD-ACFE-4ACB-B240-8EF2732D7D95}" dt="2023-08-19T04:12:12.194" v="115"/>
          <pc:sldLayoutMkLst>
            <pc:docMk/>
            <pc:sldMasterMk cId="4220055357" sldId="2147483686"/>
            <pc:sldLayoutMk cId="2368377892" sldId="2147483688"/>
          </pc:sldLayoutMkLst>
        </pc:sldLayoutChg>
        <pc:sldLayoutChg chg="add mod replId">
          <pc:chgData name="Arushi Nautiyal (PGT)" userId="S::c2050383@newcastle.ac.uk::8b3ad8a3-215c-4c23-9303-9fddaa98babe" providerId="AD" clId="Web-{A4D012CD-ACFE-4ACB-B240-8EF2732D7D95}" dt="2023-08-19T04:12:12.194" v="115"/>
          <pc:sldLayoutMkLst>
            <pc:docMk/>
            <pc:sldMasterMk cId="4220055357" sldId="2147483686"/>
            <pc:sldLayoutMk cId="878038524" sldId="2147483689"/>
          </pc:sldLayoutMkLst>
        </pc:sldLayoutChg>
        <pc:sldLayoutChg chg="add mod replId">
          <pc:chgData name="Arushi Nautiyal (PGT)" userId="S::c2050383@newcastle.ac.uk::8b3ad8a3-215c-4c23-9303-9fddaa98babe" providerId="AD" clId="Web-{A4D012CD-ACFE-4ACB-B240-8EF2732D7D95}" dt="2023-08-19T04:12:12.194" v="115"/>
          <pc:sldLayoutMkLst>
            <pc:docMk/>
            <pc:sldMasterMk cId="4220055357" sldId="2147483686"/>
            <pc:sldLayoutMk cId="1235326527" sldId="2147483690"/>
          </pc:sldLayoutMkLst>
        </pc:sldLayoutChg>
        <pc:sldLayoutChg chg="add mod replId">
          <pc:chgData name="Arushi Nautiyal (PGT)" userId="S::c2050383@newcastle.ac.uk::8b3ad8a3-215c-4c23-9303-9fddaa98babe" providerId="AD" clId="Web-{A4D012CD-ACFE-4ACB-B240-8EF2732D7D95}" dt="2023-08-19T04:12:12.194" v="115"/>
          <pc:sldLayoutMkLst>
            <pc:docMk/>
            <pc:sldMasterMk cId="4220055357" sldId="2147483686"/>
            <pc:sldLayoutMk cId="2307787364" sldId="2147483691"/>
          </pc:sldLayoutMkLst>
        </pc:sldLayoutChg>
        <pc:sldLayoutChg chg="add mod replId">
          <pc:chgData name="Arushi Nautiyal (PGT)" userId="S::c2050383@newcastle.ac.uk::8b3ad8a3-215c-4c23-9303-9fddaa98babe" providerId="AD" clId="Web-{A4D012CD-ACFE-4ACB-B240-8EF2732D7D95}" dt="2023-08-19T04:12:12.194" v="115"/>
          <pc:sldLayoutMkLst>
            <pc:docMk/>
            <pc:sldMasterMk cId="4220055357" sldId="2147483686"/>
            <pc:sldLayoutMk cId="1349231927" sldId="2147483692"/>
          </pc:sldLayoutMkLst>
        </pc:sldLayoutChg>
        <pc:sldLayoutChg chg="add mod replId">
          <pc:chgData name="Arushi Nautiyal (PGT)" userId="S::c2050383@newcastle.ac.uk::8b3ad8a3-215c-4c23-9303-9fddaa98babe" providerId="AD" clId="Web-{A4D012CD-ACFE-4ACB-B240-8EF2732D7D95}" dt="2023-08-19T04:12:12.194" v="115"/>
          <pc:sldLayoutMkLst>
            <pc:docMk/>
            <pc:sldMasterMk cId="4220055357" sldId="2147483686"/>
            <pc:sldLayoutMk cId="3491259434" sldId="2147483693"/>
          </pc:sldLayoutMkLst>
        </pc:sldLayoutChg>
        <pc:sldLayoutChg chg="add mod replId">
          <pc:chgData name="Arushi Nautiyal (PGT)" userId="S::c2050383@newcastle.ac.uk::8b3ad8a3-215c-4c23-9303-9fddaa98babe" providerId="AD" clId="Web-{A4D012CD-ACFE-4ACB-B240-8EF2732D7D95}" dt="2023-08-19T04:12:12.194" v="115"/>
          <pc:sldLayoutMkLst>
            <pc:docMk/>
            <pc:sldMasterMk cId="4220055357" sldId="2147483686"/>
            <pc:sldLayoutMk cId="2526302224" sldId="2147483694"/>
          </pc:sldLayoutMkLst>
        </pc:sldLayoutChg>
        <pc:sldLayoutChg chg="add mod replId">
          <pc:chgData name="Arushi Nautiyal (PGT)" userId="S::c2050383@newcastle.ac.uk::8b3ad8a3-215c-4c23-9303-9fddaa98babe" providerId="AD" clId="Web-{A4D012CD-ACFE-4ACB-B240-8EF2732D7D95}" dt="2023-08-19T04:12:12.194" v="115"/>
          <pc:sldLayoutMkLst>
            <pc:docMk/>
            <pc:sldMasterMk cId="4220055357" sldId="2147483686"/>
            <pc:sldLayoutMk cId="1390533118" sldId="2147483695"/>
          </pc:sldLayoutMkLst>
        </pc:sldLayoutChg>
        <pc:sldLayoutChg chg="add mod replId">
          <pc:chgData name="Arushi Nautiyal (PGT)" userId="S::c2050383@newcastle.ac.uk::8b3ad8a3-215c-4c23-9303-9fddaa98babe" providerId="AD" clId="Web-{A4D012CD-ACFE-4ACB-B240-8EF2732D7D95}" dt="2023-08-19T04:12:12.194" v="115"/>
          <pc:sldLayoutMkLst>
            <pc:docMk/>
            <pc:sldMasterMk cId="4220055357" sldId="2147483686"/>
            <pc:sldLayoutMk cId="2916582205" sldId="2147483696"/>
          </pc:sldLayoutMkLst>
        </pc:sldLayoutChg>
        <pc:sldLayoutChg chg="add mod replId">
          <pc:chgData name="Arushi Nautiyal (PGT)" userId="S::c2050383@newcastle.ac.uk::8b3ad8a3-215c-4c23-9303-9fddaa98babe" providerId="AD" clId="Web-{A4D012CD-ACFE-4ACB-B240-8EF2732D7D95}" dt="2023-08-19T04:12:12.194" v="115"/>
          <pc:sldLayoutMkLst>
            <pc:docMk/>
            <pc:sldMasterMk cId="4220055357" sldId="2147483686"/>
            <pc:sldLayoutMk cId="1269112420" sldId="2147483697"/>
          </pc:sldLayoutMkLst>
        </pc:sldLayoutChg>
      </pc:sldMasterChg>
    </pc:docChg>
  </pc:docChgLst>
  <pc:docChgLst>
    <pc:chgData name="Arushi Nautiyal (PGT)" userId="8b3ad8a3-215c-4c23-9303-9fddaa98babe" providerId="ADAL" clId="{367A4246-7808-4F68-990D-93D5FDCDE994}"/>
    <pc:docChg chg="modSld">
      <pc:chgData name="Arushi Nautiyal (PGT)" userId="8b3ad8a3-215c-4c23-9303-9fddaa98babe" providerId="ADAL" clId="{367A4246-7808-4F68-990D-93D5FDCDE994}" dt="2023-08-19T06:37:11.308" v="0"/>
      <pc:docMkLst>
        <pc:docMk/>
      </pc:docMkLst>
      <pc:sldChg chg="modNotesTx">
        <pc:chgData name="Arushi Nautiyal (PGT)" userId="8b3ad8a3-215c-4c23-9303-9fddaa98babe" providerId="ADAL" clId="{367A4246-7808-4F68-990D-93D5FDCDE994}" dt="2023-08-19T06:37:11.308" v="0"/>
        <pc:sldMkLst>
          <pc:docMk/>
          <pc:sldMk cId="3750718109"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15FAE-A5E3-44DD-A9B3-8E512A8A8222}" type="datetimeFigureOut">
              <a:rPr lang="en-IN" smtClean="0"/>
              <a:t>19-08-2023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A7099-AA7A-4951-95C3-C4F3F440B98C}" type="slidenum">
              <a:rPr lang="en-IN" smtClean="0"/>
              <a:t>‹#›</a:t>
            </a:fld>
            <a:endParaRPr lang="en-IN"/>
          </a:p>
        </p:txBody>
      </p:sp>
    </p:spTree>
    <p:extLst>
      <p:ext uri="{BB962C8B-B14F-4D97-AF65-F5344CB8AC3E}">
        <p14:creationId xmlns:p14="http://schemas.microsoft.com/office/powerpoint/2010/main" val="1902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4A7099-AA7A-4951-95C3-C4F3F440B98C}" type="slidenum">
              <a:rPr lang="en-IN" smtClean="0"/>
              <a:t>1</a:t>
            </a:fld>
            <a:endParaRPr lang="en-IN"/>
          </a:p>
        </p:txBody>
      </p:sp>
    </p:spTree>
    <p:extLst>
      <p:ext uri="{BB962C8B-B14F-4D97-AF65-F5344CB8AC3E}">
        <p14:creationId xmlns:p14="http://schemas.microsoft.com/office/powerpoint/2010/main" val="290866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long-term conditions, known as multimorbidity (MLTC-M), refer to the presence of two or more chronic diseases in an individual, significantly impacting their quality of life and posing challenges to the healthcare system.[1] In England, 6.75 million people live with more than one </a:t>
            </a:r>
            <a:r>
              <a:rPr lang="en-US" dirty="0" err="1"/>
              <a:t>longterm</a:t>
            </a:r>
            <a:r>
              <a:rPr lang="en-US" dirty="0"/>
              <a:t> disease, highlighting the scale of the issue [3]. Research areas focus on understanding MLTCs by identifying disease patterns, predicting disease clusters and studying disease trajectory similarities [2]. Better understanding of these patterns can lead to improved clinical decision-making and patient management. This project focuses on early disease cluster prediction, where clusters are formed based on observed co-occurrence in patients' medical histories and associating patients with those clusters. Patients may transition between clusters, making them stable or unstable based on their attraction to different clusters during their medical trajectory. The patient trajectory comprises age at diagnosis, health condition, gender, and demographic data.</a:t>
            </a:r>
            <a:endParaRPr lang="en-IN" dirty="0"/>
          </a:p>
        </p:txBody>
      </p:sp>
      <p:sp>
        <p:nvSpPr>
          <p:cNvPr id="4" name="Slide Number Placeholder 3"/>
          <p:cNvSpPr>
            <a:spLocks noGrp="1"/>
          </p:cNvSpPr>
          <p:nvPr>
            <p:ph type="sldNum" sz="quarter" idx="5"/>
          </p:nvPr>
        </p:nvSpPr>
        <p:spPr/>
        <p:txBody>
          <a:bodyPr/>
          <a:lstStyle/>
          <a:p>
            <a:fld id="{764A7099-AA7A-4951-95C3-C4F3F440B98C}" type="slidenum">
              <a:rPr lang="en-IN" smtClean="0"/>
              <a:t>2</a:t>
            </a:fld>
            <a:endParaRPr lang="en-IN"/>
          </a:p>
        </p:txBody>
      </p:sp>
    </p:spTree>
    <p:extLst>
      <p:ext uri="{BB962C8B-B14F-4D97-AF65-F5344CB8AC3E}">
        <p14:creationId xmlns:p14="http://schemas.microsoft.com/office/powerpoint/2010/main" val="3906614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8/19/2023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7953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1658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69112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044899" y="3023816"/>
            <a:ext cx="9249668" cy="3290589"/>
          </a:xfrm>
          <a:prstGeom prst="rect">
            <a:avLst/>
          </a:prstGeom>
        </p:spPr>
        <p:txBody>
          <a:bodyPr vert="horz"/>
          <a:lstStyle>
            <a:lvl1pPr>
              <a:defRPr sz="4267" b="0" i="0">
                <a:latin typeface="Calibri Light" panose="020F0302020204030204" pitchFamily="34" charset="0"/>
                <a:cs typeface="Calibri Light" panose="020F0302020204030204" pitchFamily="34" charset="0"/>
              </a:defRPr>
            </a:lvl1pPr>
            <a:lvl2pPr>
              <a:defRPr sz="3733" b="0" i="0">
                <a:latin typeface="Calibri Light" panose="020F0302020204030204" pitchFamily="34" charset="0"/>
                <a:cs typeface="Calibri Light" panose="020F0302020204030204" pitchFamily="34" charset="0"/>
              </a:defRPr>
            </a:lvl2pPr>
            <a:lvl3pPr>
              <a:defRPr sz="3200" b="0" i="0">
                <a:latin typeface="Calibri Light" panose="020F0302020204030204" pitchFamily="34" charset="0"/>
                <a:cs typeface="Calibri Light" panose="020F0302020204030204" pitchFamily="34" charset="0"/>
              </a:defRPr>
            </a:lvl3pPr>
          </a:lstStyle>
          <a:p>
            <a:pPr lvl="0"/>
            <a:r>
              <a:rPr lang="en-US" dirty="0"/>
              <a:t>Author</a:t>
            </a:r>
          </a:p>
          <a:p>
            <a:pPr lvl="1"/>
            <a:r>
              <a:rPr lang="en-US" dirty="0"/>
              <a:t>Affiliation</a:t>
            </a:r>
          </a:p>
          <a:p>
            <a:pPr lvl="2"/>
            <a:r>
              <a:rPr lang="en-US" dirty="0"/>
              <a:t>Date and event</a:t>
            </a:r>
          </a:p>
        </p:txBody>
      </p:sp>
      <p:sp>
        <p:nvSpPr>
          <p:cNvPr id="6" name="Title 5"/>
          <p:cNvSpPr>
            <a:spLocks noGrp="1"/>
          </p:cNvSpPr>
          <p:nvPr>
            <p:ph type="title"/>
          </p:nvPr>
        </p:nvSpPr>
        <p:spPr>
          <a:xfrm>
            <a:off x="1983879" y="955477"/>
            <a:ext cx="9227344" cy="745331"/>
          </a:xfrm>
          <a:prstGeom prst="rect">
            <a:avLst/>
          </a:prstGeom>
        </p:spPr>
        <p:txBody>
          <a:bodyPr/>
          <a:lstStyle>
            <a:lvl1pPr>
              <a:defRPr sz="3733" b="0" i="0">
                <a:latin typeface="Calibri Light" panose="020F0302020204030204" pitchFamily="34" charset="0"/>
                <a:cs typeface="Calibri Light" panose="020F0302020204030204" pitchFamily="34" charset="0"/>
              </a:defRPr>
            </a:lvl1pPr>
          </a:lstStyle>
          <a:p>
            <a:r>
              <a:rPr lang="en-GB"/>
              <a:t>Click to edit Master title style</a:t>
            </a:r>
            <a:endParaRPr lang="en-US" dirty="0"/>
          </a:p>
        </p:txBody>
      </p:sp>
      <p:sp>
        <p:nvSpPr>
          <p:cNvPr id="10" name="Footer Placeholder 5"/>
          <p:cNvSpPr>
            <a:spLocks noGrp="1"/>
          </p:cNvSpPr>
          <p:nvPr>
            <p:ph type="ftr" sz="quarter" idx="3"/>
          </p:nvPr>
        </p:nvSpPr>
        <p:spPr>
          <a:xfrm rot="16200000">
            <a:off x="-1219107" y="4811087"/>
            <a:ext cx="2816556" cy="292380"/>
          </a:xfrm>
          <a:prstGeom prst="rect">
            <a:avLst/>
          </a:prstGeom>
        </p:spPr>
        <p:txBody>
          <a:bodyPr vert="horz" lIns="91440" tIns="45720" rIns="91440" bIns="45720" rtlCol="0" anchor="t"/>
          <a:lstStyle>
            <a:lvl1pPr algn="ctr">
              <a:defRPr sz="1200">
                <a:solidFill>
                  <a:schemeClr val="tx1">
                    <a:tint val="75000"/>
                  </a:schemeClr>
                </a:solidFill>
              </a:defRPr>
            </a:lvl1pPr>
          </a:lstStyle>
          <a:p>
            <a:pPr algn="l"/>
            <a:r>
              <a:rPr lang="en-US" dirty="0"/>
              <a:t>&lt;event name&gt;</a:t>
            </a:r>
          </a:p>
        </p:txBody>
      </p:sp>
    </p:spTree>
    <p:extLst>
      <p:ext uri="{BB962C8B-B14F-4D97-AF65-F5344CB8AC3E}">
        <p14:creationId xmlns:p14="http://schemas.microsoft.com/office/powerpoint/2010/main" val="364560483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4" name="Title 1"/>
          <p:cNvSpPr>
            <a:spLocks noGrp="1"/>
          </p:cNvSpPr>
          <p:nvPr>
            <p:ph type="title"/>
          </p:nvPr>
        </p:nvSpPr>
        <p:spPr>
          <a:xfrm>
            <a:off x="1007435" y="0"/>
            <a:ext cx="11184565" cy="452669"/>
          </a:xfrm>
          <a:prstGeom prst="rect">
            <a:avLst/>
          </a:prstGeom>
        </p:spPr>
        <p:txBody>
          <a:bodyPr anchor="ctr"/>
          <a:lstStyle>
            <a:lvl1pPr>
              <a:defRPr sz="3733" b="0" i="0">
                <a:latin typeface="Calibri Light" panose="020F0302020204030204" pitchFamily="34" charset="0"/>
                <a:cs typeface="Calibri Light" panose="020F0302020204030204" pitchFamily="34" charset="0"/>
              </a:defRPr>
            </a:lvl1pPr>
          </a:lstStyle>
          <a:p>
            <a:r>
              <a:rPr lang="en-GB"/>
              <a:t>Click to edit Master title style</a:t>
            </a:r>
            <a:endParaRPr lang="en-US" dirty="0"/>
          </a:p>
        </p:txBody>
      </p:sp>
      <p:sp>
        <p:nvSpPr>
          <p:cNvPr id="5" name="Text Placeholder 10"/>
          <p:cNvSpPr>
            <a:spLocks noGrp="1"/>
          </p:cNvSpPr>
          <p:nvPr>
            <p:ph type="body" sz="quarter" idx="11"/>
          </p:nvPr>
        </p:nvSpPr>
        <p:spPr>
          <a:xfrm>
            <a:off x="815414" y="769434"/>
            <a:ext cx="11137237" cy="6019940"/>
          </a:xfrm>
          <a:prstGeom prst="rect">
            <a:avLst/>
          </a:prstGeom>
        </p:spPr>
        <p:txBody>
          <a:bodyPr/>
          <a:lstStyle>
            <a:lvl1pPr marL="478355" indent="-478355" algn="l">
              <a:buFont typeface="Arial"/>
              <a:buChar char="•"/>
              <a:defRPr sz="3733">
                <a:latin typeface="Calibri" panose="020F0502020204030204" pitchFamily="34" charset="0"/>
                <a:cs typeface="Calibri" panose="020F0502020204030204" pitchFamily="34" charset="0"/>
              </a:defRPr>
            </a:lvl1pPr>
            <a:lvl2pPr marL="958827" indent="-480472" algn="l">
              <a:buFont typeface="Arial"/>
              <a:buChar char="•"/>
              <a:defRPr sz="3200">
                <a:latin typeface="Calibri" panose="020F0502020204030204" pitchFamily="34" charset="0"/>
                <a:cs typeface="Calibri" panose="020F0502020204030204" pitchFamily="34" charset="0"/>
              </a:defRPr>
            </a:lvl2pPr>
            <a:lvl3pPr marL="1437181" indent="-478355" algn="l">
              <a:buFont typeface="Arial"/>
              <a:buChar char="•"/>
              <a:defRPr sz="2667">
                <a:latin typeface="Calibri" panose="020F0502020204030204" pitchFamily="34" charset="0"/>
                <a:cs typeface="Calibri" panose="020F0502020204030204" pitchFamily="34" charset="0"/>
              </a:defRPr>
            </a:lvl3pPr>
            <a:lvl4pPr marL="1915536" indent="-478355" algn="l">
              <a:buFont typeface="Arial"/>
              <a:buChar char="•"/>
              <a:defRPr/>
            </a:lvl4pPr>
            <a:lvl5pPr marL="2393891" indent="-478355" algn="l">
              <a:buFont typeface="Arial"/>
              <a:buChar char="•"/>
              <a:defRPr/>
            </a:lvl5pPr>
          </a:lstStyle>
          <a:p>
            <a:pPr lvl="0"/>
            <a:r>
              <a:rPr lang="en-GB"/>
              <a:t>Click to edit Master text styles</a:t>
            </a:r>
          </a:p>
          <a:p>
            <a:pPr lvl="1"/>
            <a:r>
              <a:rPr lang="en-GB"/>
              <a:t>Second level</a:t>
            </a:r>
          </a:p>
          <a:p>
            <a:pPr lvl="2"/>
            <a:r>
              <a:rPr lang="en-GB"/>
              <a:t>Third level</a:t>
            </a:r>
          </a:p>
        </p:txBody>
      </p:sp>
      <p:sp>
        <p:nvSpPr>
          <p:cNvPr id="6" name="TextBox 5"/>
          <p:cNvSpPr txBox="1"/>
          <p:nvPr userDrawn="1"/>
        </p:nvSpPr>
        <p:spPr>
          <a:xfrm>
            <a:off x="1" y="6365558"/>
            <a:ext cx="728356" cy="276999"/>
          </a:xfrm>
          <a:prstGeom prst="rect">
            <a:avLst/>
          </a:prstGeom>
          <a:noFill/>
        </p:spPr>
        <p:txBody>
          <a:bodyPr wrap="square" rtlCol="0">
            <a:spAutoFit/>
          </a:bodyPr>
          <a:lstStyle/>
          <a:p>
            <a:fld id="{3ABDAF64-4D72-E941-827B-6C6E0E51EF0A}" type="slidenum">
              <a:rPr lang="en-US" sz="1200" smtClean="0"/>
              <a:t>‹#›</a:t>
            </a:fld>
            <a:endParaRPr lang="en-US" sz="1200" dirty="0"/>
          </a:p>
        </p:txBody>
      </p:sp>
      <p:sp>
        <p:nvSpPr>
          <p:cNvPr id="7" name="Footer Placeholder 5"/>
          <p:cNvSpPr>
            <a:spLocks noGrp="1"/>
          </p:cNvSpPr>
          <p:nvPr>
            <p:ph type="ftr" sz="quarter" idx="3"/>
          </p:nvPr>
        </p:nvSpPr>
        <p:spPr>
          <a:xfrm rot="16200000">
            <a:off x="-1219107" y="4811087"/>
            <a:ext cx="2816556" cy="292380"/>
          </a:xfrm>
          <a:prstGeom prst="rect">
            <a:avLst/>
          </a:prstGeom>
        </p:spPr>
        <p:txBody>
          <a:bodyPr vert="horz" lIns="91440" tIns="45720" rIns="91440" bIns="45720" rtlCol="0" anchor="t"/>
          <a:lstStyle>
            <a:lvl1pPr algn="ctr">
              <a:defRPr sz="1200">
                <a:solidFill>
                  <a:schemeClr val="tx1">
                    <a:tint val="75000"/>
                  </a:schemeClr>
                </a:solidFill>
              </a:defRPr>
            </a:lvl1pPr>
          </a:lstStyle>
          <a:p>
            <a:pPr algn="l"/>
            <a:r>
              <a:rPr lang="en-US" dirty="0"/>
              <a:t>&lt;event name&gt;</a:t>
            </a:r>
          </a:p>
        </p:txBody>
      </p:sp>
    </p:spTree>
    <p:extLst>
      <p:ext uri="{BB962C8B-B14F-4D97-AF65-F5344CB8AC3E}">
        <p14:creationId xmlns:p14="http://schemas.microsoft.com/office/powerpoint/2010/main" val="83200013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9" name="TextBox 8"/>
          <p:cNvSpPr txBox="1"/>
          <p:nvPr userDrawn="1"/>
        </p:nvSpPr>
        <p:spPr>
          <a:xfrm>
            <a:off x="1" y="6365558"/>
            <a:ext cx="728356" cy="276999"/>
          </a:xfrm>
          <a:prstGeom prst="rect">
            <a:avLst/>
          </a:prstGeom>
          <a:noFill/>
        </p:spPr>
        <p:txBody>
          <a:bodyPr wrap="square" rtlCol="0">
            <a:spAutoFit/>
          </a:bodyPr>
          <a:lstStyle/>
          <a:p>
            <a:fld id="{3ABDAF64-4D72-E941-827B-6C6E0E51EF0A}" type="slidenum">
              <a:rPr lang="en-US" sz="1200" smtClean="0"/>
              <a:t>‹#›</a:t>
            </a:fld>
            <a:endParaRPr lang="en-US" sz="1200" dirty="0"/>
          </a:p>
        </p:txBody>
      </p:sp>
      <p:sp>
        <p:nvSpPr>
          <p:cNvPr id="10" name="Footer Placeholder 5"/>
          <p:cNvSpPr>
            <a:spLocks noGrp="1"/>
          </p:cNvSpPr>
          <p:nvPr>
            <p:ph type="ftr" sz="quarter" idx="3"/>
          </p:nvPr>
        </p:nvSpPr>
        <p:spPr>
          <a:xfrm rot="16200000">
            <a:off x="-1219107" y="4811087"/>
            <a:ext cx="2816556" cy="292380"/>
          </a:xfrm>
          <a:prstGeom prst="rect">
            <a:avLst/>
          </a:prstGeom>
        </p:spPr>
        <p:txBody>
          <a:bodyPr vert="horz" lIns="91440" tIns="45720" rIns="91440" bIns="45720" rtlCol="0" anchor="t"/>
          <a:lstStyle>
            <a:lvl1pPr algn="ctr">
              <a:defRPr sz="1200">
                <a:solidFill>
                  <a:schemeClr val="tx1">
                    <a:tint val="75000"/>
                  </a:schemeClr>
                </a:solidFill>
              </a:defRPr>
            </a:lvl1pPr>
          </a:lstStyle>
          <a:p>
            <a:pPr algn="l"/>
            <a:r>
              <a:rPr lang="en-US" dirty="0"/>
              <a:t>&lt;event name&gt;</a:t>
            </a:r>
          </a:p>
        </p:txBody>
      </p:sp>
      <p:sp>
        <p:nvSpPr>
          <p:cNvPr id="5" name="Title 1">
            <a:extLst>
              <a:ext uri="{FF2B5EF4-FFF2-40B4-BE49-F238E27FC236}">
                <a16:creationId xmlns:a16="http://schemas.microsoft.com/office/drawing/2014/main" id="{C02C1D77-2336-004C-889A-26E34A7A29BF}"/>
              </a:ext>
            </a:extLst>
          </p:cNvPr>
          <p:cNvSpPr>
            <a:spLocks noGrp="1"/>
          </p:cNvSpPr>
          <p:nvPr>
            <p:ph type="title"/>
          </p:nvPr>
        </p:nvSpPr>
        <p:spPr>
          <a:xfrm>
            <a:off x="1007435" y="0"/>
            <a:ext cx="11184565" cy="452669"/>
          </a:xfrm>
          <a:prstGeom prst="rect">
            <a:avLst/>
          </a:prstGeom>
        </p:spPr>
        <p:txBody>
          <a:bodyPr anchor="ctr"/>
          <a:lstStyle>
            <a:lvl1pPr>
              <a:defRPr sz="3733" b="0" i="0">
                <a:latin typeface="Calibri Light" panose="020F0302020204030204" pitchFamily="34" charset="0"/>
                <a:cs typeface="Calibri Light" panose="020F0302020204030204"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95204212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2278" y="2946798"/>
            <a:ext cx="4905375" cy="3125391"/>
          </a:xfrm>
          <a:prstGeom prst="rect">
            <a:avLst/>
          </a:prstGeom>
        </p:spPr>
        <p:txBody>
          <a:bodyPr/>
          <a:lstStyle>
            <a:lvl1pPr>
              <a:defRPr sz="1968">
                <a:latin typeface="Calibri" panose="020F0502020204030204" pitchFamily="34" charset="0"/>
                <a:cs typeface="Calibri" panose="020F0502020204030204" pitchFamily="34" charset="0"/>
              </a:defRPr>
            </a:lvl1pPr>
            <a:lvl2pPr>
              <a:defRPr sz="1688">
                <a:latin typeface="Calibri" panose="020F0502020204030204" pitchFamily="34" charset="0"/>
                <a:cs typeface="Calibri" panose="020F0502020204030204" pitchFamily="34" charset="0"/>
              </a:defRPr>
            </a:lvl2pPr>
            <a:lvl3pPr>
              <a:defRPr sz="1407">
                <a:latin typeface="Calibri" panose="020F0502020204030204" pitchFamily="34" charset="0"/>
                <a:cs typeface="Calibri" panose="020F0502020204030204" pitchFamily="34" charset="0"/>
              </a:defRPr>
            </a:lvl3pPr>
            <a:lvl4pPr>
              <a:defRPr sz="1265">
                <a:latin typeface="Calibri" panose="020F0502020204030204" pitchFamily="34" charset="0"/>
                <a:cs typeface="Calibri" panose="020F0502020204030204" pitchFamily="34" charset="0"/>
              </a:defRPr>
            </a:lvl4pPr>
            <a:lvl5pPr>
              <a:defRPr sz="1265">
                <a:latin typeface="Calibri" panose="020F0502020204030204" pitchFamily="34" charset="0"/>
                <a:cs typeface="Calibri" panose="020F0502020204030204" pitchFamily="34" charset="0"/>
              </a:defRPr>
            </a:lvl5pPr>
            <a:lvl6pPr>
              <a:defRPr sz="1265"/>
            </a:lvl6pPr>
            <a:lvl7pPr>
              <a:defRPr sz="1265"/>
            </a:lvl7pPr>
            <a:lvl8pPr>
              <a:defRPr sz="1265"/>
            </a:lvl8pPr>
            <a:lvl9pPr>
              <a:defRPr sz="126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00529" y="2946798"/>
            <a:ext cx="4905375" cy="3125391"/>
          </a:xfrm>
          <a:prstGeom prst="rect">
            <a:avLst/>
          </a:prstGeom>
        </p:spPr>
        <p:txBody>
          <a:bodyPr/>
          <a:lstStyle>
            <a:lvl1pPr>
              <a:defRPr sz="1968">
                <a:latin typeface="Calibri" panose="020F0502020204030204" pitchFamily="34" charset="0"/>
                <a:cs typeface="Calibri" panose="020F0502020204030204" pitchFamily="34" charset="0"/>
              </a:defRPr>
            </a:lvl1pPr>
            <a:lvl2pPr>
              <a:defRPr sz="1688">
                <a:latin typeface="Calibri" panose="020F0502020204030204" pitchFamily="34" charset="0"/>
                <a:cs typeface="Calibri" panose="020F0502020204030204" pitchFamily="34" charset="0"/>
              </a:defRPr>
            </a:lvl2pPr>
            <a:lvl3pPr>
              <a:defRPr sz="1407">
                <a:latin typeface="Calibri" panose="020F0502020204030204" pitchFamily="34" charset="0"/>
                <a:cs typeface="Calibri" panose="020F0502020204030204" pitchFamily="34" charset="0"/>
              </a:defRPr>
            </a:lvl3pPr>
            <a:lvl4pPr>
              <a:defRPr sz="1265">
                <a:latin typeface="Calibri" panose="020F0502020204030204" pitchFamily="34" charset="0"/>
                <a:cs typeface="Calibri" panose="020F0502020204030204" pitchFamily="34" charset="0"/>
              </a:defRPr>
            </a:lvl4pPr>
            <a:lvl5pPr>
              <a:defRPr sz="1265">
                <a:latin typeface="Calibri" panose="020F0502020204030204" pitchFamily="34" charset="0"/>
                <a:cs typeface="Calibri" panose="020F0502020204030204" pitchFamily="34" charset="0"/>
              </a:defRPr>
            </a:lvl5pPr>
            <a:lvl6pPr>
              <a:defRPr sz="1265"/>
            </a:lvl6pPr>
            <a:lvl7pPr>
              <a:defRPr sz="1265"/>
            </a:lvl7pPr>
            <a:lvl8pPr>
              <a:defRPr sz="1265"/>
            </a:lvl8pPr>
            <a:lvl9pPr>
              <a:defRPr sz="126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Box 9"/>
          <p:cNvSpPr txBox="1"/>
          <p:nvPr userDrawn="1"/>
        </p:nvSpPr>
        <p:spPr>
          <a:xfrm>
            <a:off x="1" y="6365558"/>
            <a:ext cx="728356" cy="276999"/>
          </a:xfrm>
          <a:prstGeom prst="rect">
            <a:avLst/>
          </a:prstGeom>
          <a:noFill/>
        </p:spPr>
        <p:txBody>
          <a:bodyPr wrap="square" rtlCol="0">
            <a:spAutoFit/>
          </a:bodyPr>
          <a:lstStyle/>
          <a:p>
            <a:fld id="{3ABDAF64-4D72-E941-827B-6C6E0E51EF0A}" type="slidenum">
              <a:rPr lang="en-US" sz="1200" smtClean="0"/>
              <a:t>‹#›</a:t>
            </a:fld>
            <a:endParaRPr lang="en-US" sz="1200" dirty="0"/>
          </a:p>
        </p:txBody>
      </p:sp>
      <p:sp>
        <p:nvSpPr>
          <p:cNvPr id="11" name="Footer Placeholder 5"/>
          <p:cNvSpPr>
            <a:spLocks noGrp="1"/>
          </p:cNvSpPr>
          <p:nvPr>
            <p:ph type="ftr" sz="quarter" idx="3"/>
          </p:nvPr>
        </p:nvSpPr>
        <p:spPr>
          <a:xfrm rot="16200000">
            <a:off x="-1219107" y="4811087"/>
            <a:ext cx="2816556" cy="292380"/>
          </a:xfrm>
          <a:prstGeom prst="rect">
            <a:avLst/>
          </a:prstGeom>
        </p:spPr>
        <p:txBody>
          <a:bodyPr vert="horz" lIns="91440" tIns="45720" rIns="91440" bIns="45720" rtlCol="0" anchor="t"/>
          <a:lstStyle>
            <a:lvl1pPr algn="ctr">
              <a:defRPr sz="1200">
                <a:solidFill>
                  <a:schemeClr val="tx1">
                    <a:tint val="75000"/>
                  </a:schemeClr>
                </a:solidFill>
              </a:defRPr>
            </a:lvl1pPr>
          </a:lstStyle>
          <a:p>
            <a:pPr algn="l"/>
            <a:r>
              <a:rPr lang="en-US" dirty="0"/>
              <a:t>&lt;event name&gt;</a:t>
            </a:r>
          </a:p>
        </p:txBody>
      </p:sp>
      <p:sp>
        <p:nvSpPr>
          <p:cNvPr id="7" name="Title 1">
            <a:extLst>
              <a:ext uri="{FF2B5EF4-FFF2-40B4-BE49-F238E27FC236}">
                <a16:creationId xmlns:a16="http://schemas.microsoft.com/office/drawing/2014/main" id="{85BB5147-9EA9-8E41-9502-4C5A546492F5}"/>
              </a:ext>
            </a:extLst>
          </p:cNvPr>
          <p:cNvSpPr>
            <a:spLocks noGrp="1"/>
          </p:cNvSpPr>
          <p:nvPr>
            <p:ph type="title"/>
          </p:nvPr>
        </p:nvSpPr>
        <p:spPr>
          <a:xfrm>
            <a:off x="1007435" y="0"/>
            <a:ext cx="11184565" cy="452669"/>
          </a:xfrm>
          <a:prstGeom prst="rect">
            <a:avLst/>
          </a:prstGeom>
        </p:spPr>
        <p:txBody>
          <a:bodyPr anchor="ctr"/>
          <a:lstStyle>
            <a:lvl1pPr>
              <a:defRPr sz="3733" b="0" i="0">
                <a:latin typeface="Calibri Light" panose="020F0302020204030204" pitchFamily="34" charset="0"/>
                <a:cs typeface="Calibri Light" panose="020F0302020204030204"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31798603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9"/>
          </a:xfrm>
          <a:prstGeom prst="rect">
            <a:avLst/>
          </a:prstGeo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22E22094-731F-684D-976D-205495152537}" type="datetimeFigureOut">
              <a:rPr lang="en-US" smtClean="0"/>
              <a:t>8/19/2023</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288E4B24-3CDE-704D-AC02-95881D9B410F}" type="slidenum">
              <a:rPr lang="en-US" smtClean="0"/>
              <a:t>‹#›</a:t>
            </a:fld>
            <a:endParaRPr lang="en-US"/>
          </a:p>
        </p:txBody>
      </p:sp>
      <p:sp>
        <p:nvSpPr>
          <p:cNvPr id="7" name="Title 1">
            <a:extLst>
              <a:ext uri="{FF2B5EF4-FFF2-40B4-BE49-F238E27FC236}">
                <a16:creationId xmlns:a16="http://schemas.microsoft.com/office/drawing/2014/main" id="{821AEECD-183D-A141-B899-2813A8BCD409}"/>
              </a:ext>
            </a:extLst>
          </p:cNvPr>
          <p:cNvSpPr>
            <a:spLocks noGrp="1"/>
          </p:cNvSpPr>
          <p:nvPr>
            <p:ph type="title"/>
          </p:nvPr>
        </p:nvSpPr>
        <p:spPr>
          <a:xfrm>
            <a:off x="1007435" y="0"/>
            <a:ext cx="11184565" cy="452669"/>
          </a:xfrm>
          <a:prstGeom prst="rect">
            <a:avLst/>
          </a:prstGeom>
        </p:spPr>
        <p:txBody>
          <a:bodyPr anchor="ctr"/>
          <a:lstStyle>
            <a:lvl1pPr>
              <a:defRPr sz="3733" b="0" i="0">
                <a:latin typeface="Calibri Light" panose="020F0302020204030204" pitchFamily="34" charset="0"/>
                <a:cs typeface="Calibri Light" panose="020F0302020204030204" pitchFamily="34" charset="0"/>
              </a:defRPr>
            </a:lvl1pPr>
          </a:lstStyle>
          <a:p>
            <a:r>
              <a:rPr lang="en-GB"/>
              <a:t>Click to edit Master title style</a:t>
            </a:r>
            <a:endParaRPr lang="en-US" dirty="0"/>
          </a:p>
        </p:txBody>
      </p:sp>
      <p:sp>
        <p:nvSpPr>
          <p:cNvPr id="8" name="Footer Placeholder 5">
            <a:extLst>
              <a:ext uri="{FF2B5EF4-FFF2-40B4-BE49-F238E27FC236}">
                <a16:creationId xmlns:a16="http://schemas.microsoft.com/office/drawing/2014/main" id="{5D0B9FEC-2B18-A244-B2FD-0E62E23F233C}"/>
              </a:ext>
            </a:extLst>
          </p:cNvPr>
          <p:cNvSpPr txBox="1">
            <a:spLocks/>
          </p:cNvSpPr>
          <p:nvPr userDrawn="1"/>
        </p:nvSpPr>
        <p:spPr>
          <a:xfrm rot="16200000">
            <a:off x="-1219107" y="4811087"/>
            <a:ext cx="2816556" cy="292380"/>
          </a:xfrm>
          <a:prstGeom prst="rect">
            <a:avLst/>
          </a:prstGeom>
        </p:spPr>
        <p:txBody>
          <a:bodyPr vert="horz" lIns="121920" tIns="60960" rIns="121920" bIns="60960" rtlCol="0" anchor="t"/>
          <a:lstStyle>
            <a:defPPr>
              <a:defRPr lang="en-US"/>
            </a:defPPr>
            <a:lvl1pPr algn="ctr" rtl="0" fontAlgn="base">
              <a:spcBef>
                <a:spcPct val="0"/>
              </a:spcBef>
              <a:spcAft>
                <a:spcPct val="0"/>
              </a:spcAft>
              <a:defRPr sz="900" kern="1200">
                <a:solidFill>
                  <a:schemeClr val="tx1">
                    <a:tint val="75000"/>
                  </a:schemeClr>
                </a:solidFill>
                <a:latin typeface="Arial" charset="0"/>
                <a:ea typeface="ヒラギノ角ゴ ProN W3" charset="0"/>
                <a:cs typeface="ヒラギノ角ゴ ProN W3" charset="0"/>
                <a:sym typeface="Arial" charset="0"/>
              </a:defRPr>
            </a:lvl1pPr>
            <a:lvl2pPr marL="286984" algn="l" rtl="0" fontAlgn="base">
              <a:spcBef>
                <a:spcPct val="0"/>
              </a:spcBef>
              <a:spcAft>
                <a:spcPct val="0"/>
              </a:spcAft>
              <a:defRPr sz="1381" kern="1200">
                <a:solidFill>
                  <a:srgbClr val="000000"/>
                </a:solidFill>
                <a:latin typeface="Arial" charset="0"/>
                <a:ea typeface="ヒラギノ角ゴ ProN W3" charset="0"/>
                <a:cs typeface="ヒラギノ角ゴ ProN W3" charset="0"/>
                <a:sym typeface="Arial" charset="0"/>
              </a:defRPr>
            </a:lvl2pPr>
            <a:lvl3pPr marL="573969" algn="l" rtl="0" fontAlgn="base">
              <a:spcBef>
                <a:spcPct val="0"/>
              </a:spcBef>
              <a:spcAft>
                <a:spcPct val="0"/>
              </a:spcAft>
              <a:defRPr sz="1381" kern="1200">
                <a:solidFill>
                  <a:srgbClr val="000000"/>
                </a:solidFill>
                <a:latin typeface="Arial" charset="0"/>
                <a:ea typeface="ヒラギノ角ゴ ProN W3" charset="0"/>
                <a:cs typeface="ヒラギノ角ゴ ProN W3" charset="0"/>
                <a:sym typeface="Arial" charset="0"/>
              </a:defRPr>
            </a:lvl3pPr>
            <a:lvl4pPr marL="860953" algn="l" rtl="0" fontAlgn="base">
              <a:spcBef>
                <a:spcPct val="0"/>
              </a:spcBef>
              <a:spcAft>
                <a:spcPct val="0"/>
              </a:spcAft>
              <a:defRPr sz="1381" kern="1200">
                <a:solidFill>
                  <a:srgbClr val="000000"/>
                </a:solidFill>
                <a:latin typeface="Arial" charset="0"/>
                <a:ea typeface="ヒラギノ角ゴ ProN W3" charset="0"/>
                <a:cs typeface="ヒラギノ角ゴ ProN W3" charset="0"/>
                <a:sym typeface="Arial" charset="0"/>
              </a:defRPr>
            </a:lvl4pPr>
            <a:lvl5pPr marL="1147938" algn="l" rtl="0" fontAlgn="base">
              <a:spcBef>
                <a:spcPct val="0"/>
              </a:spcBef>
              <a:spcAft>
                <a:spcPct val="0"/>
              </a:spcAft>
              <a:defRPr sz="1381" kern="1200">
                <a:solidFill>
                  <a:srgbClr val="000000"/>
                </a:solidFill>
                <a:latin typeface="Arial" charset="0"/>
                <a:ea typeface="ヒラギノ角ゴ ProN W3" charset="0"/>
                <a:cs typeface="ヒラギノ角ゴ ProN W3" charset="0"/>
                <a:sym typeface="Arial" charset="0"/>
              </a:defRPr>
            </a:lvl5pPr>
            <a:lvl6pPr marL="1434922" algn="l" defTabSz="286984" rtl="0" eaLnBrk="1" latinLnBrk="0" hangingPunct="1">
              <a:defRPr sz="1381" kern="1200">
                <a:solidFill>
                  <a:srgbClr val="000000"/>
                </a:solidFill>
                <a:latin typeface="Arial" charset="0"/>
                <a:ea typeface="ヒラギノ角ゴ ProN W3" charset="0"/>
                <a:cs typeface="ヒラギノ角ゴ ProN W3" charset="0"/>
                <a:sym typeface="Arial" charset="0"/>
              </a:defRPr>
            </a:lvl6pPr>
            <a:lvl7pPr marL="1721907" algn="l" defTabSz="286984" rtl="0" eaLnBrk="1" latinLnBrk="0" hangingPunct="1">
              <a:defRPr sz="1381" kern="1200">
                <a:solidFill>
                  <a:srgbClr val="000000"/>
                </a:solidFill>
                <a:latin typeface="Arial" charset="0"/>
                <a:ea typeface="ヒラギノ角ゴ ProN W3" charset="0"/>
                <a:cs typeface="ヒラギノ角ゴ ProN W3" charset="0"/>
                <a:sym typeface="Arial" charset="0"/>
              </a:defRPr>
            </a:lvl7pPr>
            <a:lvl8pPr marL="2008891" algn="l" defTabSz="286984" rtl="0" eaLnBrk="1" latinLnBrk="0" hangingPunct="1">
              <a:defRPr sz="1381" kern="1200">
                <a:solidFill>
                  <a:srgbClr val="000000"/>
                </a:solidFill>
                <a:latin typeface="Arial" charset="0"/>
                <a:ea typeface="ヒラギノ角ゴ ProN W3" charset="0"/>
                <a:cs typeface="ヒラギノ角ゴ ProN W3" charset="0"/>
                <a:sym typeface="Arial" charset="0"/>
              </a:defRPr>
            </a:lvl8pPr>
            <a:lvl9pPr marL="2295876" algn="l" defTabSz="286984" rtl="0" eaLnBrk="1" latinLnBrk="0" hangingPunct="1">
              <a:defRPr sz="1381" kern="1200">
                <a:solidFill>
                  <a:srgbClr val="000000"/>
                </a:solidFill>
                <a:latin typeface="Arial" charset="0"/>
                <a:ea typeface="ヒラギノ角ゴ ProN W3" charset="0"/>
                <a:cs typeface="ヒラギノ角ゴ ProN W3" charset="0"/>
                <a:sym typeface="Arial" charset="0"/>
              </a:defRPr>
            </a:lvl9pPr>
          </a:lstStyle>
          <a:p>
            <a:pPr algn="l"/>
            <a:r>
              <a:rPr lang="en-US" sz="1200"/>
              <a:t>&lt;event name&gt;</a:t>
            </a:r>
            <a:endParaRPr lang="en-US" sz="1200" dirty="0"/>
          </a:p>
        </p:txBody>
      </p:sp>
    </p:spTree>
    <p:extLst>
      <p:ext uri="{BB962C8B-B14F-4D97-AF65-F5344CB8AC3E}">
        <p14:creationId xmlns:p14="http://schemas.microsoft.com/office/powerpoint/2010/main" val="161869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6837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7803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3532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8/19/2023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0778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4923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8/19/2023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9125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2630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8/19/2023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9053311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8/19/2023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200553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1"/>
          <p:cNvSpPr>
            <a:spLocks/>
          </p:cNvSpPr>
          <p:nvPr/>
        </p:nvSpPr>
        <p:spPr bwMode="auto">
          <a:xfrm rot="16200000">
            <a:off x="-3260203" y="3260206"/>
            <a:ext cx="6855768" cy="335359"/>
          </a:xfrm>
          <a:prstGeom prst="rect">
            <a:avLst/>
          </a:prstGeom>
          <a:solidFill>
            <a:srgbClr val="84C5EA">
              <a:alpha val="48627"/>
            </a:srgbClr>
          </a:solidFill>
          <a:ln>
            <a:noFill/>
          </a:ln>
          <a:extLst>
            <a:ext uri="{91240B29-F687-4f45-9708-019B960494DF}">
              <a14:hiddenLine xmlns="" xmlns:a14="http://schemas.microsoft.com/office/drawing/2010/main" w="12700">
                <a:solidFill>
                  <a:schemeClr val="tx1"/>
                </a:solidFill>
                <a:round/>
                <a:headEnd/>
                <a:tailEnd/>
              </a14:hiddenLine>
            </a:ext>
          </a:extLst>
        </p:spPr>
        <p:txBody>
          <a:bodyPr lIns="0" tIns="0" rIns="0" bIns="0"/>
          <a:lstStyle/>
          <a:p>
            <a:pPr>
              <a:lnSpc>
                <a:spcPct val="96000"/>
              </a:lnSpc>
            </a:pPr>
            <a:endParaRPr lang="en-US" sz="971"/>
          </a:p>
        </p:txBody>
      </p:sp>
      <p:sp>
        <p:nvSpPr>
          <p:cNvPr id="2052" name="Rectangle 2"/>
          <p:cNvSpPr>
            <a:spLocks/>
          </p:cNvSpPr>
          <p:nvPr/>
        </p:nvSpPr>
        <p:spPr bwMode="auto">
          <a:xfrm>
            <a:off x="0" y="0"/>
            <a:ext cx="12192000" cy="548680"/>
          </a:xfrm>
          <a:prstGeom prst="rect">
            <a:avLst/>
          </a:prstGeom>
          <a:solidFill>
            <a:srgbClr val="7EC5EB">
              <a:alpha val="49803"/>
            </a:srgbClr>
          </a:solidFill>
          <a:ln>
            <a:noFill/>
          </a:ln>
          <a:extLst>
            <a:ext uri="{91240B29-F687-4f45-9708-019B960494DF}">
              <a14:hiddenLine xmlns="" xmlns:a14="http://schemas.microsoft.com/office/drawing/2010/main" w="12700">
                <a:solidFill>
                  <a:schemeClr val="tx1"/>
                </a:solidFill>
                <a:round/>
                <a:headEnd/>
                <a:tailEnd/>
              </a14:hiddenLine>
            </a:ext>
          </a:extLst>
        </p:spPr>
        <p:txBody>
          <a:bodyPr lIns="0" tIns="0" rIns="0" bIns="0"/>
          <a:lstStyle/>
          <a:p>
            <a:pPr>
              <a:lnSpc>
                <a:spcPct val="96000"/>
              </a:lnSpc>
            </a:pPr>
            <a:endParaRPr lang="en-US" sz="971"/>
          </a:p>
        </p:txBody>
      </p:sp>
    </p:spTree>
  </p:cSld>
  <p:clrMap bg1="lt1" tx1="dk1" bg2="lt2" tx2="dk2" accent1="accent1" accent2="accent2" accent3="accent3" accent4="accent4" accent5="accent5" accent6="accent6" hlink="hlink" folHlink="folHlink"/>
  <p:sldLayoutIdLst>
    <p:sldLayoutId id="2147483672" r:id="rId1"/>
    <p:sldLayoutId id="2147483676" r:id="rId2"/>
    <p:sldLayoutId id="2147483677" r:id="rId3"/>
    <p:sldLayoutId id="2147483675" r:id="rId4"/>
    <p:sldLayoutId id="2147483678" r:id="rId5"/>
  </p:sldLayoutIdLst>
  <p:transition/>
  <p:hf hdr="0" dt="0"/>
  <p:txStyles>
    <p:titleStyle>
      <a:lvl1pPr marL="34599" indent="-34599" algn="r" rtl="0" eaLnBrk="1" fontAlgn="base" hangingPunct="1">
        <a:lnSpc>
          <a:spcPct val="96000"/>
        </a:lnSpc>
        <a:spcBef>
          <a:spcPct val="0"/>
        </a:spcBef>
        <a:spcAft>
          <a:spcPct val="0"/>
        </a:spcAft>
        <a:defRPr sz="4267">
          <a:solidFill>
            <a:srgbClr val="3366FF"/>
          </a:solidFill>
          <a:latin typeface="+mj-lt"/>
          <a:ea typeface="ＭＳ Ｐゴシック" charset="0"/>
          <a:cs typeface="ＭＳ Ｐゴシック" charset="0"/>
          <a:sym typeface="Arial" charset="0"/>
        </a:defRPr>
      </a:lvl1pPr>
      <a:lvl2pPr marL="34599" indent="-34599" algn="r" rtl="0" eaLnBrk="1" fontAlgn="base" hangingPunct="1">
        <a:lnSpc>
          <a:spcPct val="96000"/>
        </a:lnSpc>
        <a:spcBef>
          <a:spcPct val="0"/>
        </a:spcBef>
        <a:spcAft>
          <a:spcPct val="0"/>
        </a:spcAft>
        <a:defRPr sz="2531">
          <a:solidFill>
            <a:srgbClr val="3366FF"/>
          </a:solidFill>
          <a:latin typeface="Arial" charset="0"/>
          <a:ea typeface="ＭＳ Ｐゴシック" charset="0"/>
          <a:cs typeface="ＭＳ Ｐゴシック" charset="0"/>
          <a:sym typeface="Arial" charset="0"/>
        </a:defRPr>
      </a:lvl2pPr>
      <a:lvl3pPr marL="34599" indent="-34599" algn="r" rtl="0" eaLnBrk="1" fontAlgn="base" hangingPunct="1">
        <a:lnSpc>
          <a:spcPct val="96000"/>
        </a:lnSpc>
        <a:spcBef>
          <a:spcPct val="0"/>
        </a:spcBef>
        <a:spcAft>
          <a:spcPct val="0"/>
        </a:spcAft>
        <a:defRPr sz="2531">
          <a:solidFill>
            <a:srgbClr val="3366FF"/>
          </a:solidFill>
          <a:latin typeface="Arial" charset="0"/>
          <a:ea typeface="ＭＳ Ｐゴシック" charset="0"/>
          <a:cs typeface="ＭＳ Ｐゴシック" charset="0"/>
          <a:sym typeface="Arial" charset="0"/>
        </a:defRPr>
      </a:lvl3pPr>
      <a:lvl4pPr marL="34599" indent="-34599" algn="r" rtl="0" eaLnBrk="1" fontAlgn="base" hangingPunct="1">
        <a:lnSpc>
          <a:spcPct val="96000"/>
        </a:lnSpc>
        <a:spcBef>
          <a:spcPct val="0"/>
        </a:spcBef>
        <a:spcAft>
          <a:spcPct val="0"/>
        </a:spcAft>
        <a:defRPr sz="2531">
          <a:solidFill>
            <a:srgbClr val="3366FF"/>
          </a:solidFill>
          <a:latin typeface="Arial" charset="0"/>
          <a:ea typeface="ＭＳ Ｐゴシック" charset="0"/>
          <a:cs typeface="ＭＳ Ｐゴシック" charset="0"/>
          <a:sym typeface="Arial" charset="0"/>
        </a:defRPr>
      </a:lvl4pPr>
      <a:lvl5pPr marL="34599" indent="-34599" algn="r" rtl="0" eaLnBrk="1" fontAlgn="base" hangingPunct="1">
        <a:lnSpc>
          <a:spcPct val="96000"/>
        </a:lnSpc>
        <a:spcBef>
          <a:spcPct val="0"/>
        </a:spcBef>
        <a:spcAft>
          <a:spcPct val="0"/>
        </a:spcAft>
        <a:defRPr sz="2531">
          <a:solidFill>
            <a:srgbClr val="3366FF"/>
          </a:solidFill>
          <a:latin typeface="Arial" charset="0"/>
          <a:ea typeface="ＭＳ Ｐゴシック" charset="0"/>
          <a:cs typeface="ＭＳ Ｐゴシック" charset="0"/>
          <a:sym typeface="Arial" charset="0"/>
        </a:defRPr>
      </a:lvl5pPr>
      <a:lvl6pPr marL="356034" algn="r" rtl="0" eaLnBrk="1" fontAlgn="base" hangingPunct="1">
        <a:lnSpc>
          <a:spcPct val="96000"/>
        </a:lnSpc>
        <a:spcBef>
          <a:spcPct val="0"/>
        </a:spcBef>
        <a:spcAft>
          <a:spcPct val="0"/>
        </a:spcAft>
        <a:defRPr sz="2249">
          <a:solidFill>
            <a:srgbClr val="0000FF"/>
          </a:solidFill>
          <a:latin typeface="Arial" charset="0"/>
          <a:ea typeface="ヒラギノ角ゴ ProN W3" charset="0"/>
          <a:cs typeface="ヒラギノ角ゴ ProN W3" charset="0"/>
          <a:sym typeface="Arial" charset="0"/>
        </a:defRPr>
      </a:lvl6pPr>
      <a:lvl7pPr marL="677467" algn="r" rtl="0" eaLnBrk="1" fontAlgn="base" hangingPunct="1">
        <a:lnSpc>
          <a:spcPct val="96000"/>
        </a:lnSpc>
        <a:spcBef>
          <a:spcPct val="0"/>
        </a:spcBef>
        <a:spcAft>
          <a:spcPct val="0"/>
        </a:spcAft>
        <a:defRPr sz="2249">
          <a:solidFill>
            <a:srgbClr val="0000FF"/>
          </a:solidFill>
          <a:latin typeface="Arial" charset="0"/>
          <a:ea typeface="ヒラギノ角ゴ ProN W3" charset="0"/>
          <a:cs typeface="ヒラギノ角ゴ ProN W3" charset="0"/>
          <a:sym typeface="Arial" charset="0"/>
        </a:defRPr>
      </a:lvl7pPr>
      <a:lvl8pPr marL="998902" algn="r" rtl="0" eaLnBrk="1" fontAlgn="base" hangingPunct="1">
        <a:lnSpc>
          <a:spcPct val="96000"/>
        </a:lnSpc>
        <a:spcBef>
          <a:spcPct val="0"/>
        </a:spcBef>
        <a:spcAft>
          <a:spcPct val="0"/>
        </a:spcAft>
        <a:defRPr sz="2249">
          <a:solidFill>
            <a:srgbClr val="0000FF"/>
          </a:solidFill>
          <a:latin typeface="Arial" charset="0"/>
          <a:ea typeface="ヒラギノ角ゴ ProN W3" charset="0"/>
          <a:cs typeface="ヒラギノ角ゴ ProN W3" charset="0"/>
          <a:sym typeface="Arial" charset="0"/>
        </a:defRPr>
      </a:lvl8pPr>
      <a:lvl9pPr marL="1320335" algn="r" rtl="0" eaLnBrk="1" fontAlgn="base" hangingPunct="1">
        <a:lnSpc>
          <a:spcPct val="96000"/>
        </a:lnSpc>
        <a:spcBef>
          <a:spcPct val="0"/>
        </a:spcBef>
        <a:spcAft>
          <a:spcPct val="0"/>
        </a:spcAft>
        <a:defRPr sz="2249">
          <a:solidFill>
            <a:srgbClr val="0000FF"/>
          </a:solidFill>
          <a:latin typeface="Arial" charset="0"/>
          <a:ea typeface="ヒラギノ角ゴ ProN W3" charset="0"/>
          <a:cs typeface="ヒラギノ角ゴ ProN W3" charset="0"/>
          <a:sym typeface="Arial" charset="0"/>
        </a:defRPr>
      </a:lvl9pPr>
    </p:titleStyle>
    <p:bodyStyle>
      <a:lvl1pPr marL="239959" indent="-239959" algn="ctr" rtl="0" eaLnBrk="1" fontAlgn="base" hangingPunct="1">
        <a:lnSpc>
          <a:spcPct val="96000"/>
        </a:lnSpc>
        <a:spcBef>
          <a:spcPts val="633"/>
        </a:spcBef>
        <a:spcAft>
          <a:spcPct val="0"/>
        </a:spcAft>
        <a:defRPr sz="2109">
          <a:solidFill>
            <a:schemeClr val="tx1"/>
          </a:solidFill>
          <a:latin typeface="+mn-lt"/>
          <a:ea typeface="ＭＳ Ｐゴシック" charset="0"/>
          <a:cs typeface="ＭＳ Ｐゴシック" charset="0"/>
          <a:sym typeface="Arial" charset="0"/>
        </a:defRPr>
      </a:lvl1pPr>
      <a:lvl2pPr marL="199780" indent="-199780" algn="ctr" rtl="0" eaLnBrk="1" fontAlgn="base" hangingPunct="1">
        <a:lnSpc>
          <a:spcPct val="96000"/>
        </a:lnSpc>
        <a:spcBef>
          <a:spcPts val="563"/>
        </a:spcBef>
        <a:spcAft>
          <a:spcPct val="0"/>
        </a:spcAft>
        <a:defRPr sz="1688">
          <a:solidFill>
            <a:schemeClr val="tx1"/>
          </a:solidFill>
          <a:latin typeface="+mn-lt"/>
          <a:ea typeface="ＭＳ Ｐゴシック" charset="0"/>
          <a:cs typeface="+mn-cs"/>
          <a:sym typeface="Arial" charset="0"/>
        </a:defRPr>
      </a:lvl2pPr>
      <a:lvl3pPr marL="160717" indent="-160717" algn="ctr" rtl="0" eaLnBrk="1" fontAlgn="base" hangingPunct="1">
        <a:lnSpc>
          <a:spcPct val="96000"/>
        </a:lnSpc>
        <a:spcBef>
          <a:spcPts val="563"/>
        </a:spcBef>
        <a:spcAft>
          <a:spcPct val="0"/>
        </a:spcAft>
        <a:defRPr sz="1688">
          <a:solidFill>
            <a:schemeClr val="tx1"/>
          </a:solidFill>
          <a:latin typeface="+mn-lt"/>
          <a:ea typeface="ＭＳ Ｐゴシック" charset="0"/>
          <a:cs typeface="+mn-cs"/>
          <a:sym typeface="Arial" charset="0"/>
        </a:defRPr>
      </a:lvl3pPr>
      <a:lvl4pPr marL="160717" indent="-160717" algn="ctr" rtl="0" eaLnBrk="1" fontAlgn="base" hangingPunct="1">
        <a:lnSpc>
          <a:spcPct val="96000"/>
        </a:lnSpc>
        <a:spcBef>
          <a:spcPts val="563"/>
        </a:spcBef>
        <a:spcAft>
          <a:spcPct val="0"/>
        </a:spcAft>
        <a:defRPr sz="1688">
          <a:solidFill>
            <a:schemeClr val="tx1"/>
          </a:solidFill>
          <a:latin typeface="+mn-lt"/>
          <a:ea typeface="ＭＳ Ｐゴシック" charset="0"/>
          <a:cs typeface="+mn-cs"/>
          <a:sym typeface="Arial" charset="0"/>
        </a:defRPr>
      </a:lvl4pPr>
      <a:lvl5pPr marL="160717" indent="-160717" algn="ctr" rtl="0" eaLnBrk="1" fontAlgn="base" hangingPunct="1">
        <a:lnSpc>
          <a:spcPct val="96000"/>
        </a:lnSpc>
        <a:spcBef>
          <a:spcPts val="563"/>
        </a:spcBef>
        <a:spcAft>
          <a:spcPct val="0"/>
        </a:spcAft>
        <a:defRPr sz="1688">
          <a:solidFill>
            <a:schemeClr val="tx1"/>
          </a:solidFill>
          <a:latin typeface="+mn-lt"/>
          <a:ea typeface="ＭＳ Ｐゴシック" charset="0"/>
          <a:cs typeface="+mn-cs"/>
          <a:sym typeface="Arial" charset="0"/>
        </a:defRPr>
      </a:lvl5pPr>
      <a:lvl6pPr marL="482151" indent="-160717" algn="ctr" rtl="0" eaLnBrk="1" fontAlgn="base" hangingPunct="1">
        <a:lnSpc>
          <a:spcPct val="96000"/>
        </a:lnSpc>
        <a:spcBef>
          <a:spcPts val="563"/>
        </a:spcBef>
        <a:spcAft>
          <a:spcPct val="0"/>
        </a:spcAft>
        <a:defRPr sz="1688">
          <a:solidFill>
            <a:schemeClr val="tx1"/>
          </a:solidFill>
          <a:latin typeface="+mn-lt"/>
          <a:ea typeface="+mn-ea"/>
          <a:cs typeface="+mn-cs"/>
          <a:sym typeface="Arial" charset="0"/>
        </a:defRPr>
      </a:lvl6pPr>
      <a:lvl7pPr marL="803585" indent="-160717" algn="ctr" rtl="0" eaLnBrk="1" fontAlgn="base" hangingPunct="1">
        <a:lnSpc>
          <a:spcPct val="96000"/>
        </a:lnSpc>
        <a:spcBef>
          <a:spcPts val="563"/>
        </a:spcBef>
        <a:spcAft>
          <a:spcPct val="0"/>
        </a:spcAft>
        <a:defRPr sz="1688">
          <a:solidFill>
            <a:schemeClr val="tx1"/>
          </a:solidFill>
          <a:latin typeface="+mn-lt"/>
          <a:ea typeface="+mn-ea"/>
          <a:cs typeface="+mn-cs"/>
          <a:sym typeface="Arial" charset="0"/>
        </a:defRPr>
      </a:lvl7pPr>
      <a:lvl8pPr marL="1125019" indent="-160717" algn="ctr" rtl="0" eaLnBrk="1" fontAlgn="base" hangingPunct="1">
        <a:lnSpc>
          <a:spcPct val="96000"/>
        </a:lnSpc>
        <a:spcBef>
          <a:spcPts val="563"/>
        </a:spcBef>
        <a:spcAft>
          <a:spcPct val="0"/>
        </a:spcAft>
        <a:defRPr sz="1688">
          <a:solidFill>
            <a:schemeClr val="tx1"/>
          </a:solidFill>
          <a:latin typeface="+mn-lt"/>
          <a:ea typeface="+mn-ea"/>
          <a:cs typeface="+mn-cs"/>
          <a:sym typeface="Arial" charset="0"/>
        </a:defRPr>
      </a:lvl8pPr>
      <a:lvl9pPr marL="1446453" indent="-160717" algn="ctr" rtl="0" eaLnBrk="1" fontAlgn="base" hangingPunct="1">
        <a:lnSpc>
          <a:spcPct val="96000"/>
        </a:lnSpc>
        <a:spcBef>
          <a:spcPts val="563"/>
        </a:spcBef>
        <a:spcAft>
          <a:spcPct val="0"/>
        </a:spcAft>
        <a:defRPr sz="1688">
          <a:solidFill>
            <a:schemeClr val="tx1"/>
          </a:solidFill>
          <a:latin typeface="+mn-lt"/>
          <a:ea typeface="+mn-ea"/>
          <a:cs typeface="+mn-cs"/>
          <a:sym typeface="Arial" charset="0"/>
        </a:defRPr>
      </a:lvl9pPr>
    </p:bodyStyle>
    <p:otherStyle>
      <a:defPPr>
        <a:defRPr lang="en-US"/>
      </a:defPPr>
      <a:lvl1pPr marL="0" algn="l" defTabSz="321435" rtl="0" eaLnBrk="1" latinLnBrk="0" hangingPunct="1">
        <a:defRPr sz="1265" kern="1200">
          <a:solidFill>
            <a:schemeClr val="tx1"/>
          </a:solidFill>
          <a:latin typeface="+mn-lt"/>
          <a:ea typeface="+mn-ea"/>
          <a:cs typeface="+mn-cs"/>
        </a:defRPr>
      </a:lvl1pPr>
      <a:lvl2pPr marL="321435" algn="l" defTabSz="321435" rtl="0" eaLnBrk="1" latinLnBrk="0" hangingPunct="1">
        <a:defRPr sz="1265" kern="1200">
          <a:solidFill>
            <a:schemeClr val="tx1"/>
          </a:solidFill>
          <a:latin typeface="+mn-lt"/>
          <a:ea typeface="+mn-ea"/>
          <a:cs typeface="+mn-cs"/>
        </a:defRPr>
      </a:lvl2pPr>
      <a:lvl3pPr marL="642868" algn="l" defTabSz="321435" rtl="0" eaLnBrk="1" latinLnBrk="0" hangingPunct="1">
        <a:defRPr sz="1265" kern="1200">
          <a:solidFill>
            <a:schemeClr val="tx1"/>
          </a:solidFill>
          <a:latin typeface="+mn-lt"/>
          <a:ea typeface="+mn-ea"/>
          <a:cs typeface="+mn-cs"/>
        </a:defRPr>
      </a:lvl3pPr>
      <a:lvl4pPr marL="964303" algn="l" defTabSz="321435" rtl="0" eaLnBrk="1" latinLnBrk="0" hangingPunct="1">
        <a:defRPr sz="1265" kern="1200">
          <a:solidFill>
            <a:schemeClr val="tx1"/>
          </a:solidFill>
          <a:latin typeface="+mn-lt"/>
          <a:ea typeface="+mn-ea"/>
          <a:cs typeface="+mn-cs"/>
        </a:defRPr>
      </a:lvl4pPr>
      <a:lvl5pPr marL="1285736" algn="l" defTabSz="321435" rtl="0" eaLnBrk="1" latinLnBrk="0" hangingPunct="1">
        <a:defRPr sz="1265" kern="1200">
          <a:solidFill>
            <a:schemeClr val="tx1"/>
          </a:solidFill>
          <a:latin typeface="+mn-lt"/>
          <a:ea typeface="+mn-ea"/>
          <a:cs typeface="+mn-cs"/>
        </a:defRPr>
      </a:lvl5pPr>
      <a:lvl6pPr marL="1607170" algn="l" defTabSz="321435" rtl="0" eaLnBrk="1" latinLnBrk="0" hangingPunct="1">
        <a:defRPr sz="1265" kern="1200">
          <a:solidFill>
            <a:schemeClr val="tx1"/>
          </a:solidFill>
          <a:latin typeface="+mn-lt"/>
          <a:ea typeface="+mn-ea"/>
          <a:cs typeface="+mn-cs"/>
        </a:defRPr>
      </a:lvl6pPr>
      <a:lvl7pPr marL="1928604" algn="l" defTabSz="321435" rtl="0" eaLnBrk="1" latinLnBrk="0" hangingPunct="1">
        <a:defRPr sz="1265" kern="1200">
          <a:solidFill>
            <a:schemeClr val="tx1"/>
          </a:solidFill>
          <a:latin typeface="+mn-lt"/>
          <a:ea typeface="+mn-ea"/>
          <a:cs typeface="+mn-cs"/>
        </a:defRPr>
      </a:lvl7pPr>
      <a:lvl8pPr marL="2250038" algn="l" defTabSz="321435" rtl="0" eaLnBrk="1" latinLnBrk="0" hangingPunct="1">
        <a:defRPr sz="1265" kern="1200">
          <a:solidFill>
            <a:schemeClr val="tx1"/>
          </a:solidFill>
          <a:latin typeface="+mn-lt"/>
          <a:ea typeface="+mn-ea"/>
          <a:cs typeface="+mn-cs"/>
        </a:defRPr>
      </a:lvl8pPr>
      <a:lvl9pPr marL="2571472" algn="l" defTabSz="321435" rtl="0" eaLnBrk="1" latinLnBrk="0" hangingPunct="1">
        <a:defRPr sz="12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A row of samples for medical testing">
            <a:extLst>
              <a:ext uri="{FF2B5EF4-FFF2-40B4-BE49-F238E27FC236}">
                <a16:creationId xmlns:a16="http://schemas.microsoft.com/office/drawing/2014/main" id="{F8EFE10A-609F-93FD-4323-814B415CA917}"/>
              </a:ext>
            </a:extLst>
          </p:cNvPr>
          <p:cNvPicPr>
            <a:picLocks noChangeAspect="1"/>
          </p:cNvPicPr>
          <p:nvPr/>
        </p:nvPicPr>
        <p:blipFill rotWithShape="1">
          <a:blip r:embed="rId3"/>
          <a:srcRect b="25000"/>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01E0AD9F-9644-EED7-3973-D3CB4F4FAE9D}"/>
              </a:ext>
            </a:extLst>
          </p:cNvPr>
          <p:cNvSpPr>
            <a:spLocks noGrp="1"/>
          </p:cNvSpPr>
          <p:nvPr>
            <p:ph type="ctrTitle"/>
          </p:nvPr>
        </p:nvSpPr>
        <p:spPr>
          <a:xfrm>
            <a:off x="150668" y="1262111"/>
            <a:ext cx="6413253" cy="4694167"/>
          </a:xfrm>
        </p:spPr>
        <p:txBody>
          <a:bodyPr>
            <a:noAutofit/>
          </a:bodyPr>
          <a:lstStyle/>
          <a:p>
            <a:pPr>
              <a:lnSpc>
                <a:spcPct val="100000"/>
              </a:lnSpc>
            </a:pPr>
            <a:r>
              <a:rPr lang="en-US" sz="7200" b="1" dirty="0">
                <a:solidFill>
                  <a:schemeClr val="tx1">
                    <a:lumMod val="95000"/>
                    <a:lumOff val="5000"/>
                  </a:schemeClr>
                </a:solidFill>
              </a:rPr>
              <a:t>Early Cluster Prediction for Patients with Multi-Morbidities</a:t>
            </a:r>
            <a:endParaRPr lang="en-US">
              <a:cs typeface="Calibri Light" panose="020F0302020204030204"/>
            </a:endParaRPr>
          </a:p>
        </p:txBody>
      </p:sp>
      <p:sp>
        <p:nvSpPr>
          <p:cNvPr id="3" name="Subtitle 2">
            <a:extLst>
              <a:ext uri="{FF2B5EF4-FFF2-40B4-BE49-F238E27FC236}">
                <a16:creationId xmlns:a16="http://schemas.microsoft.com/office/drawing/2014/main" id="{BFDF0F71-0BEB-3416-C4E4-EE1BB834D960}"/>
              </a:ext>
            </a:extLst>
          </p:cNvPr>
          <p:cNvSpPr>
            <a:spLocks noGrp="1"/>
          </p:cNvSpPr>
          <p:nvPr>
            <p:ph type="subTitle" idx="1"/>
          </p:nvPr>
        </p:nvSpPr>
        <p:spPr>
          <a:xfrm>
            <a:off x="5708072" y="6252848"/>
            <a:ext cx="6114227" cy="605152"/>
          </a:xfrm>
        </p:spPr>
        <p:txBody>
          <a:bodyPr vert="horz" lIns="91440" tIns="45720" rIns="91440" bIns="45720" rtlCol="0">
            <a:normAutofit/>
          </a:bodyPr>
          <a:lstStyle/>
          <a:p>
            <a:pPr algn="r"/>
            <a:r>
              <a:rPr lang="en-US" dirty="0">
                <a:solidFill>
                  <a:srgbClr val="FFFFFF"/>
                </a:solidFill>
              </a:rPr>
              <a:t>Arushi Nautiyal</a:t>
            </a:r>
          </a:p>
        </p:txBody>
      </p:sp>
      <p:sp>
        <p:nvSpPr>
          <p:cNvPr id="74" name="Date Placeholder 3">
            <a:extLst>
              <a:ext uri="{FF2B5EF4-FFF2-40B4-BE49-F238E27FC236}">
                <a16:creationId xmlns:a16="http://schemas.microsoft.com/office/drawing/2014/main" id="{BCC502FE-2A33-48B8-80DC-2DB5B10F91AF}"/>
              </a:ext>
            </a:extLst>
          </p:cNvPr>
          <p:cNvSpPr>
            <a:spLocks noGrp="1"/>
          </p:cNvSpPr>
          <p:nvPr>
            <p:ph type="dt" sz="half" idx="10"/>
          </p:nvPr>
        </p:nvSpPr>
        <p:spPr/>
        <p:txBody>
          <a:bodyPr>
            <a:normAutofit/>
          </a:bodyPr>
          <a:lstStyle/>
          <a:p>
            <a:pPr>
              <a:spcAft>
                <a:spcPts val="600"/>
              </a:spcAft>
            </a:pPr>
            <a:fld id="{B9D10FB2-1712-417E-8236-C4017D35AE56}" type="datetime1">
              <a:rPr lang="en-US" smtClean="0">
                <a:solidFill>
                  <a:srgbClr val="FFFFFF"/>
                </a:solidFill>
                <a:effectLst>
                  <a:outerShdw blurRad="38100" dist="38100" dir="2700000" algn="tl">
                    <a:srgbClr val="000000">
                      <a:alpha val="43137"/>
                    </a:srgbClr>
                  </a:outerShdw>
                </a:effectLst>
              </a:rPr>
              <a:pPr>
                <a:spcAft>
                  <a:spcPts val="600"/>
                </a:spcAft>
              </a:pPr>
              <a:t>8/19/2023</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556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D43D-C71A-6041-8230-FF76994596A8}"/>
              </a:ext>
            </a:extLst>
          </p:cNvPr>
          <p:cNvSpPr>
            <a:spLocks noGrp="1"/>
          </p:cNvSpPr>
          <p:nvPr>
            <p:ph type="title"/>
          </p:nvPr>
        </p:nvSpPr>
        <p:spPr>
          <a:xfrm>
            <a:off x="339724" y="499533"/>
            <a:ext cx="11090275" cy="906782"/>
          </a:xfrm>
        </p:spPr>
        <p:txBody>
          <a:bodyPr/>
          <a:lstStyle/>
          <a:p>
            <a:r>
              <a:rPr lang="en-US" dirty="0">
                <a:cs typeface="Calibri Light"/>
              </a:rPr>
              <a:t>Range of F1 score for n=4,5,6,7,8</a:t>
            </a:r>
            <a:endParaRPr lang="en-US" dirty="0"/>
          </a:p>
        </p:txBody>
      </p:sp>
      <p:pic>
        <p:nvPicPr>
          <p:cNvPr id="4" name="Content Placeholder 3" descr="A graph of colored lines&#10;&#10;Description automatically generated">
            <a:extLst>
              <a:ext uri="{FF2B5EF4-FFF2-40B4-BE49-F238E27FC236}">
                <a16:creationId xmlns:a16="http://schemas.microsoft.com/office/drawing/2014/main" id="{478A8B99-795B-F627-59A9-C9CEF53C3D7C}"/>
              </a:ext>
            </a:extLst>
          </p:cNvPr>
          <p:cNvPicPr>
            <a:picLocks noGrp="1" noChangeAspect="1"/>
          </p:cNvPicPr>
          <p:nvPr>
            <p:ph idx="1"/>
          </p:nvPr>
        </p:nvPicPr>
        <p:blipFill rotWithShape="1">
          <a:blip r:embed="rId2"/>
          <a:srcRect t="3269" r="-88"/>
          <a:stretch/>
        </p:blipFill>
        <p:spPr>
          <a:xfrm>
            <a:off x="-1845" y="1581998"/>
            <a:ext cx="12023380" cy="5322729"/>
          </a:xfrm>
        </p:spPr>
      </p:pic>
    </p:spTree>
    <p:extLst>
      <p:ext uri="{BB962C8B-B14F-4D97-AF65-F5344CB8AC3E}">
        <p14:creationId xmlns:p14="http://schemas.microsoft.com/office/powerpoint/2010/main" val="171004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2362-FD17-01E8-B214-B65678C8193C}"/>
              </a:ext>
            </a:extLst>
          </p:cNvPr>
          <p:cNvSpPr>
            <a:spLocks noGrp="1"/>
          </p:cNvSpPr>
          <p:nvPr>
            <p:ph type="title"/>
          </p:nvPr>
        </p:nvSpPr>
        <p:spPr>
          <a:xfrm>
            <a:off x="1057" y="2116"/>
            <a:ext cx="10772775" cy="1086698"/>
          </a:xfrm>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3DB9D822-2CA9-E9B7-FED7-24DC6527113A}"/>
              </a:ext>
            </a:extLst>
          </p:cNvPr>
          <p:cNvSpPr>
            <a:spLocks noGrp="1"/>
          </p:cNvSpPr>
          <p:nvPr>
            <p:ph idx="1"/>
          </p:nvPr>
        </p:nvSpPr>
        <p:spPr>
          <a:xfrm>
            <a:off x="285073" y="1090930"/>
            <a:ext cx="11145308" cy="5353685"/>
          </a:xfrm>
        </p:spPr>
        <p:txBody>
          <a:bodyPr vert="horz" lIns="91440" tIns="45720" rIns="91440" bIns="45720" rtlCol="0" anchor="t">
            <a:normAutofit/>
          </a:bodyPr>
          <a:lstStyle/>
          <a:p>
            <a:pPr>
              <a:buChar char="•"/>
            </a:pPr>
            <a:r>
              <a:rPr lang="en-US" dirty="0">
                <a:ea typeface="+mn-lt"/>
                <a:cs typeface="+mn-lt"/>
              </a:rPr>
              <a:t>This project backs up the previous research and extends the pre-existing method and breaks it down into stages, adding precision per stage as a new dimension.</a:t>
            </a:r>
          </a:p>
          <a:p>
            <a:pPr>
              <a:buChar char="•"/>
            </a:pPr>
            <a:r>
              <a:rPr lang="en-US" dirty="0">
                <a:cs typeface="Calibri Light" panose="020F0302020204030204"/>
              </a:rPr>
              <a:t>LDA modelling along with concept of stability is used to decide the prediction.</a:t>
            </a:r>
          </a:p>
          <a:p>
            <a:pPr>
              <a:buChar char="•"/>
            </a:pPr>
            <a:r>
              <a:rPr lang="en-US" dirty="0">
                <a:cs typeface="Calibri Light" panose="020F0302020204030204"/>
              </a:rPr>
              <a:t>F1-score is used to measure the correctness of the prediction.</a:t>
            </a:r>
          </a:p>
          <a:p>
            <a:pPr marL="0" indent="0">
              <a:buNone/>
            </a:pPr>
            <a:endParaRPr lang="en-US" dirty="0">
              <a:cs typeface="Calibri Light" panose="020F0302020204030204"/>
            </a:endParaRPr>
          </a:p>
          <a:p>
            <a:pPr marL="0" indent="0">
              <a:buNone/>
            </a:pPr>
            <a:r>
              <a:rPr lang="en-US" sz="5400" spc="-120" dirty="0">
                <a:solidFill>
                  <a:schemeClr val="accent1"/>
                </a:solidFill>
                <a:latin typeface="+mj-lt"/>
                <a:ea typeface="+mj-ea"/>
                <a:cs typeface="Calibri Light"/>
              </a:rPr>
              <a:t>Future Work:</a:t>
            </a:r>
          </a:p>
          <a:p>
            <a:pPr marL="342900" indent="-342900">
              <a:buChar char="•"/>
            </a:pPr>
            <a:r>
              <a:rPr lang="en-US" dirty="0">
                <a:ea typeface="+mn-lt"/>
                <a:cs typeface="+mn-lt"/>
              </a:rPr>
              <a:t>This research can be further improvised by considering different clustering methods or considering path similarities. </a:t>
            </a:r>
            <a:endParaRPr lang="en-US">
              <a:ea typeface="+mn-lt"/>
              <a:cs typeface="+mn-lt"/>
            </a:endParaRPr>
          </a:p>
          <a:p>
            <a:pPr marL="342900" indent="-342900">
              <a:buChar char="•"/>
            </a:pPr>
            <a:r>
              <a:rPr lang="en-US" dirty="0">
                <a:ea typeface="+mn-lt"/>
                <a:cs typeface="+mn-lt"/>
              </a:rPr>
              <a:t>The use of R &amp; theta is determining the cluster rather than just using TRW.</a:t>
            </a:r>
          </a:p>
          <a:p>
            <a:pPr marL="342900" indent="-342900">
              <a:buChar char="•"/>
            </a:pPr>
            <a:r>
              <a:rPr lang="en-US" dirty="0">
                <a:ea typeface="+mn-lt"/>
                <a:cs typeface="+mn-lt"/>
              </a:rPr>
              <a:t>Only considering weighted scores do not account for multimorbidity by chance and may suffer generalizability problem</a:t>
            </a:r>
            <a:endParaRPr lang="en-US" dirty="0">
              <a:cs typeface="Calibri Light"/>
            </a:endParaRPr>
          </a:p>
        </p:txBody>
      </p:sp>
    </p:spTree>
    <p:extLst>
      <p:ext uri="{BB962C8B-B14F-4D97-AF65-F5344CB8AC3E}">
        <p14:creationId xmlns:p14="http://schemas.microsoft.com/office/powerpoint/2010/main" val="3255805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 name="Picture 3" descr="Smiley face made from capsules">
            <a:extLst>
              <a:ext uri="{FF2B5EF4-FFF2-40B4-BE49-F238E27FC236}">
                <a16:creationId xmlns:a16="http://schemas.microsoft.com/office/drawing/2014/main" id="{140099EE-68A8-F0A7-138D-BD622E3221B5}"/>
              </a:ext>
            </a:extLst>
          </p:cNvPr>
          <p:cNvPicPr>
            <a:picLocks noChangeAspect="1"/>
          </p:cNvPicPr>
          <p:nvPr/>
        </p:nvPicPr>
        <p:blipFill rotWithShape="1">
          <a:blip r:embed="rId2">
            <a:duotone>
              <a:schemeClr val="accent1">
                <a:shade val="45000"/>
                <a:satMod val="135000"/>
              </a:schemeClr>
              <a:prstClr val="white"/>
            </a:duotone>
            <a:alphaModFix amt="25000"/>
          </a:blip>
          <a:srcRect t="8875" b="13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6170B8F3-0C82-CA46-1CE3-5EB0CE4383D0}"/>
              </a:ext>
            </a:extLst>
          </p:cNvPr>
          <p:cNvSpPr>
            <a:spLocks noGrp="1"/>
          </p:cNvSpPr>
          <p:nvPr>
            <p:ph type="title"/>
          </p:nvPr>
        </p:nvSpPr>
        <p:spPr>
          <a:xfrm>
            <a:off x="603504" y="770467"/>
            <a:ext cx="10782300" cy="3352800"/>
          </a:xfrm>
        </p:spPr>
        <p:txBody>
          <a:bodyPr vert="horz" lIns="91440" tIns="45720" rIns="91440" bIns="45720" rtlCol="0" anchor="b">
            <a:normAutofit/>
          </a:bodyPr>
          <a:lstStyle/>
          <a:p>
            <a:pPr>
              <a:lnSpc>
                <a:spcPct val="80000"/>
              </a:lnSpc>
            </a:pPr>
            <a:r>
              <a:rPr lang="en-US" sz="8800" kern="1200" spc="-120" baseline="0" dirty="0">
                <a:solidFill>
                  <a:srgbClr val="FFFFFF"/>
                </a:solidFill>
                <a:latin typeface="+mj-lt"/>
                <a:ea typeface="+mj-ea"/>
                <a:cs typeface="+mj-cs"/>
              </a:rPr>
              <a:t>THANK YOU!</a:t>
            </a:r>
            <a:br>
              <a:rPr lang="en-US" sz="8800" kern="1200" spc="-120" baseline="0" dirty="0">
                <a:solidFill>
                  <a:srgbClr val="FFFFFF"/>
                </a:solidFill>
                <a:latin typeface="+mj-lt"/>
                <a:ea typeface="+mj-ea"/>
                <a:cs typeface="+mj-cs"/>
              </a:rPr>
            </a:br>
            <a:endParaRPr lang="en-US" sz="8800" kern="1200" spc="-120" baseline="0" dirty="0">
              <a:solidFill>
                <a:srgbClr val="FFFFFF"/>
              </a:solidFill>
              <a:latin typeface="+mj-lt"/>
              <a:ea typeface="+mj-ea"/>
              <a:cs typeface="+mj-cs"/>
            </a:endParaRPr>
          </a:p>
        </p:txBody>
      </p:sp>
    </p:spTree>
    <p:extLst>
      <p:ext uri="{BB962C8B-B14F-4D97-AF65-F5344CB8AC3E}">
        <p14:creationId xmlns:p14="http://schemas.microsoft.com/office/powerpoint/2010/main" val="27627312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Close-up unopened pill packets">
            <a:extLst>
              <a:ext uri="{FF2B5EF4-FFF2-40B4-BE49-F238E27FC236}">
                <a16:creationId xmlns:a16="http://schemas.microsoft.com/office/drawing/2014/main" id="{E8A8B6EE-E0D8-89D1-657F-4311CF3F8B1E}"/>
              </a:ext>
            </a:extLst>
          </p:cNvPr>
          <p:cNvPicPr>
            <a:picLocks noChangeAspect="1"/>
          </p:cNvPicPr>
          <p:nvPr/>
        </p:nvPicPr>
        <p:blipFill rotWithShape="1">
          <a:blip r:embed="rId3"/>
          <a:srcRect t="8498" r="9091" b="13729"/>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7D2BFFD5-490F-4B45-91F2-6B826FBAD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rgbClr val="3E56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776A2ED5-639F-FDD2-3F47-78045A7C35F9}"/>
              </a:ext>
            </a:extLst>
          </p:cNvPr>
          <p:cNvSpPr>
            <a:spLocks noGrp="1"/>
          </p:cNvSpPr>
          <p:nvPr>
            <p:ph type="title"/>
          </p:nvPr>
        </p:nvSpPr>
        <p:spPr>
          <a:xfrm>
            <a:off x="6062" y="769"/>
            <a:ext cx="7699475" cy="1436526"/>
          </a:xfrm>
        </p:spPr>
        <p:txBody>
          <a:bodyPr>
            <a:normAutofit/>
          </a:bodyPr>
          <a:lstStyle/>
          <a:p>
            <a:r>
              <a:rPr lang="en-US">
                <a:solidFill>
                  <a:srgbClr val="FFFFFF"/>
                </a:solidFill>
              </a:rPr>
              <a:t>Introduction</a:t>
            </a:r>
          </a:p>
        </p:txBody>
      </p:sp>
      <p:sp>
        <p:nvSpPr>
          <p:cNvPr id="3" name="Content Placeholder 2">
            <a:extLst>
              <a:ext uri="{FF2B5EF4-FFF2-40B4-BE49-F238E27FC236}">
                <a16:creationId xmlns:a16="http://schemas.microsoft.com/office/drawing/2014/main" id="{61426A71-3BF1-BFB5-CC7D-D6055173A1C0}"/>
              </a:ext>
            </a:extLst>
          </p:cNvPr>
          <p:cNvSpPr>
            <a:spLocks noGrp="1"/>
          </p:cNvSpPr>
          <p:nvPr>
            <p:ph idx="1"/>
          </p:nvPr>
        </p:nvSpPr>
        <p:spPr>
          <a:xfrm>
            <a:off x="122476" y="1146349"/>
            <a:ext cx="7719196" cy="5464353"/>
          </a:xfrm>
        </p:spPr>
        <p:txBody>
          <a:bodyPr vert="horz" lIns="91440" tIns="45720" rIns="91440" bIns="45720" rtlCol="0" anchor="t">
            <a:noAutofit/>
          </a:bodyPr>
          <a:lstStyle/>
          <a:p>
            <a:pPr>
              <a:lnSpc>
                <a:spcPct val="100000"/>
              </a:lnSpc>
              <a:buFont typeface="Wingdings" pitchFamily="34" charset="0"/>
              <a:buChar char="Ø"/>
            </a:pPr>
            <a:r>
              <a:rPr lang="en-US" b="1" dirty="0">
                <a:solidFill>
                  <a:srgbClr val="FFFFFF"/>
                </a:solidFill>
                <a:ea typeface="+mn-lt"/>
                <a:cs typeface="+mn-lt"/>
              </a:rPr>
              <a:t>Multiple long-term conditions</a:t>
            </a:r>
            <a:r>
              <a:rPr lang="en-US" dirty="0">
                <a:solidFill>
                  <a:srgbClr val="FFFFFF"/>
                </a:solidFill>
                <a:ea typeface="+mn-lt"/>
                <a:cs typeface="+mn-lt"/>
              </a:rPr>
              <a:t>, known as multimorbidity (MLTC-M), defined as the co-occurrence of two or more chronic diseases in an individual is a growing global health challenge.</a:t>
            </a:r>
            <a:endParaRPr lang="en-US">
              <a:solidFill>
                <a:srgbClr val="FFFFFF"/>
              </a:solidFill>
              <a:cs typeface="Calibri Light"/>
            </a:endParaRPr>
          </a:p>
          <a:p>
            <a:pPr>
              <a:lnSpc>
                <a:spcPct val="100000"/>
              </a:lnSpc>
              <a:buFont typeface="Wingdings" pitchFamily="34" charset="0"/>
              <a:buChar char="Ø"/>
            </a:pPr>
            <a:r>
              <a:rPr lang="en-US" dirty="0">
                <a:solidFill>
                  <a:srgbClr val="FFFFFF"/>
                </a:solidFill>
                <a:ea typeface="+mn-lt"/>
                <a:cs typeface="+mn-lt"/>
              </a:rPr>
              <a:t>In England alone, 6.75 million people are living with more than one long-term disease.</a:t>
            </a:r>
          </a:p>
          <a:p>
            <a:pPr>
              <a:lnSpc>
                <a:spcPct val="100000"/>
              </a:lnSpc>
              <a:buFont typeface="Wingdings" pitchFamily="34" charset="0"/>
              <a:buChar char="Ø"/>
            </a:pPr>
            <a:r>
              <a:rPr lang="en-US" i="1" dirty="0">
                <a:solidFill>
                  <a:srgbClr val="FFFFFF"/>
                </a:solidFill>
                <a:ea typeface="+mn-lt"/>
                <a:cs typeface="+mn-lt"/>
              </a:rPr>
              <a:t>This project </a:t>
            </a:r>
            <a:r>
              <a:rPr lang="en-US" i="1" u="sng" dirty="0">
                <a:solidFill>
                  <a:srgbClr val="FFFFFF"/>
                </a:solidFill>
                <a:ea typeface="+mn-lt"/>
                <a:cs typeface="+mn-lt"/>
              </a:rPr>
              <a:t>focuses on early disease cluster prediction</a:t>
            </a:r>
            <a:r>
              <a:rPr lang="en-US" i="1" dirty="0">
                <a:solidFill>
                  <a:srgbClr val="FFFFFF"/>
                </a:solidFill>
                <a:ea typeface="+mn-lt"/>
                <a:cs typeface="+mn-lt"/>
              </a:rPr>
              <a:t>, where clusters are formed based on observed co-occurrence in patients' medical histories and associating patients with those clusters.</a:t>
            </a:r>
            <a:endParaRPr lang="en-US" dirty="0">
              <a:solidFill>
                <a:srgbClr val="FFFFFF"/>
              </a:solidFill>
              <a:ea typeface="+mn-lt"/>
              <a:cs typeface="+mn-lt"/>
            </a:endParaRPr>
          </a:p>
          <a:p>
            <a:pPr>
              <a:lnSpc>
                <a:spcPct val="100000"/>
              </a:lnSpc>
              <a:buFont typeface="Wingdings" pitchFamily="34" charset="0"/>
              <a:buChar char="Ø"/>
            </a:pPr>
            <a:r>
              <a:rPr lang="en-US" dirty="0">
                <a:solidFill>
                  <a:srgbClr val="FFFFFF"/>
                </a:solidFill>
                <a:ea typeface="+mn-lt"/>
                <a:cs typeface="+mn-lt"/>
              </a:rPr>
              <a:t>Patients may transition between clusters, making them stable or unstable based on their attraction to different clusters during their medical trajectory</a:t>
            </a:r>
          </a:p>
          <a:p>
            <a:endParaRPr lang="en-US" sz="1900">
              <a:solidFill>
                <a:srgbClr val="FFFFFF"/>
              </a:solidFill>
            </a:endParaRPr>
          </a:p>
        </p:txBody>
      </p:sp>
    </p:spTree>
    <p:extLst>
      <p:ext uri="{BB962C8B-B14F-4D97-AF65-F5344CB8AC3E}">
        <p14:creationId xmlns:p14="http://schemas.microsoft.com/office/powerpoint/2010/main" val="37507181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93B9-944E-6E94-3B0F-A83AF72834B6}"/>
              </a:ext>
            </a:extLst>
          </p:cNvPr>
          <p:cNvSpPr>
            <a:spLocks noGrp="1"/>
          </p:cNvSpPr>
          <p:nvPr>
            <p:ph type="title"/>
          </p:nvPr>
        </p:nvSpPr>
        <p:spPr>
          <a:xfrm>
            <a:off x="269296" y="139316"/>
            <a:ext cx="11077576" cy="1131726"/>
          </a:xfrm>
        </p:spPr>
        <p:txBody>
          <a:bodyPr/>
          <a:lstStyle/>
          <a:p>
            <a:r>
              <a:rPr lang="en-US" dirty="0">
                <a:ea typeface="+mj-lt"/>
                <a:cs typeface="+mj-lt"/>
              </a:rPr>
              <a:t>Methodology</a:t>
            </a:r>
            <a:endParaRPr lang="en-US" dirty="0"/>
          </a:p>
        </p:txBody>
      </p:sp>
      <p:sp>
        <p:nvSpPr>
          <p:cNvPr id="3" name="Content Placeholder 2">
            <a:extLst>
              <a:ext uri="{FF2B5EF4-FFF2-40B4-BE49-F238E27FC236}">
                <a16:creationId xmlns:a16="http://schemas.microsoft.com/office/drawing/2014/main" id="{6EE6F578-0585-7367-E1B4-32A49B7042CF}"/>
              </a:ext>
            </a:extLst>
          </p:cNvPr>
          <p:cNvSpPr>
            <a:spLocks noGrp="1"/>
          </p:cNvSpPr>
          <p:nvPr>
            <p:ph idx="1"/>
          </p:nvPr>
        </p:nvSpPr>
        <p:spPr>
          <a:xfrm>
            <a:off x="274874" y="1332808"/>
            <a:ext cx="11460306" cy="5733530"/>
          </a:xfrm>
        </p:spPr>
        <p:txBody>
          <a:bodyPr vert="horz" lIns="91440" tIns="45720" rIns="91440" bIns="45720" rtlCol="0" anchor="t">
            <a:normAutofit/>
          </a:bodyPr>
          <a:lstStyle/>
          <a:p>
            <a:pPr>
              <a:buChar char="•"/>
            </a:pPr>
            <a:r>
              <a:rPr lang="en-US" b="1" dirty="0">
                <a:ea typeface="+mn-lt"/>
                <a:cs typeface="+mn-lt"/>
              </a:rPr>
              <a:t>Data</a:t>
            </a:r>
            <a:r>
              <a:rPr lang="en-US" dirty="0">
                <a:ea typeface="+mn-lt"/>
                <a:cs typeface="+mn-lt"/>
              </a:rPr>
              <a:t>: This project uses primary care data for approximately 220,000 individuals in the UK, obtained through the UK Biobank.</a:t>
            </a:r>
          </a:p>
          <a:p>
            <a:pPr>
              <a:buChar char="•"/>
            </a:pPr>
            <a:r>
              <a:rPr lang="en-US" b="1" dirty="0">
                <a:ea typeface="+mn-lt"/>
                <a:cs typeface="+mn-lt"/>
              </a:rPr>
              <a:t>Clustering Technique</a:t>
            </a:r>
            <a:r>
              <a:rPr lang="en-US" dirty="0">
                <a:ea typeface="+mn-lt"/>
                <a:cs typeface="+mn-lt"/>
              </a:rPr>
              <a:t>: Latent Dirichlet Allocation (LDA) is used for topic modelling method whose aim is to find topics a document belongs to, based on the words in it and then probability is calculated for words' association to different topics(cluster here). </a:t>
            </a:r>
          </a:p>
          <a:p>
            <a:pPr>
              <a:buChar char="•"/>
            </a:pPr>
            <a:r>
              <a:rPr lang="en-US" b="1" dirty="0">
                <a:ea typeface="+mn-lt"/>
                <a:cs typeface="+mn-lt"/>
              </a:rPr>
              <a:t>Patient Trajectories:</a:t>
            </a:r>
            <a:r>
              <a:rPr lang="en-US" dirty="0">
                <a:ea typeface="+mn-lt"/>
                <a:cs typeface="+mn-lt"/>
              </a:rPr>
              <a:t> Using Trend analysis and term relative weight of patients' diseases to find if a patient prominently belongs to a particular cluster. </a:t>
            </a:r>
            <a:endParaRPr lang="en-US" dirty="0">
              <a:cs typeface="Calibri Light" panose="020F0302020204030204"/>
            </a:endParaRPr>
          </a:p>
          <a:p>
            <a:pPr>
              <a:buChar char="•"/>
            </a:pPr>
            <a:r>
              <a:rPr lang="en-US" b="1" dirty="0">
                <a:cs typeface="Calibri Light" panose="020F0302020204030204"/>
              </a:rPr>
              <a:t>Early Cluster Prediction:</a:t>
            </a:r>
            <a:r>
              <a:rPr lang="en-US" dirty="0">
                <a:cs typeface="Calibri Light" panose="020F0302020204030204"/>
              </a:rPr>
              <a:t> Prediction is done at each stage. At first, diseases weight in various topics are compared for prediction, and at later stages, prediction is based on trend and the cumulative diseases weights.</a:t>
            </a:r>
          </a:p>
          <a:p>
            <a:pPr>
              <a:buChar char="•"/>
            </a:pPr>
            <a:endParaRPr lang="en-US" dirty="0">
              <a:cs typeface="Calibri Light" panose="020F0302020204030204"/>
            </a:endParaRPr>
          </a:p>
        </p:txBody>
      </p:sp>
    </p:spTree>
    <p:extLst>
      <p:ext uri="{BB962C8B-B14F-4D97-AF65-F5344CB8AC3E}">
        <p14:creationId xmlns:p14="http://schemas.microsoft.com/office/powerpoint/2010/main" val="116443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83213EA4-32B9-9253-6722-AFD01C124D67}"/>
              </a:ext>
            </a:extLst>
          </p:cNvPr>
          <p:cNvSpPr/>
          <p:nvPr/>
        </p:nvSpPr>
        <p:spPr bwMode="auto">
          <a:xfrm>
            <a:off x="365011" y="2336567"/>
            <a:ext cx="11765807" cy="1901349"/>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121920" tIns="60960" rIns="121920" bIns="60960" numCol="1" rtlCol="0" anchor="t" anchorCtr="0" compatLnSpc="1">
            <a:prstTxWarp prst="textNoShape">
              <a:avLst/>
            </a:prstTxWarp>
          </a:bodyPr>
          <a:lstStyle/>
          <a:p>
            <a:pPr defTabSz="1219170">
              <a:lnSpc>
                <a:spcPct val="96000"/>
              </a:lnSpc>
            </a:pPr>
            <a:endParaRPr lang="en-US" sz="2933">
              <a:solidFill>
                <a:srgbClr val="000000"/>
              </a:solidFill>
              <a:latin typeface="Arial" charset="0"/>
              <a:ea typeface="ヒラギノ角ゴ ProN W3" charset="0"/>
              <a:cs typeface="ヒラギノ角ゴ ProN W3" charset="0"/>
            </a:endParaRPr>
          </a:p>
        </p:txBody>
      </p:sp>
      <p:sp>
        <p:nvSpPr>
          <p:cNvPr id="4" name="Title 3">
            <a:extLst>
              <a:ext uri="{FF2B5EF4-FFF2-40B4-BE49-F238E27FC236}">
                <a16:creationId xmlns:a16="http://schemas.microsoft.com/office/drawing/2014/main" id="{E4728E6F-5E27-1790-7847-103A2560DC7E}"/>
              </a:ext>
            </a:extLst>
          </p:cNvPr>
          <p:cNvSpPr>
            <a:spLocks noGrp="1"/>
          </p:cNvSpPr>
          <p:nvPr>
            <p:ph type="title"/>
          </p:nvPr>
        </p:nvSpPr>
        <p:spPr>
          <a:xfrm>
            <a:off x="647217" y="96982"/>
            <a:ext cx="11461655" cy="424960"/>
          </a:xfrm>
        </p:spPr>
        <p:txBody>
          <a:bodyPr lIns="91440" tIns="45720" rIns="91440" bIns="45720" anchor="ctr"/>
          <a:lstStyle/>
          <a:p>
            <a:pPr marL="34290" indent="-34290" algn="ctr"/>
            <a:r>
              <a:rPr lang="en-US" sz="4000" kern="1200" spc="-120" dirty="0">
                <a:solidFill>
                  <a:schemeClr val="tx1">
                    <a:lumMod val="95000"/>
                    <a:lumOff val="5000"/>
                  </a:schemeClr>
                </a:solidFill>
                <a:latin typeface="+mj-lt"/>
                <a:ea typeface="+mj-lt"/>
                <a:cs typeface="+mj-lt"/>
              </a:rPr>
              <a:t>Raw Data To Stability Analysis (Referred)</a:t>
            </a:r>
          </a:p>
        </p:txBody>
      </p:sp>
      <p:grpSp>
        <p:nvGrpSpPr>
          <p:cNvPr id="5" name="Group 4">
            <a:extLst>
              <a:ext uri="{FF2B5EF4-FFF2-40B4-BE49-F238E27FC236}">
                <a16:creationId xmlns:a16="http://schemas.microsoft.com/office/drawing/2014/main" id="{45F090C2-0A3A-116D-04A7-7D135A92E670}"/>
              </a:ext>
            </a:extLst>
          </p:cNvPr>
          <p:cNvGrpSpPr/>
          <p:nvPr/>
        </p:nvGrpSpPr>
        <p:grpSpPr>
          <a:xfrm>
            <a:off x="537359" y="1441115"/>
            <a:ext cx="2045376" cy="902262"/>
            <a:chOff x="301664" y="1188303"/>
            <a:chExt cx="1534032" cy="676696"/>
          </a:xfrm>
        </p:grpSpPr>
        <p:grpSp>
          <p:nvGrpSpPr>
            <p:cNvPr id="6" name="Group 5">
              <a:extLst>
                <a:ext uri="{FF2B5EF4-FFF2-40B4-BE49-F238E27FC236}">
                  <a16:creationId xmlns:a16="http://schemas.microsoft.com/office/drawing/2014/main" id="{DFD085CA-DEE7-F97C-959D-3AD81C877FF7}"/>
                </a:ext>
              </a:extLst>
            </p:cNvPr>
            <p:cNvGrpSpPr/>
            <p:nvPr/>
          </p:nvGrpSpPr>
          <p:grpSpPr>
            <a:xfrm>
              <a:off x="315235" y="1188303"/>
              <a:ext cx="1232430" cy="346691"/>
              <a:chOff x="4067944" y="699542"/>
              <a:chExt cx="2376264" cy="1152128"/>
            </a:xfrm>
          </p:grpSpPr>
          <p:cxnSp>
            <p:nvCxnSpPr>
              <p:cNvPr id="8" name="Straight Connector 7">
                <a:extLst>
                  <a:ext uri="{FF2B5EF4-FFF2-40B4-BE49-F238E27FC236}">
                    <a16:creationId xmlns:a16="http://schemas.microsoft.com/office/drawing/2014/main" id="{E06FD891-69BF-0794-0C38-FE26399146D4}"/>
                  </a:ext>
                </a:extLst>
              </p:cNvPr>
              <p:cNvCxnSpPr/>
              <p:nvPr/>
            </p:nvCxnSpPr>
            <p:spPr bwMode="auto">
              <a:xfrm flipV="1">
                <a:off x="4355976" y="699542"/>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Connector 8">
                <a:extLst>
                  <a:ext uri="{FF2B5EF4-FFF2-40B4-BE49-F238E27FC236}">
                    <a16:creationId xmlns:a16="http://schemas.microsoft.com/office/drawing/2014/main" id="{67A81250-D60F-D51B-85ED-03E63579A1DF}"/>
                  </a:ext>
                </a:extLst>
              </p:cNvPr>
              <p:cNvCxnSpPr/>
              <p:nvPr/>
            </p:nvCxnSpPr>
            <p:spPr bwMode="auto">
              <a:xfrm flipV="1">
                <a:off x="4716016" y="699542"/>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a:extLst>
                  <a:ext uri="{FF2B5EF4-FFF2-40B4-BE49-F238E27FC236}">
                    <a16:creationId xmlns:a16="http://schemas.microsoft.com/office/drawing/2014/main" id="{E6735506-6AD4-6842-E45C-419E5459D06C}"/>
                  </a:ext>
                </a:extLst>
              </p:cNvPr>
              <p:cNvCxnSpPr/>
              <p:nvPr/>
            </p:nvCxnSpPr>
            <p:spPr bwMode="auto">
              <a:xfrm flipV="1">
                <a:off x="5220072" y="699542"/>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Connector 10">
                <a:extLst>
                  <a:ext uri="{FF2B5EF4-FFF2-40B4-BE49-F238E27FC236}">
                    <a16:creationId xmlns:a16="http://schemas.microsoft.com/office/drawing/2014/main" id="{17380F06-4FE5-3971-8258-2B7B6B38B922}"/>
                  </a:ext>
                </a:extLst>
              </p:cNvPr>
              <p:cNvCxnSpPr/>
              <p:nvPr/>
            </p:nvCxnSpPr>
            <p:spPr bwMode="auto">
              <a:xfrm flipV="1">
                <a:off x="5364088" y="699542"/>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Connector 11">
                <a:extLst>
                  <a:ext uri="{FF2B5EF4-FFF2-40B4-BE49-F238E27FC236}">
                    <a16:creationId xmlns:a16="http://schemas.microsoft.com/office/drawing/2014/main" id="{740CE6D1-371E-1419-89C5-6D06A6BC9E07}"/>
                  </a:ext>
                </a:extLst>
              </p:cNvPr>
              <p:cNvCxnSpPr/>
              <p:nvPr/>
            </p:nvCxnSpPr>
            <p:spPr bwMode="auto">
              <a:xfrm flipV="1">
                <a:off x="5508104" y="699542"/>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12">
                <a:extLst>
                  <a:ext uri="{FF2B5EF4-FFF2-40B4-BE49-F238E27FC236}">
                    <a16:creationId xmlns:a16="http://schemas.microsoft.com/office/drawing/2014/main" id="{AA0B5497-A05A-8A93-CB05-5355764C4F54}"/>
                  </a:ext>
                </a:extLst>
              </p:cNvPr>
              <p:cNvCxnSpPr/>
              <p:nvPr/>
            </p:nvCxnSpPr>
            <p:spPr bwMode="auto">
              <a:xfrm flipV="1">
                <a:off x="6228184" y="699542"/>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13">
                <a:extLst>
                  <a:ext uri="{FF2B5EF4-FFF2-40B4-BE49-F238E27FC236}">
                    <a16:creationId xmlns:a16="http://schemas.microsoft.com/office/drawing/2014/main" id="{AA432AC2-5CB1-DC50-DE16-8332F95362B9}"/>
                  </a:ext>
                </a:extLst>
              </p:cNvPr>
              <p:cNvCxnSpPr/>
              <p:nvPr/>
            </p:nvCxnSpPr>
            <p:spPr bwMode="auto">
              <a:xfrm flipV="1">
                <a:off x="4355976" y="1203598"/>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14">
                <a:extLst>
                  <a:ext uri="{FF2B5EF4-FFF2-40B4-BE49-F238E27FC236}">
                    <a16:creationId xmlns:a16="http://schemas.microsoft.com/office/drawing/2014/main" id="{ABF3DAE5-447F-588B-0ABA-DD54726FADA4}"/>
                  </a:ext>
                </a:extLst>
              </p:cNvPr>
              <p:cNvCxnSpPr/>
              <p:nvPr/>
            </p:nvCxnSpPr>
            <p:spPr bwMode="auto">
              <a:xfrm flipV="1">
                <a:off x="5364088" y="1203598"/>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15">
                <a:extLst>
                  <a:ext uri="{FF2B5EF4-FFF2-40B4-BE49-F238E27FC236}">
                    <a16:creationId xmlns:a16="http://schemas.microsoft.com/office/drawing/2014/main" id="{B121440F-3A5E-9F89-B899-2D508A2FE589}"/>
                  </a:ext>
                </a:extLst>
              </p:cNvPr>
              <p:cNvCxnSpPr/>
              <p:nvPr/>
            </p:nvCxnSpPr>
            <p:spPr bwMode="auto">
              <a:xfrm flipV="1">
                <a:off x="5796136" y="1203598"/>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Connector 16">
                <a:extLst>
                  <a:ext uri="{FF2B5EF4-FFF2-40B4-BE49-F238E27FC236}">
                    <a16:creationId xmlns:a16="http://schemas.microsoft.com/office/drawing/2014/main" id="{CF1E003D-6167-EBF7-D3E0-80E4966C201A}"/>
                  </a:ext>
                </a:extLst>
              </p:cNvPr>
              <p:cNvCxnSpPr/>
              <p:nvPr/>
            </p:nvCxnSpPr>
            <p:spPr bwMode="auto">
              <a:xfrm flipV="1">
                <a:off x="5940152" y="1203598"/>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Straight Connector 17">
                <a:extLst>
                  <a:ext uri="{FF2B5EF4-FFF2-40B4-BE49-F238E27FC236}">
                    <a16:creationId xmlns:a16="http://schemas.microsoft.com/office/drawing/2014/main" id="{5BD90ADF-FA7C-100D-9F2A-2E17C02E84DC}"/>
                  </a:ext>
                </a:extLst>
              </p:cNvPr>
              <p:cNvCxnSpPr/>
              <p:nvPr/>
            </p:nvCxnSpPr>
            <p:spPr bwMode="auto">
              <a:xfrm flipV="1">
                <a:off x="6084168" y="1203598"/>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Connector 18">
                <a:extLst>
                  <a:ext uri="{FF2B5EF4-FFF2-40B4-BE49-F238E27FC236}">
                    <a16:creationId xmlns:a16="http://schemas.microsoft.com/office/drawing/2014/main" id="{1B579083-442C-4914-2739-6E3B29F11DD2}"/>
                  </a:ext>
                </a:extLst>
              </p:cNvPr>
              <p:cNvCxnSpPr/>
              <p:nvPr/>
            </p:nvCxnSpPr>
            <p:spPr bwMode="auto">
              <a:xfrm flipV="1">
                <a:off x="6228184" y="1203598"/>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Connector 19">
                <a:extLst>
                  <a:ext uri="{FF2B5EF4-FFF2-40B4-BE49-F238E27FC236}">
                    <a16:creationId xmlns:a16="http://schemas.microsoft.com/office/drawing/2014/main" id="{594328EA-31CF-C14B-A40B-52F10E6A3F04}"/>
                  </a:ext>
                </a:extLst>
              </p:cNvPr>
              <p:cNvCxnSpPr/>
              <p:nvPr/>
            </p:nvCxnSpPr>
            <p:spPr bwMode="auto">
              <a:xfrm flipV="1">
                <a:off x="4355976" y="1635646"/>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Connector 20">
                <a:extLst>
                  <a:ext uri="{FF2B5EF4-FFF2-40B4-BE49-F238E27FC236}">
                    <a16:creationId xmlns:a16="http://schemas.microsoft.com/office/drawing/2014/main" id="{4B9FB9C1-0CAA-3869-D2A1-4FDD255E4C03}"/>
                  </a:ext>
                </a:extLst>
              </p:cNvPr>
              <p:cNvCxnSpPr/>
              <p:nvPr/>
            </p:nvCxnSpPr>
            <p:spPr bwMode="auto">
              <a:xfrm flipV="1">
                <a:off x="4860032" y="1635646"/>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 name="Straight Connector 21">
                <a:extLst>
                  <a:ext uri="{FF2B5EF4-FFF2-40B4-BE49-F238E27FC236}">
                    <a16:creationId xmlns:a16="http://schemas.microsoft.com/office/drawing/2014/main" id="{1131B585-8623-E44C-32A2-BEDFF92F8DE7}"/>
                  </a:ext>
                </a:extLst>
              </p:cNvPr>
              <p:cNvCxnSpPr/>
              <p:nvPr/>
            </p:nvCxnSpPr>
            <p:spPr bwMode="auto">
              <a:xfrm flipV="1">
                <a:off x="5220072" y="1635646"/>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Straight Connector 22">
                <a:extLst>
                  <a:ext uri="{FF2B5EF4-FFF2-40B4-BE49-F238E27FC236}">
                    <a16:creationId xmlns:a16="http://schemas.microsoft.com/office/drawing/2014/main" id="{07835510-24BC-29B5-051F-8F515884B8E4}"/>
                  </a:ext>
                </a:extLst>
              </p:cNvPr>
              <p:cNvCxnSpPr/>
              <p:nvPr/>
            </p:nvCxnSpPr>
            <p:spPr bwMode="auto">
              <a:xfrm flipV="1">
                <a:off x="5796136" y="1635646"/>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a:extLst>
                  <a:ext uri="{FF2B5EF4-FFF2-40B4-BE49-F238E27FC236}">
                    <a16:creationId xmlns:a16="http://schemas.microsoft.com/office/drawing/2014/main" id="{34FD0A48-9EA3-589E-F104-03E4B751DDB3}"/>
                  </a:ext>
                </a:extLst>
              </p:cNvPr>
              <p:cNvCxnSpPr/>
              <p:nvPr/>
            </p:nvCxnSpPr>
            <p:spPr bwMode="auto">
              <a:xfrm flipV="1">
                <a:off x="6228184" y="1635646"/>
                <a:ext cx="0" cy="216024"/>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Arrow Connector 24">
                <a:extLst>
                  <a:ext uri="{FF2B5EF4-FFF2-40B4-BE49-F238E27FC236}">
                    <a16:creationId xmlns:a16="http://schemas.microsoft.com/office/drawing/2014/main" id="{E4ACF077-3446-E631-44EC-720E119F2C2B}"/>
                  </a:ext>
                </a:extLst>
              </p:cNvPr>
              <p:cNvCxnSpPr/>
              <p:nvPr/>
            </p:nvCxnSpPr>
            <p:spPr bwMode="auto">
              <a:xfrm>
                <a:off x="4067944" y="915566"/>
                <a:ext cx="2376264" cy="0"/>
              </a:xfrm>
              <a:prstGeom prst="straightConnector1">
                <a:avLst/>
              </a:prstGeom>
              <a:solidFill>
                <a:srgbClr val="00B8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Arrow Connector 25">
                <a:extLst>
                  <a:ext uri="{FF2B5EF4-FFF2-40B4-BE49-F238E27FC236}">
                    <a16:creationId xmlns:a16="http://schemas.microsoft.com/office/drawing/2014/main" id="{16FC4256-CF29-EF91-2CA9-ECED6490559A}"/>
                  </a:ext>
                </a:extLst>
              </p:cNvPr>
              <p:cNvCxnSpPr/>
              <p:nvPr/>
            </p:nvCxnSpPr>
            <p:spPr bwMode="auto">
              <a:xfrm>
                <a:off x="4067944" y="1419622"/>
                <a:ext cx="2376264" cy="0"/>
              </a:xfrm>
              <a:prstGeom prst="straightConnector1">
                <a:avLst/>
              </a:prstGeom>
              <a:solidFill>
                <a:srgbClr val="00B8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Arrow Connector 26">
                <a:extLst>
                  <a:ext uri="{FF2B5EF4-FFF2-40B4-BE49-F238E27FC236}">
                    <a16:creationId xmlns:a16="http://schemas.microsoft.com/office/drawing/2014/main" id="{22766860-9198-B0CF-E1E0-900226C071DD}"/>
                  </a:ext>
                </a:extLst>
              </p:cNvPr>
              <p:cNvCxnSpPr/>
              <p:nvPr/>
            </p:nvCxnSpPr>
            <p:spPr bwMode="auto">
              <a:xfrm>
                <a:off x="4067944" y="1851670"/>
                <a:ext cx="2376264" cy="0"/>
              </a:xfrm>
              <a:prstGeom prst="straightConnector1">
                <a:avLst/>
              </a:prstGeom>
              <a:solidFill>
                <a:srgbClr val="00B8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7" name="TextBox 6">
              <a:extLst>
                <a:ext uri="{FF2B5EF4-FFF2-40B4-BE49-F238E27FC236}">
                  <a16:creationId xmlns:a16="http://schemas.microsoft.com/office/drawing/2014/main" id="{01692409-E63C-98EE-9279-AA66862499E7}"/>
                </a:ext>
              </a:extLst>
            </p:cNvPr>
            <p:cNvSpPr txBox="1"/>
            <p:nvPr/>
          </p:nvSpPr>
          <p:spPr>
            <a:xfrm>
              <a:off x="301664" y="1626424"/>
              <a:ext cx="1534032" cy="238575"/>
            </a:xfrm>
            <a:prstGeom prst="rect">
              <a:avLst/>
            </a:prstGeom>
            <a:noFill/>
          </p:spPr>
          <p:txBody>
            <a:bodyPr wrap="square">
              <a:spAutoFit/>
            </a:bodyPr>
            <a:lstStyle/>
            <a:p>
              <a:pPr defTabSz="1219170">
                <a:defRPr/>
              </a:pPr>
              <a:r>
                <a:rPr lang="en-US" sz="1467" dirty="0">
                  <a:latin typeface="+mn-lt"/>
                </a:rPr>
                <a:t>Patient timelines</a:t>
              </a:r>
            </a:p>
          </p:txBody>
        </p:sp>
      </p:grpSp>
      <p:sp>
        <p:nvSpPr>
          <p:cNvPr id="28" name="TextBox 27">
            <a:extLst>
              <a:ext uri="{FF2B5EF4-FFF2-40B4-BE49-F238E27FC236}">
                <a16:creationId xmlns:a16="http://schemas.microsoft.com/office/drawing/2014/main" id="{934878B6-C1C1-3D46-F685-28260672040C}"/>
              </a:ext>
            </a:extLst>
          </p:cNvPr>
          <p:cNvSpPr txBox="1"/>
          <p:nvPr/>
        </p:nvSpPr>
        <p:spPr>
          <a:xfrm>
            <a:off x="244951" y="596108"/>
            <a:ext cx="2067233" cy="543867"/>
          </a:xfrm>
          <a:prstGeom prst="rect">
            <a:avLst/>
          </a:prstGeom>
          <a:noFill/>
        </p:spPr>
        <p:txBody>
          <a:bodyPr wrap="none" lIns="91440" tIns="45720" rIns="91440" bIns="45720" rtlCol="0" anchor="t">
            <a:spAutoFit/>
          </a:bodyPr>
          <a:lstStyle/>
          <a:p>
            <a:pPr algn="ctr"/>
            <a:r>
              <a:rPr lang="en-US" sz="1467" dirty="0">
                <a:solidFill>
                  <a:srgbClr val="FF0000"/>
                </a:solidFill>
                <a:latin typeface="+mn-lt"/>
              </a:rPr>
              <a:t>Dataset:</a:t>
            </a:r>
            <a:endParaRPr lang="en-US"/>
          </a:p>
          <a:p>
            <a:pPr algn="ctr"/>
            <a:r>
              <a:rPr lang="en-US" sz="1467" dirty="0">
                <a:solidFill>
                  <a:srgbClr val="FF0000"/>
                </a:solidFill>
                <a:latin typeface="+mn-lt"/>
              </a:rPr>
              <a:t>RAW_MLTC_SEQUENCES</a:t>
            </a:r>
            <a:endParaRPr lang="en-US" sz="1467" dirty="0">
              <a:solidFill>
                <a:srgbClr val="FF0000"/>
              </a:solidFill>
              <a:latin typeface="+mn-lt"/>
              <a:cs typeface="Calibri" panose="020F0502020204030204"/>
            </a:endParaRPr>
          </a:p>
        </p:txBody>
      </p:sp>
      <p:sp>
        <p:nvSpPr>
          <p:cNvPr id="29" name="Rectangle 28">
            <a:extLst>
              <a:ext uri="{FF2B5EF4-FFF2-40B4-BE49-F238E27FC236}">
                <a16:creationId xmlns:a16="http://schemas.microsoft.com/office/drawing/2014/main" id="{84881EA7-406E-1418-B15F-F971EDE50CFB}"/>
              </a:ext>
            </a:extLst>
          </p:cNvPr>
          <p:cNvSpPr/>
          <p:nvPr/>
        </p:nvSpPr>
        <p:spPr bwMode="auto">
          <a:xfrm>
            <a:off x="2876181" y="1579510"/>
            <a:ext cx="2451385" cy="339837"/>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120000" tIns="60960" rIns="121920" bIns="60960" numCol="1" rtlCol="0" anchor="t" anchorCtr="0" compatLnSpc="1">
            <a:prstTxWarp prst="textNoShape">
              <a:avLst/>
            </a:prstTxWarp>
            <a:spAutoFit/>
          </a:bodyPr>
          <a:lstStyle/>
          <a:p>
            <a:pPr defTabSz="1219170">
              <a:lnSpc>
                <a:spcPct val="96000"/>
              </a:lnSpc>
            </a:pPr>
            <a:r>
              <a:rPr lang="en-US" sz="1467" dirty="0" err="1">
                <a:solidFill>
                  <a:srgbClr val="0432FF"/>
                </a:solidFill>
                <a:ea typeface="ヒラギノ角ゴ ProN W3" charset="0"/>
                <a:cs typeface="ヒラギノ角ゴ ProN W3" charset="0"/>
              </a:rPr>
              <a:t>computeStagesPerPatient</a:t>
            </a:r>
            <a:r>
              <a:rPr lang="en-US" sz="1467" dirty="0">
                <a:solidFill>
                  <a:srgbClr val="0432FF"/>
                </a:solidFill>
                <a:ea typeface="ヒラギノ角ゴ ProN W3" charset="0"/>
                <a:cs typeface="ヒラギノ角ゴ ProN W3" charset="0"/>
              </a:rPr>
              <a:t>()</a:t>
            </a:r>
          </a:p>
        </p:txBody>
      </p:sp>
      <p:sp>
        <p:nvSpPr>
          <p:cNvPr id="31" name="TextBox 30">
            <a:extLst>
              <a:ext uri="{FF2B5EF4-FFF2-40B4-BE49-F238E27FC236}">
                <a16:creationId xmlns:a16="http://schemas.microsoft.com/office/drawing/2014/main" id="{2691BED8-60DF-68A5-EF16-325E6752C124}"/>
              </a:ext>
            </a:extLst>
          </p:cNvPr>
          <p:cNvSpPr txBox="1"/>
          <p:nvPr/>
        </p:nvSpPr>
        <p:spPr>
          <a:xfrm>
            <a:off x="3122757" y="2472045"/>
            <a:ext cx="1848968" cy="543867"/>
          </a:xfrm>
          <a:prstGeom prst="rect">
            <a:avLst/>
          </a:prstGeom>
          <a:noFill/>
        </p:spPr>
        <p:txBody>
          <a:bodyPr wrap="none" rtlCol="0">
            <a:spAutoFit/>
          </a:bodyPr>
          <a:lstStyle/>
          <a:p>
            <a:r>
              <a:rPr lang="en-US" sz="1467" dirty="0">
                <a:solidFill>
                  <a:srgbClr val="FF0000"/>
                </a:solidFill>
                <a:latin typeface="+mn-lt"/>
              </a:rPr>
              <a:t>Dataset:</a:t>
            </a:r>
          </a:p>
          <a:p>
            <a:r>
              <a:rPr lang="en-US" sz="1467" dirty="0">
                <a:solidFill>
                  <a:srgbClr val="FF0000"/>
                </a:solidFill>
                <a:latin typeface="+mn-lt"/>
              </a:rPr>
              <a:t>STAGES_PER_PATIENT</a:t>
            </a:r>
          </a:p>
        </p:txBody>
      </p:sp>
      <p:sp>
        <p:nvSpPr>
          <p:cNvPr id="36" name="Rectangle 35">
            <a:extLst>
              <a:ext uri="{FF2B5EF4-FFF2-40B4-BE49-F238E27FC236}">
                <a16:creationId xmlns:a16="http://schemas.microsoft.com/office/drawing/2014/main" id="{B1F37B4A-EC78-3E38-7DB5-14ABA16A13B9}"/>
              </a:ext>
            </a:extLst>
          </p:cNvPr>
          <p:cNvSpPr/>
          <p:nvPr/>
        </p:nvSpPr>
        <p:spPr bwMode="auto">
          <a:xfrm>
            <a:off x="7430727" y="1574978"/>
            <a:ext cx="2793732" cy="348878"/>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120000" tIns="60960" rIns="121920" bIns="60960" numCol="1" rtlCol="0" anchor="t" anchorCtr="0" compatLnSpc="1">
            <a:prstTxWarp prst="textNoShape">
              <a:avLst/>
            </a:prstTxWarp>
            <a:spAutoFit/>
          </a:bodyPr>
          <a:lstStyle/>
          <a:p>
            <a:r>
              <a:rPr lang="en-US" sz="1467" dirty="0" err="1">
                <a:solidFill>
                  <a:srgbClr val="0432FF"/>
                </a:solidFill>
              </a:rPr>
              <a:t>computeTrajectoryAssociations</a:t>
            </a:r>
            <a:r>
              <a:rPr lang="en-US" sz="1467" dirty="0">
                <a:solidFill>
                  <a:srgbClr val="0432FF"/>
                </a:solidFill>
              </a:rPr>
              <a:t>()</a:t>
            </a:r>
          </a:p>
        </p:txBody>
      </p:sp>
      <p:sp>
        <p:nvSpPr>
          <p:cNvPr id="37" name="TextBox 36">
            <a:extLst>
              <a:ext uri="{FF2B5EF4-FFF2-40B4-BE49-F238E27FC236}">
                <a16:creationId xmlns:a16="http://schemas.microsoft.com/office/drawing/2014/main" id="{3875AF3E-436F-6BBD-F0B0-04067BB856C6}"/>
              </a:ext>
            </a:extLst>
          </p:cNvPr>
          <p:cNvSpPr txBox="1"/>
          <p:nvPr/>
        </p:nvSpPr>
        <p:spPr>
          <a:xfrm>
            <a:off x="372573" y="3603160"/>
            <a:ext cx="1778244" cy="318100"/>
          </a:xfrm>
          <a:prstGeom prst="rect">
            <a:avLst/>
          </a:prstGeom>
          <a:noFill/>
        </p:spPr>
        <p:txBody>
          <a:bodyPr wrap="none" rtlCol="0">
            <a:spAutoFit/>
          </a:bodyPr>
          <a:lstStyle/>
          <a:p>
            <a:r>
              <a:rPr lang="en-US" sz="1467" dirty="0">
                <a:solidFill>
                  <a:srgbClr val="FF0000"/>
                </a:solidFill>
                <a:latin typeface="+mn-lt"/>
              </a:rPr>
              <a:t>Dataset: LTC_BINARY</a:t>
            </a:r>
          </a:p>
        </p:txBody>
      </p:sp>
      <p:sp>
        <p:nvSpPr>
          <p:cNvPr id="39" name="TextBox 38">
            <a:extLst>
              <a:ext uri="{FF2B5EF4-FFF2-40B4-BE49-F238E27FC236}">
                <a16:creationId xmlns:a16="http://schemas.microsoft.com/office/drawing/2014/main" id="{57C6ED7B-2A06-9B7F-A0C3-DB165CE9E066}"/>
              </a:ext>
            </a:extLst>
          </p:cNvPr>
          <p:cNvSpPr txBox="1"/>
          <p:nvPr/>
        </p:nvSpPr>
        <p:spPr>
          <a:xfrm>
            <a:off x="2674509" y="3579132"/>
            <a:ext cx="1318566" cy="318100"/>
          </a:xfrm>
          <a:prstGeom prst="rect">
            <a:avLst/>
          </a:prstGeom>
          <a:noFill/>
        </p:spPr>
        <p:txBody>
          <a:bodyPr wrap="none" rtlCol="0">
            <a:spAutoFit/>
          </a:bodyPr>
          <a:lstStyle/>
          <a:p>
            <a:r>
              <a:rPr lang="en-US" sz="1467" dirty="0">
                <a:solidFill>
                  <a:srgbClr val="FF0000"/>
                </a:solidFill>
                <a:latin typeface="+mn-lt"/>
              </a:rPr>
              <a:t>Dataset: BOWs</a:t>
            </a:r>
          </a:p>
        </p:txBody>
      </p:sp>
      <p:sp>
        <p:nvSpPr>
          <p:cNvPr id="44" name="TextBox 43">
            <a:extLst>
              <a:ext uri="{FF2B5EF4-FFF2-40B4-BE49-F238E27FC236}">
                <a16:creationId xmlns:a16="http://schemas.microsoft.com/office/drawing/2014/main" id="{2EBD75B7-DE52-BF13-7E29-FBB6F261C067}"/>
              </a:ext>
            </a:extLst>
          </p:cNvPr>
          <p:cNvSpPr txBox="1"/>
          <p:nvPr/>
        </p:nvSpPr>
        <p:spPr>
          <a:xfrm>
            <a:off x="4477445" y="3562612"/>
            <a:ext cx="2010230" cy="318100"/>
          </a:xfrm>
          <a:prstGeom prst="rect">
            <a:avLst/>
          </a:prstGeom>
          <a:noFill/>
        </p:spPr>
        <p:txBody>
          <a:bodyPr wrap="none" rtlCol="0">
            <a:spAutoFit/>
          </a:bodyPr>
          <a:lstStyle/>
          <a:p>
            <a:r>
              <a:rPr lang="en-US" sz="1467" dirty="0">
                <a:solidFill>
                  <a:srgbClr val="FF0000"/>
                </a:solidFill>
                <a:latin typeface="+mn-lt"/>
              </a:rPr>
              <a:t>Dataset</a:t>
            </a:r>
            <a:r>
              <a:rPr lang="en-US" sz="1467" dirty="0">
                <a:solidFill>
                  <a:srgbClr val="FF0000"/>
                </a:solidFill>
              </a:rPr>
              <a:t>: LDA_MODEL</a:t>
            </a:r>
          </a:p>
        </p:txBody>
      </p:sp>
      <p:sp>
        <p:nvSpPr>
          <p:cNvPr id="48" name="Internal Storage 47">
            <a:extLst>
              <a:ext uri="{FF2B5EF4-FFF2-40B4-BE49-F238E27FC236}">
                <a16:creationId xmlns:a16="http://schemas.microsoft.com/office/drawing/2014/main" id="{3E67CA20-4A03-2BE2-E9E1-3889D50AE204}"/>
              </a:ext>
            </a:extLst>
          </p:cNvPr>
          <p:cNvSpPr/>
          <p:nvPr/>
        </p:nvSpPr>
        <p:spPr bwMode="auto">
          <a:xfrm>
            <a:off x="10500374" y="2956209"/>
            <a:ext cx="504289" cy="417745"/>
          </a:xfrm>
          <a:prstGeom prst="flowChartInternalStorag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121920" tIns="60960" rIns="121920" bIns="60960" numCol="1" rtlCol="0" anchor="t" anchorCtr="0" compatLnSpc="1">
            <a:prstTxWarp prst="textNoShape">
              <a:avLst/>
            </a:prstTxWarp>
          </a:bodyPr>
          <a:lstStyle/>
          <a:p>
            <a:pPr defTabSz="1219170">
              <a:lnSpc>
                <a:spcPct val="96000"/>
              </a:lnSpc>
            </a:pPr>
            <a:endParaRPr lang="en-US" sz="2933" dirty="0">
              <a:solidFill>
                <a:srgbClr val="000000"/>
              </a:solidFill>
              <a:latin typeface="Arial" charset="0"/>
              <a:ea typeface="ヒラギノ角ゴ ProN W3" charset="0"/>
              <a:cs typeface="ヒラギノ角ゴ ProN W3" charset="0"/>
            </a:endParaRPr>
          </a:p>
        </p:txBody>
      </p:sp>
      <p:sp>
        <p:nvSpPr>
          <p:cNvPr id="53" name="TextBox 52">
            <a:extLst>
              <a:ext uri="{FF2B5EF4-FFF2-40B4-BE49-F238E27FC236}">
                <a16:creationId xmlns:a16="http://schemas.microsoft.com/office/drawing/2014/main" id="{AA7F4482-2F9D-BF40-7DC6-9A359E9F2705}"/>
              </a:ext>
            </a:extLst>
          </p:cNvPr>
          <p:cNvSpPr txBox="1"/>
          <p:nvPr/>
        </p:nvSpPr>
        <p:spPr>
          <a:xfrm>
            <a:off x="9559669" y="2626219"/>
            <a:ext cx="2311658" cy="318100"/>
          </a:xfrm>
          <a:prstGeom prst="rect">
            <a:avLst/>
          </a:prstGeom>
          <a:noFill/>
        </p:spPr>
        <p:txBody>
          <a:bodyPr wrap="none" rtlCol="0">
            <a:spAutoFit/>
          </a:bodyPr>
          <a:lstStyle/>
          <a:p>
            <a:r>
              <a:rPr lang="en-US" sz="1467" dirty="0">
                <a:solidFill>
                  <a:srgbClr val="FF0000"/>
                </a:solidFill>
                <a:latin typeface="+mn-lt"/>
              </a:rPr>
              <a:t>Dataset: ALL_TRAJECTORIES</a:t>
            </a:r>
          </a:p>
        </p:txBody>
      </p:sp>
      <p:sp>
        <p:nvSpPr>
          <p:cNvPr id="38" name="TextBox 37">
            <a:extLst>
              <a:ext uri="{FF2B5EF4-FFF2-40B4-BE49-F238E27FC236}">
                <a16:creationId xmlns:a16="http://schemas.microsoft.com/office/drawing/2014/main" id="{A10E2136-2A39-4378-3A82-1C6A7C75F66F}"/>
              </a:ext>
            </a:extLst>
          </p:cNvPr>
          <p:cNvSpPr txBox="1"/>
          <p:nvPr/>
        </p:nvSpPr>
        <p:spPr>
          <a:xfrm>
            <a:off x="648291" y="4341701"/>
            <a:ext cx="1252074" cy="543867"/>
          </a:xfrm>
          <a:prstGeom prst="rect">
            <a:avLst/>
          </a:prstGeom>
          <a:noFill/>
        </p:spPr>
        <p:txBody>
          <a:bodyPr wrap="none" rtlCol="0">
            <a:spAutoFit/>
          </a:bodyPr>
          <a:lstStyle/>
          <a:p>
            <a:r>
              <a:rPr lang="en-US" sz="1467" dirty="0">
                <a:latin typeface="+mn-lt"/>
              </a:rPr>
              <a:t>Patient binary</a:t>
            </a:r>
          </a:p>
          <a:p>
            <a:r>
              <a:rPr lang="en-US" sz="1467" dirty="0">
                <a:latin typeface="+mn-lt"/>
              </a:rPr>
              <a:t>matrix</a:t>
            </a:r>
          </a:p>
        </p:txBody>
      </p:sp>
      <p:sp>
        <p:nvSpPr>
          <p:cNvPr id="40" name="Rectangle 39">
            <a:extLst>
              <a:ext uri="{FF2B5EF4-FFF2-40B4-BE49-F238E27FC236}">
                <a16:creationId xmlns:a16="http://schemas.microsoft.com/office/drawing/2014/main" id="{D92F886F-7275-2012-C9C1-D9D5E2E94498}"/>
              </a:ext>
            </a:extLst>
          </p:cNvPr>
          <p:cNvSpPr/>
          <p:nvPr/>
        </p:nvSpPr>
        <p:spPr bwMode="auto">
          <a:xfrm>
            <a:off x="2347753" y="4459082"/>
            <a:ext cx="2045351" cy="339837"/>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120000" tIns="60960" rIns="121920" bIns="60960" numCol="1" rtlCol="0" anchor="t" anchorCtr="0" compatLnSpc="1">
            <a:prstTxWarp prst="textNoShape">
              <a:avLst/>
            </a:prstTxWarp>
            <a:spAutoFit/>
          </a:bodyPr>
          <a:lstStyle/>
          <a:p>
            <a:pPr defTabSz="1219170">
              <a:lnSpc>
                <a:spcPct val="96000"/>
              </a:lnSpc>
            </a:pPr>
            <a:r>
              <a:rPr lang="en-US" sz="1467" dirty="0">
                <a:solidFill>
                  <a:srgbClr val="000000"/>
                </a:solidFill>
                <a:ea typeface="ヒラギノ角ゴ ProN W3" charset="0"/>
                <a:cs typeface="ヒラギノ角ゴ ProN W3" charset="0"/>
              </a:rPr>
              <a:t>Create BOWs</a:t>
            </a:r>
          </a:p>
        </p:txBody>
      </p:sp>
      <p:sp>
        <p:nvSpPr>
          <p:cNvPr id="41" name="Rectangle 40">
            <a:extLst>
              <a:ext uri="{FF2B5EF4-FFF2-40B4-BE49-F238E27FC236}">
                <a16:creationId xmlns:a16="http://schemas.microsoft.com/office/drawing/2014/main" id="{C9911269-1288-5DBF-4656-9F2CC3D6A24E}"/>
              </a:ext>
            </a:extLst>
          </p:cNvPr>
          <p:cNvSpPr/>
          <p:nvPr/>
        </p:nvSpPr>
        <p:spPr bwMode="auto">
          <a:xfrm>
            <a:off x="4614775" y="4452311"/>
            <a:ext cx="1863108" cy="339837"/>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120000" tIns="60960" rIns="121920" bIns="60960" numCol="1" rtlCol="0" anchor="t" anchorCtr="0" compatLnSpc="1">
            <a:prstTxWarp prst="textNoShape">
              <a:avLst/>
            </a:prstTxWarp>
            <a:spAutoFit/>
          </a:bodyPr>
          <a:lstStyle/>
          <a:p>
            <a:pPr defTabSz="1219170">
              <a:lnSpc>
                <a:spcPct val="96000"/>
              </a:lnSpc>
            </a:pPr>
            <a:r>
              <a:rPr lang="en-US" sz="1467" dirty="0">
                <a:solidFill>
                  <a:srgbClr val="000000"/>
                </a:solidFill>
                <a:ea typeface="ヒラギノ角ゴ ProN W3" charset="0"/>
                <a:cs typeface="ヒラギノ角ゴ ProN W3" charset="0"/>
              </a:rPr>
              <a:t>LDA Topics modelling</a:t>
            </a:r>
          </a:p>
        </p:txBody>
      </p:sp>
      <p:sp>
        <p:nvSpPr>
          <p:cNvPr id="43" name="TextBox 42">
            <a:extLst>
              <a:ext uri="{FF2B5EF4-FFF2-40B4-BE49-F238E27FC236}">
                <a16:creationId xmlns:a16="http://schemas.microsoft.com/office/drawing/2014/main" id="{240CBCF5-089B-56C9-54D1-71D23FC7AFAA}"/>
              </a:ext>
            </a:extLst>
          </p:cNvPr>
          <p:cNvSpPr txBox="1"/>
          <p:nvPr/>
        </p:nvSpPr>
        <p:spPr>
          <a:xfrm>
            <a:off x="4598572" y="4888901"/>
            <a:ext cx="1895512" cy="318100"/>
          </a:xfrm>
          <a:prstGeom prst="rect">
            <a:avLst/>
          </a:prstGeom>
          <a:noFill/>
        </p:spPr>
        <p:txBody>
          <a:bodyPr wrap="square">
            <a:spAutoFit/>
          </a:bodyPr>
          <a:lstStyle/>
          <a:p>
            <a:r>
              <a:rPr lang="en-US" sz="1467" dirty="0">
                <a:solidFill>
                  <a:srgbClr val="0432FF"/>
                </a:solidFill>
                <a:latin typeface="+mn-lt"/>
              </a:rPr>
              <a:t>bagOfWords2Topics()</a:t>
            </a:r>
          </a:p>
        </p:txBody>
      </p:sp>
      <p:sp>
        <p:nvSpPr>
          <p:cNvPr id="55" name="TextBox 54">
            <a:extLst>
              <a:ext uri="{FF2B5EF4-FFF2-40B4-BE49-F238E27FC236}">
                <a16:creationId xmlns:a16="http://schemas.microsoft.com/office/drawing/2014/main" id="{9441CB3F-EC1F-7E74-06AC-EC444903FDC2}"/>
              </a:ext>
            </a:extLst>
          </p:cNvPr>
          <p:cNvSpPr txBox="1"/>
          <p:nvPr/>
        </p:nvSpPr>
        <p:spPr>
          <a:xfrm>
            <a:off x="2422671" y="4916216"/>
            <a:ext cx="1895512" cy="318100"/>
          </a:xfrm>
          <a:prstGeom prst="rect">
            <a:avLst/>
          </a:prstGeom>
          <a:noFill/>
        </p:spPr>
        <p:txBody>
          <a:bodyPr wrap="square">
            <a:spAutoFit/>
          </a:bodyPr>
          <a:lstStyle/>
          <a:p>
            <a:r>
              <a:rPr lang="en-US" sz="1467" dirty="0" err="1">
                <a:solidFill>
                  <a:srgbClr val="0432FF"/>
                </a:solidFill>
                <a:latin typeface="+mn-lt"/>
              </a:rPr>
              <a:t>createBOWs</a:t>
            </a:r>
            <a:r>
              <a:rPr lang="en-US" sz="1467" dirty="0">
                <a:solidFill>
                  <a:srgbClr val="0432FF"/>
                </a:solidFill>
                <a:latin typeface="+mn-lt"/>
              </a:rPr>
              <a:t>()</a:t>
            </a:r>
          </a:p>
        </p:txBody>
      </p:sp>
      <p:sp>
        <p:nvSpPr>
          <p:cNvPr id="47" name="Rectangle 46">
            <a:extLst>
              <a:ext uri="{FF2B5EF4-FFF2-40B4-BE49-F238E27FC236}">
                <a16:creationId xmlns:a16="http://schemas.microsoft.com/office/drawing/2014/main" id="{553DE3FD-56D0-15C8-743B-6C83BAB8DF72}"/>
              </a:ext>
            </a:extLst>
          </p:cNvPr>
          <p:cNvSpPr/>
          <p:nvPr/>
        </p:nvSpPr>
        <p:spPr bwMode="auto">
          <a:xfrm>
            <a:off x="7494799" y="4452310"/>
            <a:ext cx="2654852" cy="339837"/>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120000" tIns="60960" rIns="121920" bIns="60960" numCol="1" rtlCol="0" anchor="t" anchorCtr="0" compatLnSpc="1">
            <a:prstTxWarp prst="textNoShape">
              <a:avLst/>
            </a:prstTxWarp>
            <a:spAutoFit/>
          </a:bodyPr>
          <a:lstStyle/>
          <a:p>
            <a:pPr defTabSz="1219170">
              <a:lnSpc>
                <a:spcPct val="96000"/>
              </a:lnSpc>
            </a:pPr>
            <a:r>
              <a:rPr lang="en-US" sz="1467" dirty="0">
                <a:solidFill>
                  <a:srgbClr val="000000"/>
                </a:solidFill>
                <a:ea typeface="ヒラギノ角ゴ ProN W3" charset="0"/>
                <a:cs typeface="ヒラギノ角ゴ ProN W3" charset="0"/>
              </a:rPr>
              <a:t>Adjust term weights per topic</a:t>
            </a:r>
          </a:p>
        </p:txBody>
      </p:sp>
      <p:sp>
        <p:nvSpPr>
          <p:cNvPr id="49" name="TextBox 48">
            <a:extLst>
              <a:ext uri="{FF2B5EF4-FFF2-40B4-BE49-F238E27FC236}">
                <a16:creationId xmlns:a16="http://schemas.microsoft.com/office/drawing/2014/main" id="{E9C59D85-4445-1642-DDD3-1339E314F7D9}"/>
              </a:ext>
            </a:extLst>
          </p:cNvPr>
          <p:cNvSpPr txBox="1"/>
          <p:nvPr/>
        </p:nvSpPr>
        <p:spPr>
          <a:xfrm>
            <a:off x="7671055" y="3452025"/>
            <a:ext cx="2237216" cy="543867"/>
          </a:xfrm>
          <a:prstGeom prst="rect">
            <a:avLst/>
          </a:prstGeom>
          <a:noFill/>
        </p:spPr>
        <p:txBody>
          <a:bodyPr wrap="none" rtlCol="0">
            <a:spAutoFit/>
          </a:bodyPr>
          <a:lstStyle/>
          <a:p>
            <a:r>
              <a:rPr lang="en-US" sz="1467" dirty="0">
                <a:solidFill>
                  <a:srgbClr val="FF0000"/>
                </a:solidFill>
                <a:latin typeface="+mn-lt"/>
              </a:rPr>
              <a:t>Dataset:</a:t>
            </a:r>
          </a:p>
          <a:p>
            <a:r>
              <a:rPr lang="en-US" sz="1467" dirty="0">
                <a:solidFill>
                  <a:srgbClr val="FF0000"/>
                </a:solidFill>
                <a:latin typeface="+mn-lt"/>
              </a:rPr>
              <a:t>TERMS_REL_WEIGHTS_IDF</a:t>
            </a:r>
          </a:p>
        </p:txBody>
      </p:sp>
      <p:sp>
        <p:nvSpPr>
          <p:cNvPr id="57" name="TextBox 56">
            <a:extLst>
              <a:ext uri="{FF2B5EF4-FFF2-40B4-BE49-F238E27FC236}">
                <a16:creationId xmlns:a16="http://schemas.microsoft.com/office/drawing/2014/main" id="{75747C6B-8BAD-90D3-0DCA-8FA4F7350323}"/>
              </a:ext>
            </a:extLst>
          </p:cNvPr>
          <p:cNvSpPr txBox="1"/>
          <p:nvPr/>
        </p:nvSpPr>
        <p:spPr>
          <a:xfrm>
            <a:off x="7227970" y="4893021"/>
            <a:ext cx="3188511" cy="318100"/>
          </a:xfrm>
          <a:prstGeom prst="rect">
            <a:avLst/>
          </a:prstGeom>
          <a:noFill/>
        </p:spPr>
        <p:txBody>
          <a:bodyPr wrap="square">
            <a:spAutoFit/>
          </a:bodyPr>
          <a:lstStyle/>
          <a:p>
            <a:r>
              <a:rPr lang="en-US" sz="1467" dirty="0" err="1">
                <a:solidFill>
                  <a:srgbClr val="0432FF"/>
                </a:solidFill>
                <a:latin typeface="+mn-lt"/>
              </a:rPr>
              <a:t>compute_terms_topics_associations</a:t>
            </a:r>
            <a:r>
              <a:rPr lang="en-US" sz="1467" dirty="0">
                <a:solidFill>
                  <a:srgbClr val="0432FF"/>
                </a:solidFill>
                <a:latin typeface="+mn-lt"/>
              </a:rPr>
              <a:t>()</a:t>
            </a:r>
          </a:p>
        </p:txBody>
      </p:sp>
      <p:cxnSp>
        <p:nvCxnSpPr>
          <p:cNvPr id="61" name="Straight Arrow Connector 60">
            <a:extLst>
              <a:ext uri="{FF2B5EF4-FFF2-40B4-BE49-F238E27FC236}">
                <a16:creationId xmlns:a16="http://schemas.microsoft.com/office/drawing/2014/main" id="{95F124A3-73C9-B947-D861-FC45268D3BAD}"/>
              </a:ext>
            </a:extLst>
          </p:cNvPr>
          <p:cNvCxnSpPr>
            <a:stCxn id="38" idx="3"/>
            <a:endCxn id="40" idx="1"/>
          </p:cNvCxnSpPr>
          <p:nvPr/>
        </p:nvCxnSpPr>
        <p:spPr bwMode="auto">
          <a:xfrm>
            <a:off x="1900365" y="4613635"/>
            <a:ext cx="447388" cy="15366"/>
          </a:xfrm>
          <a:prstGeom prst="straightConnector1">
            <a:avLst/>
          </a:prstGeom>
          <a:solidFill>
            <a:srgbClr val="00B8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2" name="Straight Arrow Connector 61">
            <a:extLst>
              <a:ext uri="{FF2B5EF4-FFF2-40B4-BE49-F238E27FC236}">
                <a16:creationId xmlns:a16="http://schemas.microsoft.com/office/drawing/2014/main" id="{EB706512-D43B-1338-1CBC-580EE8D60BE7}"/>
              </a:ext>
            </a:extLst>
          </p:cNvPr>
          <p:cNvCxnSpPr>
            <a:cxnSpLocks/>
            <a:stCxn id="40" idx="3"/>
            <a:endCxn id="41" idx="1"/>
          </p:cNvCxnSpPr>
          <p:nvPr/>
        </p:nvCxnSpPr>
        <p:spPr bwMode="auto">
          <a:xfrm flipV="1">
            <a:off x="4393104" y="4622230"/>
            <a:ext cx="221671" cy="6771"/>
          </a:xfrm>
          <a:prstGeom prst="straightConnector1">
            <a:avLst/>
          </a:prstGeom>
          <a:solidFill>
            <a:srgbClr val="00B8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5" name="Straight Arrow Connector 64">
            <a:extLst>
              <a:ext uri="{FF2B5EF4-FFF2-40B4-BE49-F238E27FC236}">
                <a16:creationId xmlns:a16="http://schemas.microsoft.com/office/drawing/2014/main" id="{CAF7F85B-3FDF-4C10-3C62-6F6B9CFEF38D}"/>
              </a:ext>
            </a:extLst>
          </p:cNvPr>
          <p:cNvCxnSpPr>
            <a:cxnSpLocks/>
            <a:stCxn id="41" idx="3"/>
            <a:endCxn id="47" idx="1"/>
          </p:cNvCxnSpPr>
          <p:nvPr/>
        </p:nvCxnSpPr>
        <p:spPr bwMode="auto">
          <a:xfrm flipV="1">
            <a:off x="6477883" y="4622229"/>
            <a:ext cx="1016916" cy="1"/>
          </a:xfrm>
          <a:prstGeom prst="straightConnector1">
            <a:avLst/>
          </a:prstGeom>
          <a:solidFill>
            <a:srgbClr val="00B8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Straight Arrow Connector 67">
            <a:extLst>
              <a:ext uri="{FF2B5EF4-FFF2-40B4-BE49-F238E27FC236}">
                <a16:creationId xmlns:a16="http://schemas.microsoft.com/office/drawing/2014/main" id="{6388CC10-8BF6-2D47-8A8C-9AD466CF3B68}"/>
              </a:ext>
            </a:extLst>
          </p:cNvPr>
          <p:cNvCxnSpPr>
            <a:cxnSpLocks/>
            <a:endCxn id="29" idx="1"/>
          </p:cNvCxnSpPr>
          <p:nvPr/>
        </p:nvCxnSpPr>
        <p:spPr bwMode="auto">
          <a:xfrm>
            <a:off x="2238897" y="1749385"/>
            <a:ext cx="637284" cy="44"/>
          </a:xfrm>
          <a:prstGeom prst="straightConnector1">
            <a:avLst/>
          </a:prstGeom>
          <a:solidFill>
            <a:srgbClr val="00B8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Straight Arrow Connector 70">
            <a:extLst>
              <a:ext uri="{FF2B5EF4-FFF2-40B4-BE49-F238E27FC236}">
                <a16:creationId xmlns:a16="http://schemas.microsoft.com/office/drawing/2014/main" id="{10354E08-31B8-497F-48CA-E3D4C10F95EE}"/>
              </a:ext>
            </a:extLst>
          </p:cNvPr>
          <p:cNvCxnSpPr>
            <a:cxnSpLocks/>
            <a:stCxn id="29" idx="3"/>
            <a:endCxn id="36" idx="1"/>
          </p:cNvCxnSpPr>
          <p:nvPr/>
        </p:nvCxnSpPr>
        <p:spPr bwMode="auto">
          <a:xfrm flipV="1">
            <a:off x="5327566" y="1749417"/>
            <a:ext cx="2103161" cy="12"/>
          </a:xfrm>
          <a:prstGeom prst="straightConnector1">
            <a:avLst/>
          </a:prstGeom>
          <a:solidFill>
            <a:srgbClr val="00B8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4" name="Straight Arrow Connector 73">
            <a:extLst>
              <a:ext uri="{FF2B5EF4-FFF2-40B4-BE49-F238E27FC236}">
                <a16:creationId xmlns:a16="http://schemas.microsoft.com/office/drawing/2014/main" id="{EF6FF057-C113-3ECF-DB2E-AEA8C5346DE4}"/>
              </a:ext>
            </a:extLst>
          </p:cNvPr>
          <p:cNvCxnSpPr>
            <a:cxnSpLocks/>
            <a:stCxn id="49" idx="0"/>
            <a:endCxn id="36" idx="2"/>
          </p:cNvCxnSpPr>
          <p:nvPr/>
        </p:nvCxnSpPr>
        <p:spPr bwMode="auto">
          <a:xfrm flipV="1">
            <a:off x="8789663" y="1923856"/>
            <a:ext cx="37930" cy="1528169"/>
          </a:xfrm>
          <a:prstGeom prst="straightConnector1">
            <a:avLst/>
          </a:prstGeom>
          <a:solidFill>
            <a:srgbClr val="00B8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8" name="Elbow Connector 77">
            <a:extLst>
              <a:ext uri="{FF2B5EF4-FFF2-40B4-BE49-F238E27FC236}">
                <a16:creationId xmlns:a16="http://schemas.microsoft.com/office/drawing/2014/main" id="{F33F6DBC-7DB6-1A05-C7FF-4357B981B268}"/>
              </a:ext>
            </a:extLst>
          </p:cNvPr>
          <p:cNvCxnSpPr>
            <a:stCxn id="36" idx="3"/>
            <a:endCxn id="53" idx="0"/>
          </p:cNvCxnSpPr>
          <p:nvPr/>
        </p:nvCxnSpPr>
        <p:spPr bwMode="auto">
          <a:xfrm>
            <a:off x="10224459" y="1749417"/>
            <a:ext cx="491039" cy="876802"/>
          </a:xfrm>
          <a:prstGeom prst="bentConnector2">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89" name="Straight Arrow Connector 88">
            <a:extLst>
              <a:ext uri="{FF2B5EF4-FFF2-40B4-BE49-F238E27FC236}">
                <a16:creationId xmlns:a16="http://schemas.microsoft.com/office/drawing/2014/main" id="{93F8D78B-EED1-74F7-C78D-E66E1C5CB6B9}"/>
              </a:ext>
            </a:extLst>
          </p:cNvPr>
          <p:cNvCxnSpPr>
            <a:cxnSpLocks/>
          </p:cNvCxnSpPr>
          <p:nvPr/>
        </p:nvCxnSpPr>
        <p:spPr bwMode="auto">
          <a:xfrm flipH="1">
            <a:off x="1324519" y="1025599"/>
            <a:ext cx="9467" cy="334106"/>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92" name="Straight Arrow Connector 91">
            <a:extLst>
              <a:ext uri="{FF2B5EF4-FFF2-40B4-BE49-F238E27FC236}">
                <a16:creationId xmlns:a16="http://schemas.microsoft.com/office/drawing/2014/main" id="{F39C94A4-7ECC-0800-06A3-9A1C545E80FF}"/>
              </a:ext>
            </a:extLst>
          </p:cNvPr>
          <p:cNvCxnSpPr>
            <a:cxnSpLocks/>
            <a:stCxn id="29" idx="2"/>
            <a:endCxn id="31" idx="0"/>
          </p:cNvCxnSpPr>
          <p:nvPr/>
        </p:nvCxnSpPr>
        <p:spPr bwMode="auto">
          <a:xfrm flipH="1">
            <a:off x="4047241" y="1919347"/>
            <a:ext cx="54633" cy="552698"/>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96" name="Straight Arrow Connector 95">
            <a:extLst>
              <a:ext uri="{FF2B5EF4-FFF2-40B4-BE49-F238E27FC236}">
                <a16:creationId xmlns:a16="http://schemas.microsoft.com/office/drawing/2014/main" id="{072F84F6-EB25-F6DB-F039-00DBE9D1A928}"/>
              </a:ext>
            </a:extLst>
          </p:cNvPr>
          <p:cNvCxnSpPr>
            <a:cxnSpLocks/>
            <a:stCxn id="37" idx="2"/>
            <a:endCxn id="38" idx="0"/>
          </p:cNvCxnSpPr>
          <p:nvPr/>
        </p:nvCxnSpPr>
        <p:spPr bwMode="auto">
          <a:xfrm>
            <a:off x="1261695" y="3921260"/>
            <a:ext cx="12633" cy="420441"/>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99" name="Straight Arrow Connector 98">
            <a:extLst>
              <a:ext uri="{FF2B5EF4-FFF2-40B4-BE49-F238E27FC236}">
                <a16:creationId xmlns:a16="http://schemas.microsoft.com/office/drawing/2014/main" id="{EBA998F4-740C-DFA7-4584-832C8C5DECF7}"/>
              </a:ext>
            </a:extLst>
          </p:cNvPr>
          <p:cNvCxnSpPr>
            <a:cxnSpLocks/>
          </p:cNvCxnSpPr>
          <p:nvPr/>
        </p:nvCxnSpPr>
        <p:spPr bwMode="auto">
          <a:xfrm flipV="1">
            <a:off x="3370428" y="3927945"/>
            <a:ext cx="1" cy="531136"/>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02" name="Straight Arrow Connector 101">
            <a:extLst>
              <a:ext uri="{FF2B5EF4-FFF2-40B4-BE49-F238E27FC236}">
                <a16:creationId xmlns:a16="http://schemas.microsoft.com/office/drawing/2014/main" id="{DA372F27-2F9E-1EB9-68AC-626AC3BE4AD1}"/>
              </a:ext>
            </a:extLst>
          </p:cNvPr>
          <p:cNvCxnSpPr>
            <a:cxnSpLocks/>
          </p:cNvCxnSpPr>
          <p:nvPr/>
        </p:nvCxnSpPr>
        <p:spPr bwMode="auto">
          <a:xfrm flipV="1">
            <a:off x="5546329" y="3911426"/>
            <a:ext cx="1" cy="540885"/>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05" name="Straight Arrow Connector 104">
            <a:extLst>
              <a:ext uri="{FF2B5EF4-FFF2-40B4-BE49-F238E27FC236}">
                <a16:creationId xmlns:a16="http://schemas.microsoft.com/office/drawing/2014/main" id="{46741C7E-2656-2426-62D4-59A7BC78041C}"/>
              </a:ext>
            </a:extLst>
          </p:cNvPr>
          <p:cNvCxnSpPr>
            <a:cxnSpLocks/>
          </p:cNvCxnSpPr>
          <p:nvPr/>
        </p:nvCxnSpPr>
        <p:spPr bwMode="auto">
          <a:xfrm flipV="1">
            <a:off x="8822225" y="4026541"/>
            <a:ext cx="0" cy="425769"/>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110" name="Line Callout 2 109">
            <a:extLst>
              <a:ext uri="{FF2B5EF4-FFF2-40B4-BE49-F238E27FC236}">
                <a16:creationId xmlns:a16="http://schemas.microsoft.com/office/drawing/2014/main" id="{E212A217-D95E-0B64-ED8A-5EF76823CB88}"/>
              </a:ext>
            </a:extLst>
          </p:cNvPr>
          <p:cNvSpPr/>
          <p:nvPr/>
        </p:nvSpPr>
        <p:spPr bwMode="auto">
          <a:xfrm>
            <a:off x="9733427" y="782659"/>
            <a:ext cx="2385696" cy="348813"/>
          </a:xfrm>
          <a:prstGeom prst="borderCallout2">
            <a:avLst>
              <a:gd name="adj1" fmla="val 106843"/>
              <a:gd name="adj2" fmla="val 62715"/>
              <a:gd name="adj3" fmla="val 180727"/>
              <a:gd name="adj4" fmla="val 81388"/>
              <a:gd name="adj5" fmla="val 427928"/>
              <a:gd name="adj6" fmla="val 64267"/>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121920" tIns="60960" rIns="121920" bIns="60960" numCol="1" rtlCol="0" anchor="t" anchorCtr="0" compatLnSpc="1">
            <a:prstTxWarp prst="textNoShape">
              <a:avLst/>
            </a:prstTxWarp>
          </a:bodyPr>
          <a:lstStyle/>
          <a:p>
            <a:pPr defTabSz="1219170">
              <a:lnSpc>
                <a:spcPct val="96000"/>
              </a:lnSpc>
            </a:pPr>
            <a:r>
              <a:rPr lang="en-US" sz="1600" i="1" dirty="0">
                <a:solidFill>
                  <a:srgbClr val="000000"/>
                </a:solidFill>
                <a:ea typeface="ヒラギノ角ゴ ProN W3" charset="0"/>
                <a:cs typeface="ヒラギノ角ゴ ProN W3" charset="0"/>
              </a:rPr>
              <a:t>Cached pipeline stages</a:t>
            </a:r>
          </a:p>
        </p:txBody>
      </p:sp>
      <p:sp>
        <p:nvSpPr>
          <p:cNvPr id="111" name="Internal Storage 110">
            <a:extLst>
              <a:ext uri="{FF2B5EF4-FFF2-40B4-BE49-F238E27FC236}">
                <a16:creationId xmlns:a16="http://schemas.microsoft.com/office/drawing/2014/main" id="{729BAE92-7CE3-2B27-73AB-3A9D2082AE00}"/>
              </a:ext>
            </a:extLst>
          </p:cNvPr>
          <p:cNvSpPr/>
          <p:nvPr/>
        </p:nvSpPr>
        <p:spPr bwMode="auto">
          <a:xfrm>
            <a:off x="5054709" y="2591753"/>
            <a:ext cx="504289" cy="417745"/>
          </a:xfrm>
          <a:prstGeom prst="flowChartInternalStorag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121920" tIns="60960" rIns="121920" bIns="60960" numCol="1" rtlCol="0" anchor="t" anchorCtr="0" compatLnSpc="1">
            <a:prstTxWarp prst="textNoShape">
              <a:avLst/>
            </a:prstTxWarp>
          </a:bodyPr>
          <a:lstStyle/>
          <a:p>
            <a:pPr defTabSz="1219170">
              <a:lnSpc>
                <a:spcPct val="96000"/>
              </a:lnSpc>
            </a:pPr>
            <a:endParaRPr lang="en-US" sz="2933" dirty="0">
              <a:solidFill>
                <a:srgbClr val="000000"/>
              </a:solidFill>
              <a:latin typeface="Arial" charset="0"/>
              <a:ea typeface="ヒラギノ角ゴ ProN W3" charset="0"/>
              <a:cs typeface="ヒラギノ角ゴ ProN W3" charset="0"/>
            </a:endParaRPr>
          </a:p>
        </p:txBody>
      </p:sp>
      <p:sp>
        <p:nvSpPr>
          <p:cNvPr id="112" name="Internal Storage 111">
            <a:extLst>
              <a:ext uri="{FF2B5EF4-FFF2-40B4-BE49-F238E27FC236}">
                <a16:creationId xmlns:a16="http://schemas.microsoft.com/office/drawing/2014/main" id="{FE8B567B-2ACE-182A-0EA6-B403A5B384AE}"/>
              </a:ext>
            </a:extLst>
          </p:cNvPr>
          <p:cNvSpPr/>
          <p:nvPr/>
        </p:nvSpPr>
        <p:spPr bwMode="auto">
          <a:xfrm>
            <a:off x="8943346" y="3287241"/>
            <a:ext cx="504289" cy="417745"/>
          </a:xfrm>
          <a:prstGeom prst="flowChartInternalStorag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121920" tIns="60960" rIns="121920" bIns="60960" numCol="1" rtlCol="0" anchor="t" anchorCtr="0" compatLnSpc="1">
            <a:prstTxWarp prst="textNoShape">
              <a:avLst/>
            </a:prstTxWarp>
          </a:bodyPr>
          <a:lstStyle/>
          <a:p>
            <a:pPr defTabSz="1219170">
              <a:lnSpc>
                <a:spcPct val="96000"/>
              </a:lnSpc>
            </a:pPr>
            <a:endParaRPr lang="en-US" sz="2933" dirty="0">
              <a:solidFill>
                <a:srgbClr val="000000"/>
              </a:solidFill>
              <a:latin typeface="Arial" charset="0"/>
              <a:ea typeface="ヒラギノ角ゴ ProN W3" charset="0"/>
              <a:cs typeface="ヒラギノ角ゴ ProN W3" charset="0"/>
            </a:endParaRPr>
          </a:p>
        </p:txBody>
      </p:sp>
      <p:sp>
        <p:nvSpPr>
          <p:cNvPr id="113" name="Internal Storage 112">
            <a:extLst>
              <a:ext uri="{FF2B5EF4-FFF2-40B4-BE49-F238E27FC236}">
                <a16:creationId xmlns:a16="http://schemas.microsoft.com/office/drawing/2014/main" id="{8F1B32E1-7BD6-2EA9-56DA-14C55CD9586F}"/>
              </a:ext>
            </a:extLst>
          </p:cNvPr>
          <p:cNvSpPr/>
          <p:nvPr/>
        </p:nvSpPr>
        <p:spPr bwMode="auto">
          <a:xfrm>
            <a:off x="3857405" y="3252876"/>
            <a:ext cx="504289" cy="417745"/>
          </a:xfrm>
          <a:prstGeom prst="flowChartInternalStorag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121920" tIns="60960" rIns="121920" bIns="60960" numCol="1" rtlCol="0" anchor="t" anchorCtr="0" compatLnSpc="1">
            <a:prstTxWarp prst="textNoShape">
              <a:avLst/>
            </a:prstTxWarp>
          </a:bodyPr>
          <a:lstStyle/>
          <a:p>
            <a:pPr defTabSz="1219170">
              <a:lnSpc>
                <a:spcPct val="96000"/>
              </a:lnSpc>
            </a:pPr>
            <a:endParaRPr lang="en-US" sz="2933" dirty="0">
              <a:solidFill>
                <a:srgbClr val="000000"/>
              </a:solidFill>
              <a:latin typeface="Arial" charset="0"/>
              <a:ea typeface="ヒラギノ角ゴ ProN W3" charset="0"/>
              <a:cs typeface="ヒラギノ角ゴ ProN W3" charset="0"/>
            </a:endParaRPr>
          </a:p>
        </p:txBody>
      </p:sp>
      <p:sp>
        <p:nvSpPr>
          <p:cNvPr id="116" name="TextBox 115">
            <a:extLst>
              <a:ext uri="{FF2B5EF4-FFF2-40B4-BE49-F238E27FC236}">
                <a16:creationId xmlns:a16="http://schemas.microsoft.com/office/drawing/2014/main" id="{ED0E75F2-026F-95D1-CA2E-CD1C36FFA7A7}"/>
              </a:ext>
            </a:extLst>
          </p:cNvPr>
          <p:cNvSpPr txBox="1"/>
          <p:nvPr/>
        </p:nvSpPr>
        <p:spPr>
          <a:xfrm>
            <a:off x="9360363" y="6289866"/>
            <a:ext cx="2784309" cy="318100"/>
          </a:xfrm>
          <a:prstGeom prst="rect">
            <a:avLst/>
          </a:prstGeom>
          <a:noFill/>
        </p:spPr>
        <p:txBody>
          <a:bodyPr wrap="square">
            <a:spAutoFit/>
          </a:bodyPr>
          <a:lstStyle/>
          <a:p>
            <a:r>
              <a:rPr lang="en-US" sz="1467" dirty="0">
                <a:solidFill>
                  <a:srgbClr val="FF0000"/>
                </a:solidFill>
                <a:latin typeface="+mn-lt"/>
              </a:rPr>
              <a:t>Dataset: STABILITY_DATAFRAME</a:t>
            </a:r>
          </a:p>
        </p:txBody>
      </p:sp>
      <p:sp>
        <p:nvSpPr>
          <p:cNvPr id="117" name="Rectangle 116">
            <a:extLst>
              <a:ext uri="{FF2B5EF4-FFF2-40B4-BE49-F238E27FC236}">
                <a16:creationId xmlns:a16="http://schemas.microsoft.com/office/drawing/2014/main" id="{C19E77E4-1E1F-32D8-6384-5EC2A17F7278}"/>
              </a:ext>
            </a:extLst>
          </p:cNvPr>
          <p:cNvSpPr/>
          <p:nvPr/>
        </p:nvSpPr>
        <p:spPr bwMode="auto">
          <a:xfrm>
            <a:off x="9526826" y="5445225"/>
            <a:ext cx="2451385" cy="348878"/>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120000" tIns="60960" rIns="121920" bIns="60960" numCol="1" rtlCol="0" anchor="t" anchorCtr="0" compatLnSpc="1">
            <a:prstTxWarp prst="textNoShape">
              <a:avLst/>
            </a:prstTxWarp>
            <a:spAutoFit/>
          </a:bodyPr>
          <a:lstStyle/>
          <a:p>
            <a:r>
              <a:rPr lang="en-US" sz="1467" dirty="0"/>
              <a:t>generate stability </a:t>
            </a:r>
            <a:r>
              <a:rPr lang="en-US" sz="1467" dirty="0" err="1"/>
              <a:t>dataframe</a:t>
            </a:r>
            <a:endParaRPr lang="en-US" sz="1467" dirty="0"/>
          </a:p>
        </p:txBody>
      </p:sp>
      <p:sp>
        <p:nvSpPr>
          <p:cNvPr id="118" name="Internal Storage 117">
            <a:extLst>
              <a:ext uri="{FF2B5EF4-FFF2-40B4-BE49-F238E27FC236}">
                <a16:creationId xmlns:a16="http://schemas.microsoft.com/office/drawing/2014/main" id="{847464F9-1293-3FA3-A799-54BB3F8310A4}"/>
              </a:ext>
            </a:extLst>
          </p:cNvPr>
          <p:cNvSpPr/>
          <p:nvPr/>
        </p:nvSpPr>
        <p:spPr bwMode="auto">
          <a:xfrm>
            <a:off x="9434173" y="5883085"/>
            <a:ext cx="504289" cy="417745"/>
          </a:xfrm>
          <a:prstGeom prst="flowChartInternalStorag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121920" tIns="60960" rIns="121920" bIns="60960" numCol="1" rtlCol="0" anchor="t" anchorCtr="0" compatLnSpc="1">
            <a:prstTxWarp prst="textNoShape">
              <a:avLst/>
            </a:prstTxWarp>
          </a:bodyPr>
          <a:lstStyle/>
          <a:p>
            <a:pPr defTabSz="1219170">
              <a:lnSpc>
                <a:spcPct val="96000"/>
              </a:lnSpc>
            </a:pPr>
            <a:endParaRPr lang="en-US" sz="2933" dirty="0">
              <a:solidFill>
                <a:srgbClr val="000000"/>
              </a:solidFill>
              <a:latin typeface="Arial" charset="0"/>
              <a:ea typeface="ヒラギノ角ゴ ProN W3" charset="0"/>
              <a:cs typeface="ヒラギノ角ゴ ProN W3" charset="0"/>
            </a:endParaRPr>
          </a:p>
        </p:txBody>
      </p:sp>
      <p:cxnSp>
        <p:nvCxnSpPr>
          <p:cNvPr id="120" name="Straight Arrow Connector 119">
            <a:extLst>
              <a:ext uri="{FF2B5EF4-FFF2-40B4-BE49-F238E27FC236}">
                <a16:creationId xmlns:a16="http://schemas.microsoft.com/office/drawing/2014/main" id="{561D261C-17D2-0B16-9D64-48847A275568}"/>
              </a:ext>
            </a:extLst>
          </p:cNvPr>
          <p:cNvCxnSpPr>
            <a:cxnSpLocks/>
            <a:stCxn id="48" idx="2"/>
            <a:endCxn id="117" idx="0"/>
          </p:cNvCxnSpPr>
          <p:nvPr/>
        </p:nvCxnSpPr>
        <p:spPr bwMode="auto">
          <a:xfrm>
            <a:off x="10752519" y="3373954"/>
            <a:ext cx="0" cy="2071271"/>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24" name="Straight Arrow Connector 123">
            <a:extLst>
              <a:ext uri="{FF2B5EF4-FFF2-40B4-BE49-F238E27FC236}">
                <a16:creationId xmlns:a16="http://schemas.microsoft.com/office/drawing/2014/main" id="{297279E1-CFE6-5352-0957-96BF0639C172}"/>
              </a:ext>
            </a:extLst>
          </p:cNvPr>
          <p:cNvCxnSpPr>
            <a:cxnSpLocks/>
            <a:stCxn id="117" idx="2"/>
            <a:endCxn id="116" idx="0"/>
          </p:cNvCxnSpPr>
          <p:nvPr/>
        </p:nvCxnSpPr>
        <p:spPr bwMode="auto">
          <a:xfrm flipH="1">
            <a:off x="10752518" y="5794103"/>
            <a:ext cx="1" cy="495763"/>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127" name="Rounded Rectangle 126">
            <a:extLst>
              <a:ext uri="{FF2B5EF4-FFF2-40B4-BE49-F238E27FC236}">
                <a16:creationId xmlns:a16="http://schemas.microsoft.com/office/drawing/2014/main" id="{07CDF87A-A82E-C992-84CB-19B6B96E05F0}"/>
              </a:ext>
            </a:extLst>
          </p:cNvPr>
          <p:cNvSpPr/>
          <p:nvPr/>
        </p:nvSpPr>
        <p:spPr bwMode="auto">
          <a:xfrm>
            <a:off x="4747352" y="5573090"/>
            <a:ext cx="2931787" cy="1097444"/>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121920" tIns="60960" rIns="121920" bIns="60960" numCol="1" rtlCol="0" anchor="ctr" anchorCtr="0" compatLnSpc="1">
            <a:prstTxWarp prst="textNoShape">
              <a:avLst/>
            </a:prstTxWarp>
          </a:bodyPr>
          <a:lstStyle/>
          <a:p>
            <a:pPr algn="ctr" defTabSz="1219170">
              <a:lnSpc>
                <a:spcPct val="96000"/>
              </a:lnSpc>
            </a:pPr>
            <a:r>
              <a:rPr lang="en-US" sz="1867" dirty="0">
                <a:solidFill>
                  <a:srgbClr val="000000"/>
                </a:solidFill>
                <a:ea typeface="ヒラギノ角ゴ ProN W3" charset="0"/>
                <a:cs typeface="ヒラギノ角ゴ ProN W3" charset="0"/>
              </a:rPr>
              <a:t>Stability analysis</a:t>
            </a:r>
          </a:p>
        </p:txBody>
      </p:sp>
      <p:sp>
        <p:nvSpPr>
          <p:cNvPr id="128" name="Left Arrow 127">
            <a:extLst>
              <a:ext uri="{FF2B5EF4-FFF2-40B4-BE49-F238E27FC236}">
                <a16:creationId xmlns:a16="http://schemas.microsoft.com/office/drawing/2014/main" id="{1A95E11B-7401-4186-0F63-21A752A209CE}"/>
              </a:ext>
            </a:extLst>
          </p:cNvPr>
          <p:cNvSpPr/>
          <p:nvPr/>
        </p:nvSpPr>
        <p:spPr bwMode="auto">
          <a:xfrm>
            <a:off x="7857565" y="5878965"/>
            <a:ext cx="1311080" cy="421865"/>
          </a:xfrm>
          <a:prstGeom prst="lef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121920" tIns="60960" rIns="121920" bIns="60960" numCol="1" rtlCol="0" anchor="t" anchorCtr="0" compatLnSpc="1">
            <a:prstTxWarp prst="textNoShape">
              <a:avLst/>
            </a:prstTxWarp>
          </a:bodyPr>
          <a:lstStyle/>
          <a:p>
            <a:pPr defTabSz="1219170">
              <a:lnSpc>
                <a:spcPct val="96000"/>
              </a:lnSpc>
            </a:pPr>
            <a:endParaRPr lang="en-US" sz="2933">
              <a:solidFill>
                <a:srgbClr val="000000"/>
              </a:solidFill>
              <a:latin typeface="Arial" charset="0"/>
              <a:ea typeface="ヒラギノ角ゴ ProN W3" charset="0"/>
              <a:cs typeface="ヒラギノ角ゴ ProN W3" charset="0"/>
            </a:endParaRPr>
          </a:p>
        </p:txBody>
      </p:sp>
    </p:spTree>
    <p:extLst>
      <p:ext uri="{BB962C8B-B14F-4D97-AF65-F5344CB8AC3E}">
        <p14:creationId xmlns:p14="http://schemas.microsoft.com/office/powerpoint/2010/main" val="378801309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diagram of a procedure&#10;&#10;Description automatically generated">
            <a:extLst>
              <a:ext uri="{FF2B5EF4-FFF2-40B4-BE49-F238E27FC236}">
                <a16:creationId xmlns:a16="http://schemas.microsoft.com/office/drawing/2014/main" id="{B2D28AD4-59EF-C75F-10B6-ED4E5598E737}"/>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189466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43EFC75-D61F-4CEA-9817-11CC86030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BC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02F3DD-3E32-4AF8-BFA1-D131A6B4B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31750" cap="sq">
            <a:solidFill>
              <a:srgbClr val="5BCAF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cluster prediction&#10;&#10;Description automatically generated">
            <a:extLst>
              <a:ext uri="{FF2B5EF4-FFF2-40B4-BE49-F238E27FC236}">
                <a16:creationId xmlns:a16="http://schemas.microsoft.com/office/drawing/2014/main" id="{BA4B7C9C-8B9C-01A8-4839-82C1145D6AE5}"/>
              </a:ext>
            </a:extLst>
          </p:cNvPr>
          <p:cNvPicPr>
            <a:picLocks noGrp="1" noChangeAspect="1"/>
          </p:cNvPicPr>
          <p:nvPr>
            <p:ph idx="1"/>
          </p:nvPr>
        </p:nvPicPr>
        <p:blipFill>
          <a:blip r:embed="rId2"/>
          <a:stretch>
            <a:fillRect/>
          </a:stretch>
        </p:blipFill>
        <p:spPr>
          <a:xfrm>
            <a:off x="-3321" y="478026"/>
            <a:ext cx="12198643" cy="5901948"/>
          </a:xfrm>
          <a:prstGeom prst="rect">
            <a:avLst/>
          </a:prstGeom>
        </p:spPr>
      </p:pic>
    </p:spTree>
    <p:extLst>
      <p:ext uri="{BB962C8B-B14F-4D97-AF65-F5344CB8AC3E}">
        <p14:creationId xmlns:p14="http://schemas.microsoft.com/office/powerpoint/2010/main" val="243443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38A2-FA4F-14E2-D179-BE7969F4A678}"/>
              </a:ext>
            </a:extLst>
          </p:cNvPr>
          <p:cNvSpPr>
            <a:spLocks noGrp="1"/>
          </p:cNvSpPr>
          <p:nvPr>
            <p:ph type="title"/>
          </p:nvPr>
        </p:nvSpPr>
        <p:spPr>
          <a:xfrm>
            <a:off x="671078" y="153169"/>
            <a:ext cx="10758921" cy="910053"/>
          </a:xfrm>
        </p:spPr>
        <p:txBody>
          <a:bodyPr/>
          <a:lstStyle/>
          <a:p>
            <a:r>
              <a:rPr lang="en-US" dirty="0">
                <a:cs typeface="Calibri Light"/>
              </a:rPr>
              <a:t>Findings:</a:t>
            </a:r>
            <a:endParaRPr lang="en-US" dirty="0"/>
          </a:p>
        </p:txBody>
      </p:sp>
      <p:pic>
        <p:nvPicPr>
          <p:cNvPr id="4" name="Content Placeholder 3">
            <a:extLst>
              <a:ext uri="{FF2B5EF4-FFF2-40B4-BE49-F238E27FC236}">
                <a16:creationId xmlns:a16="http://schemas.microsoft.com/office/drawing/2014/main" id="{8DEED4AE-6A71-3549-F169-0B7C0E5DB2DD}"/>
              </a:ext>
            </a:extLst>
          </p:cNvPr>
          <p:cNvPicPr>
            <a:picLocks noGrp="1" noChangeAspect="1"/>
          </p:cNvPicPr>
          <p:nvPr>
            <p:ph idx="1"/>
          </p:nvPr>
        </p:nvPicPr>
        <p:blipFill>
          <a:blip r:embed="rId2"/>
          <a:stretch>
            <a:fillRect/>
          </a:stretch>
        </p:blipFill>
        <p:spPr>
          <a:xfrm>
            <a:off x="383673" y="1166554"/>
            <a:ext cx="11713763" cy="5553420"/>
          </a:xfrm>
        </p:spPr>
      </p:pic>
    </p:spTree>
    <p:extLst>
      <p:ext uri="{BB962C8B-B14F-4D97-AF65-F5344CB8AC3E}">
        <p14:creationId xmlns:p14="http://schemas.microsoft.com/office/powerpoint/2010/main" val="333153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828B-A59D-65A9-4C96-087F951AE50D}"/>
              </a:ext>
            </a:extLst>
          </p:cNvPr>
          <p:cNvSpPr>
            <a:spLocks noGrp="1"/>
          </p:cNvSpPr>
          <p:nvPr>
            <p:ph type="title"/>
          </p:nvPr>
        </p:nvSpPr>
        <p:spPr>
          <a:xfrm>
            <a:off x="6060" y="770"/>
            <a:ext cx="6782666" cy="854635"/>
          </a:xfrm>
        </p:spPr>
        <p:txBody>
          <a:bodyPr/>
          <a:lstStyle/>
          <a:p>
            <a:r>
              <a:rPr lang="en-US" dirty="0">
                <a:cs typeface="Calibri Light"/>
              </a:rPr>
              <a:t>F1-score Calculations</a:t>
            </a:r>
          </a:p>
        </p:txBody>
      </p:sp>
      <p:graphicFrame>
        <p:nvGraphicFramePr>
          <p:cNvPr id="5" name="Content Placeholder 4">
            <a:extLst>
              <a:ext uri="{FF2B5EF4-FFF2-40B4-BE49-F238E27FC236}">
                <a16:creationId xmlns:a16="http://schemas.microsoft.com/office/drawing/2014/main" id="{63E2803B-0B59-6E02-4AEA-130B248F9A59}"/>
              </a:ext>
            </a:extLst>
          </p:cNvPr>
          <p:cNvGraphicFramePr>
            <a:graphicFrameLocks noGrp="1"/>
          </p:cNvGraphicFramePr>
          <p:nvPr>
            <p:ph idx="1"/>
            <p:extLst>
              <p:ext uri="{D42A27DB-BD31-4B8C-83A1-F6EECF244321}">
                <p14:modId xmlns:p14="http://schemas.microsoft.com/office/powerpoint/2010/main" val="4183208053"/>
              </p:ext>
            </p:extLst>
          </p:nvPr>
        </p:nvGraphicFramePr>
        <p:xfrm>
          <a:off x="540327" y="2258290"/>
          <a:ext cx="10338034" cy="3755472"/>
        </p:xfrm>
        <a:graphic>
          <a:graphicData uri="http://schemas.openxmlformats.org/drawingml/2006/table">
            <a:tbl>
              <a:tblPr firstRow="1" bandRow="1">
                <a:tableStyleId>{5C22544A-7EE6-4342-B048-85BDC9FD1C3A}</a:tableStyleId>
              </a:tblPr>
              <a:tblGrid>
                <a:gridCol w="1463792">
                  <a:extLst>
                    <a:ext uri="{9D8B030D-6E8A-4147-A177-3AD203B41FA5}">
                      <a16:colId xmlns:a16="http://schemas.microsoft.com/office/drawing/2014/main" val="2477010550"/>
                    </a:ext>
                  </a:extLst>
                </a:gridCol>
                <a:gridCol w="1463792">
                  <a:extLst>
                    <a:ext uri="{9D8B030D-6E8A-4147-A177-3AD203B41FA5}">
                      <a16:colId xmlns:a16="http://schemas.microsoft.com/office/drawing/2014/main" val="765791905"/>
                    </a:ext>
                  </a:extLst>
                </a:gridCol>
                <a:gridCol w="1463792">
                  <a:extLst>
                    <a:ext uri="{9D8B030D-6E8A-4147-A177-3AD203B41FA5}">
                      <a16:colId xmlns:a16="http://schemas.microsoft.com/office/drawing/2014/main" val="2596643881"/>
                    </a:ext>
                  </a:extLst>
                </a:gridCol>
                <a:gridCol w="1463792">
                  <a:extLst>
                    <a:ext uri="{9D8B030D-6E8A-4147-A177-3AD203B41FA5}">
                      <a16:colId xmlns:a16="http://schemas.microsoft.com/office/drawing/2014/main" val="3727085428"/>
                    </a:ext>
                  </a:extLst>
                </a:gridCol>
                <a:gridCol w="1463792">
                  <a:extLst>
                    <a:ext uri="{9D8B030D-6E8A-4147-A177-3AD203B41FA5}">
                      <a16:colId xmlns:a16="http://schemas.microsoft.com/office/drawing/2014/main" val="1952108103"/>
                    </a:ext>
                  </a:extLst>
                </a:gridCol>
                <a:gridCol w="3019074">
                  <a:extLst>
                    <a:ext uri="{9D8B030D-6E8A-4147-A177-3AD203B41FA5}">
                      <a16:colId xmlns:a16="http://schemas.microsoft.com/office/drawing/2014/main" val="3575637989"/>
                    </a:ext>
                  </a:extLst>
                </a:gridCol>
              </a:tblGrid>
              <a:tr h="938868">
                <a:tc>
                  <a:txBody>
                    <a:bodyPr/>
                    <a:lstStyle/>
                    <a:p>
                      <a:pPr algn="ctr"/>
                      <a:r>
                        <a:rPr lang="en-US" dirty="0">
                          <a:effectLst/>
                        </a:rPr>
                        <a:t>Stage</a:t>
                      </a:r>
                    </a:p>
                  </a:txBody>
                  <a:tcPr marL="0" marR="0" marT="0" marB="0" anchor="ctr"/>
                </a:tc>
                <a:tc>
                  <a:txBody>
                    <a:bodyPr/>
                    <a:lstStyle/>
                    <a:p>
                      <a:pPr algn="ctr"/>
                      <a:r>
                        <a:rPr lang="en-US" dirty="0">
                          <a:effectLst/>
                        </a:rPr>
                        <a:t>Topic 0</a:t>
                      </a:r>
                    </a:p>
                  </a:txBody>
                  <a:tcPr marL="0" marR="0" marT="0" marB="0" anchor="ctr"/>
                </a:tc>
                <a:tc>
                  <a:txBody>
                    <a:bodyPr/>
                    <a:lstStyle/>
                    <a:p>
                      <a:pPr algn="ctr"/>
                      <a:r>
                        <a:rPr lang="en-US" dirty="0">
                          <a:effectLst/>
                        </a:rPr>
                        <a:t>Topic 1</a:t>
                      </a:r>
                    </a:p>
                  </a:txBody>
                  <a:tcPr marL="0" marR="0" marT="0" marB="0" anchor="ctr"/>
                </a:tc>
                <a:tc>
                  <a:txBody>
                    <a:bodyPr/>
                    <a:lstStyle/>
                    <a:p>
                      <a:pPr algn="ctr"/>
                      <a:r>
                        <a:rPr lang="en-US" dirty="0">
                          <a:effectLst/>
                        </a:rPr>
                        <a:t>Topic 2</a:t>
                      </a:r>
                    </a:p>
                  </a:txBody>
                  <a:tcPr marL="0" marR="0" marT="0" marB="0" anchor="ctr"/>
                </a:tc>
                <a:tc>
                  <a:txBody>
                    <a:bodyPr/>
                    <a:lstStyle/>
                    <a:p>
                      <a:pPr algn="ctr"/>
                      <a:r>
                        <a:rPr lang="en-US" dirty="0">
                          <a:effectLst/>
                        </a:rPr>
                        <a:t>Topic 3</a:t>
                      </a:r>
                    </a:p>
                  </a:txBody>
                  <a:tcPr marL="0" marR="0" marT="0" marB="0" anchor="ctr"/>
                </a:tc>
                <a:tc>
                  <a:txBody>
                    <a:bodyPr/>
                    <a:lstStyle/>
                    <a:p>
                      <a:pPr algn="ctr"/>
                      <a:r>
                        <a:rPr lang="en-US" dirty="0">
                          <a:effectLst/>
                        </a:rPr>
                        <a:t>Topic 4(</a:t>
                      </a:r>
                      <a:r>
                        <a:rPr lang="en-US" dirty="0" err="1">
                          <a:effectLst/>
                        </a:rPr>
                        <a:t>NaN</a:t>
                      </a:r>
                      <a:r>
                        <a:rPr lang="en-US" dirty="0">
                          <a:effectLst/>
                        </a:rPr>
                        <a:t> Cluster)</a:t>
                      </a:r>
                    </a:p>
                  </a:txBody>
                  <a:tcPr marL="0" marR="0" marT="0" marB="0" anchor="ctr"/>
                </a:tc>
                <a:extLst>
                  <a:ext uri="{0D108BD9-81ED-4DB2-BD59-A6C34878D82A}">
                    <a16:rowId xmlns:a16="http://schemas.microsoft.com/office/drawing/2014/main" val="587546224"/>
                  </a:ext>
                </a:extLst>
              </a:tr>
              <a:tr h="938868">
                <a:tc>
                  <a:txBody>
                    <a:bodyPr/>
                    <a:lstStyle/>
                    <a:p>
                      <a:pPr algn="ctr"/>
                      <a:r>
                        <a:rPr lang="en-US" dirty="0">
                          <a:effectLst/>
                        </a:rPr>
                        <a:t>0</a:t>
                      </a:r>
                    </a:p>
                  </a:txBody>
                  <a:tcPr marL="0" marR="0" marT="0" marB="0" anchor="ctr"/>
                </a:tc>
                <a:tc>
                  <a:txBody>
                    <a:bodyPr/>
                    <a:lstStyle/>
                    <a:p>
                      <a:pPr algn="ctr"/>
                      <a:r>
                        <a:rPr lang="en-US" dirty="0">
                          <a:effectLst/>
                        </a:rPr>
                        <a:t>0.5629</a:t>
                      </a:r>
                    </a:p>
                  </a:txBody>
                  <a:tcPr marL="0" marR="0" marT="0" marB="0" anchor="ctr"/>
                </a:tc>
                <a:tc>
                  <a:txBody>
                    <a:bodyPr/>
                    <a:lstStyle/>
                    <a:p>
                      <a:pPr algn="ctr"/>
                      <a:r>
                        <a:rPr lang="en-US" dirty="0">
                          <a:effectLst/>
                        </a:rPr>
                        <a:t>0.4368</a:t>
                      </a:r>
                    </a:p>
                  </a:txBody>
                  <a:tcPr marL="0" marR="0" marT="0" marB="0" anchor="ctr"/>
                </a:tc>
                <a:tc>
                  <a:txBody>
                    <a:bodyPr/>
                    <a:lstStyle/>
                    <a:p>
                      <a:pPr algn="ctr"/>
                      <a:r>
                        <a:rPr lang="en-US" dirty="0">
                          <a:effectLst/>
                        </a:rPr>
                        <a:t>0.3614</a:t>
                      </a:r>
                    </a:p>
                  </a:txBody>
                  <a:tcPr marL="0" marR="0" marT="0" marB="0" anchor="ctr"/>
                </a:tc>
                <a:tc>
                  <a:txBody>
                    <a:bodyPr/>
                    <a:lstStyle/>
                    <a:p>
                      <a:pPr algn="ctr"/>
                      <a:r>
                        <a:rPr lang="en-US" dirty="0">
                          <a:effectLst/>
                        </a:rPr>
                        <a:t>0.2793</a:t>
                      </a:r>
                    </a:p>
                  </a:txBody>
                  <a:tcPr marL="0" marR="0" marT="0" marB="0" anchor="ctr"/>
                </a:tc>
                <a:tc>
                  <a:txBody>
                    <a:bodyPr/>
                    <a:lstStyle/>
                    <a:p>
                      <a:pPr algn="ctr"/>
                      <a:r>
                        <a:rPr lang="en-US" dirty="0">
                          <a:effectLst/>
                        </a:rPr>
                        <a:t>0</a:t>
                      </a:r>
                    </a:p>
                  </a:txBody>
                  <a:tcPr marL="0" marR="0" marT="0" marB="0" anchor="ctr"/>
                </a:tc>
                <a:extLst>
                  <a:ext uri="{0D108BD9-81ED-4DB2-BD59-A6C34878D82A}">
                    <a16:rowId xmlns:a16="http://schemas.microsoft.com/office/drawing/2014/main" val="2807827608"/>
                  </a:ext>
                </a:extLst>
              </a:tr>
              <a:tr h="938868">
                <a:tc>
                  <a:txBody>
                    <a:bodyPr/>
                    <a:lstStyle/>
                    <a:p>
                      <a:pPr algn="ctr"/>
                      <a:r>
                        <a:rPr lang="en-US" dirty="0">
                          <a:effectLst/>
                        </a:rPr>
                        <a:t>1</a:t>
                      </a:r>
                    </a:p>
                  </a:txBody>
                  <a:tcPr marL="0" marR="0" marT="0" marB="0" anchor="ctr"/>
                </a:tc>
                <a:tc>
                  <a:txBody>
                    <a:bodyPr/>
                    <a:lstStyle/>
                    <a:p>
                      <a:pPr algn="ctr"/>
                      <a:r>
                        <a:rPr lang="en-US" dirty="0">
                          <a:effectLst/>
                        </a:rPr>
                        <a:t>0.6161</a:t>
                      </a:r>
                    </a:p>
                  </a:txBody>
                  <a:tcPr marL="0" marR="0" marT="0" marB="0" anchor="ctr"/>
                </a:tc>
                <a:tc>
                  <a:txBody>
                    <a:bodyPr/>
                    <a:lstStyle/>
                    <a:p>
                      <a:pPr algn="ctr"/>
                      <a:r>
                        <a:rPr lang="en-US" dirty="0">
                          <a:effectLst/>
                        </a:rPr>
                        <a:t>0.5211</a:t>
                      </a:r>
                    </a:p>
                  </a:txBody>
                  <a:tcPr marL="0" marR="0" marT="0" marB="0" anchor="ctr"/>
                </a:tc>
                <a:tc>
                  <a:txBody>
                    <a:bodyPr/>
                    <a:lstStyle/>
                    <a:p>
                      <a:pPr algn="ctr"/>
                      <a:r>
                        <a:rPr lang="en-US" dirty="0">
                          <a:effectLst/>
                        </a:rPr>
                        <a:t>0.4481</a:t>
                      </a:r>
                    </a:p>
                  </a:txBody>
                  <a:tcPr marL="0" marR="0" marT="0" marB="0" anchor="ctr"/>
                </a:tc>
                <a:tc>
                  <a:txBody>
                    <a:bodyPr/>
                    <a:lstStyle/>
                    <a:p>
                      <a:pPr algn="ctr"/>
                      <a:r>
                        <a:rPr lang="en-US" dirty="0">
                          <a:effectLst/>
                        </a:rPr>
                        <a:t>0.4369</a:t>
                      </a:r>
                    </a:p>
                  </a:txBody>
                  <a:tcPr marL="0" marR="0" marT="0" marB="0" anchor="ctr"/>
                </a:tc>
                <a:tc>
                  <a:txBody>
                    <a:bodyPr/>
                    <a:lstStyle/>
                    <a:p>
                      <a:pPr algn="ctr"/>
                      <a:r>
                        <a:rPr lang="en-US" dirty="0">
                          <a:effectLst/>
                        </a:rPr>
                        <a:t>0.3474</a:t>
                      </a:r>
                    </a:p>
                  </a:txBody>
                  <a:tcPr marL="0" marR="0" marT="0" marB="0" anchor="ctr"/>
                </a:tc>
                <a:extLst>
                  <a:ext uri="{0D108BD9-81ED-4DB2-BD59-A6C34878D82A}">
                    <a16:rowId xmlns:a16="http://schemas.microsoft.com/office/drawing/2014/main" val="462270672"/>
                  </a:ext>
                </a:extLst>
              </a:tr>
              <a:tr h="938868">
                <a:tc>
                  <a:txBody>
                    <a:bodyPr/>
                    <a:lstStyle/>
                    <a:p>
                      <a:pPr algn="ctr"/>
                      <a:r>
                        <a:rPr lang="en-US" dirty="0">
                          <a:effectLst/>
                        </a:rPr>
                        <a:t>2</a:t>
                      </a:r>
                    </a:p>
                  </a:txBody>
                  <a:tcPr marL="0" marR="0" marT="0" marB="0" anchor="ctr"/>
                </a:tc>
                <a:tc>
                  <a:txBody>
                    <a:bodyPr/>
                    <a:lstStyle/>
                    <a:p>
                      <a:pPr algn="ctr"/>
                      <a:r>
                        <a:rPr lang="en-US" dirty="0">
                          <a:effectLst/>
                        </a:rPr>
                        <a:t>0.7259</a:t>
                      </a:r>
                    </a:p>
                  </a:txBody>
                  <a:tcPr marL="0" marR="0" marT="0" marB="0" anchor="ctr"/>
                </a:tc>
                <a:tc>
                  <a:txBody>
                    <a:bodyPr/>
                    <a:lstStyle/>
                    <a:p>
                      <a:pPr algn="ctr"/>
                      <a:r>
                        <a:rPr lang="en-US" dirty="0">
                          <a:effectLst/>
                        </a:rPr>
                        <a:t>0.6726</a:t>
                      </a:r>
                    </a:p>
                  </a:txBody>
                  <a:tcPr marL="0" marR="0" marT="0" marB="0" anchor="ctr"/>
                </a:tc>
                <a:tc>
                  <a:txBody>
                    <a:bodyPr/>
                    <a:lstStyle/>
                    <a:p>
                      <a:pPr algn="ctr"/>
                      <a:r>
                        <a:rPr lang="en-US" dirty="0">
                          <a:effectLst/>
                        </a:rPr>
                        <a:t>0.5703</a:t>
                      </a:r>
                    </a:p>
                  </a:txBody>
                  <a:tcPr marL="0" marR="0" marT="0" marB="0" anchor="ctr"/>
                </a:tc>
                <a:tc>
                  <a:txBody>
                    <a:bodyPr/>
                    <a:lstStyle/>
                    <a:p>
                      <a:pPr algn="ctr"/>
                      <a:r>
                        <a:rPr lang="en-US" dirty="0">
                          <a:effectLst/>
                        </a:rPr>
                        <a:t>0.5763</a:t>
                      </a:r>
                    </a:p>
                  </a:txBody>
                  <a:tcPr marL="0" marR="0" marT="0" marB="0" anchor="ctr"/>
                </a:tc>
                <a:tc>
                  <a:txBody>
                    <a:bodyPr/>
                    <a:lstStyle/>
                    <a:p>
                      <a:pPr algn="ctr"/>
                      <a:r>
                        <a:rPr lang="en-US" dirty="0">
                          <a:effectLst/>
                        </a:rPr>
                        <a:t>0.5076</a:t>
                      </a:r>
                    </a:p>
                  </a:txBody>
                  <a:tcPr marL="0" marR="0" marT="0" marB="0" anchor="ctr"/>
                </a:tc>
                <a:extLst>
                  <a:ext uri="{0D108BD9-81ED-4DB2-BD59-A6C34878D82A}">
                    <a16:rowId xmlns:a16="http://schemas.microsoft.com/office/drawing/2014/main" val="3876730498"/>
                  </a:ext>
                </a:extLst>
              </a:tr>
            </a:tbl>
          </a:graphicData>
        </a:graphic>
      </p:graphicFrame>
      <p:sp>
        <p:nvSpPr>
          <p:cNvPr id="6" name="TextBox 5">
            <a:extLst>
              <a:ext uri="{FF2B5EF4-FFF2-40B4-BE49-F238E27FC236}">
                <a16:creationId xmlns:a16="http://schemas.microsoft.com/office/drawing/2014/main" id="{5066CF67-7C42-D5C9-C21B-DBE9FC61EAB4}"/>
              </a:ext>
            </a:extLst>
          </p:cNvPr>
          <p:cNvSpPr txBox="1"/>
          <p:nvPr/>
        </p:nvSpPr>
        <p:spPr>
          <a:xfrm>
            <a:off x="145474" y="1184564"/>
            <a:ext cx="1179021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Light"/>
              </a:rPr>
              <a:t>For topic count 4, F1-scores are calculated as below.</a:t>
            </a:r>
            <a:endParaRPr lang="en-US" sz="2400">
              <a:cs typeface="Calibri Light"/>
            </a:endParaRPr>
          </a:p>
          <a:p>
            <a:r>
              <a:rPr lang="en-US" sz="2400" dirty="0">
                <a:cs typeface="Calibri Light"/>
              </a:rPr>
              <a:t>Please Note: For Unstable population, the dominant cluster is marked as (n+1)</a:t>
            </a:r>
            <a:r>
              <a:rPr lang="en-US" sz="2400" dirty="0" err="1">
                <a:cs typeface="Calibri Light"/>
              </a:rPr>
              <a:t>th</a:t>
            </a:r>
            <a:r>
              <a:rPr lang="en-US" sz="2400" dirty="0">
                <a:cs typeface="Calibri Light"/>
              </a:rPr>
              <a:t> cluster.</a:t>
            </a:r>
          </a:p>
        </p:txBody>
      </p:sp>
    </p:spTree>
    <p:extLst>
      <p:ext uri="{BB962C8B-B14F-4D97-AF65-F5344CB8AC3E}">
        <p14:creationId xmlns:p14="http://schemas.microsoft.com/office/powerpoint/2010/main" val="199819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A47907D-ADD9-1DC5-E91C-D267A70B80EB}"/>
              </a:ext>
            </a:extLst>
          </p:cNvPr>
          <p:cNvPicPr>
            <a:picLocks noGrp="1" noChangeAspect="1"/>
          </p:cNvPicPr>
          <p:nvPr>
            <p:ph idx="1"/>
          </p:nvPr>
        </p:nvPicPr>
        <p:blipFill>
          <a:blip r:embed="rId2"/>
          <a:stretch>
            <a:fillRect/>
          </a:stretch>
        </p:blipFill>
        <p:spPr>
          <a:xfrm>
            <a:off x="-3310" y="338655"/>
            <a:ext cx="8075998" cy="5983131"/>
          </a:xfrm>
          <a:prstGeom prst="rect">
            <a:avLst/>
          </a:prstGeom>
        </p:spPr>
      </p:pic>
      <p:sp>
        <p:nvSpPr>
          <p:cNvPr id="5" name="TextBox 4">
            <a:extLst>
              <a:ext uri="{FF2B5EF4-FFF2-40B4-BE49-F238E27FC236}">
                <a16:creationId xmlns:a16="http://schemas.microsoft.com/office/drawing/2014/main" id="{426B113E-E49B-1A0B-747A-B3911E961FAA}"/>
              </a:ext>
            </a:extLst>
          </p:cNvPr>
          <p:cNvSpPr txBox="1"/>
          <p:nvPr/>
        </p:nvSpPr>
        <p:spPr>
          <a:xfrm>
            <a:off x="7988710" y="1845425"/>
            <a:ext cx="3706761" cy="13570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85000"/>
              </a:lnSpc>
              <a:spcAft>
                <a:spcPts val="600"/>
              </a:spcAft>
              <a:buFont typeface="Arial" pitchFamily="34" charset="0"/>
              <a:buChar char=" "/>
            </a:pPr>
            <a:r>
              <a:rPr lang="en-US" sz="2000">
                <a:solidFill>
                  <a:schemeClr val="tx1">
                    <a:lumMod val="85000"/>
                    <a:lumOff val="15000"/>
                  </a:schemeClr>
                </a:solidFill>
              </a:rPr>
              <a:t>F1-score Progression for n=4.</a:t>
            </a:r>
          </a:p>
          <a:p>
            <a:pPr>
              <a:lnSpc>
                <a:spcPct val="85000"/>
              </a:lnSpc>
              <a:spcAft>
                <a:spcPts val="600"/>
              </a:spcAft>
              <a:buFont typeface="Arial" pitchFamily="34" charset="0"/>
              <a:buChar char=" "/>
            </a:pPr>
            <a:r>
              <a:rPr lang="en-US" sz="2000">
                <a:solidFill>
                  <a:schemeClr val="tx1">
                    <a:lumMod val="85000"/>
                    <a:lumOff val="15000"/>
                  </a:schemeClr>
                </a:solidFill>
              </a:rPr>
              <a:t>F1_score_topic_4 represents NaN cluster( unstable trajectory).</a:t>
            </a:r>
          </a:p>
        </p:txBody>
      </p:sp>
    </p:spTree>
    <p:extLst>
      <p:ext uri="{BB962C8B-B14F-4D97-AF65-F5344CB8AC3E}">
        <p14:creationId xmlns:p14="http://schemas.microsoft.com/office/powerpoint/2010/main" val="415631658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NCL widescree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6000"/>
          </a:lnSpc>
          <a:spcBef>
            <a:spcPct val="0"/>
          </a:spcBef>
          <a:spcAft>
            <a:spcPct val="0"/>
          </a:spcAft>
          <a:buClrTx/>
          <a:buSzTx/>
          <a:buFontTx/>
          <a:buNone/>
          <a:tabLst/>
          <a:defRPr kumimoji="0" lang="en-US" sz="2200" b="0" i="0" u="none" strike="noStrike" cap="none" normalizeH="0" baseline="0">
            <a:ln>
              <a:noFill/>
            </a:ln>
            <a:solidFill>
              <a:srgbClr val="000000"/>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6000"/>
          </a:lnSpc>
          <a:spcBef>
            <a:spcPct val="0"/>
          </a:spcBef>
          <a:spcAft>
            <a:spcPct val="0"/>
          </a:spcAft>
          <a:buClrTx/>
          <a:buSzTx/>
          <a:buFontTx/>
          <a:buNone/>
          <a:tabLst/>
          <a:defRPr kumimoji="0" lang="en-US" sz="2200" b="0" i="0" u="none" strike="noStrike" cap="none" normalizeH="0" baseline="0">
            <a:ln>
              <a:noFill/>
            </a:ln>
            <a:solidFill>
              <a:srgbClr val="000000"/>
            </a:solidFill>
            <a:effectLst/>
            <a:latin typeface="Arial" charset="0"/>
            <a:ea typeface="ヒラギノ角ゴ ProN W3" charset="0"/>
            <a:cs typeface="ヒラギノ角ゴ ProN W3" charset="0"/>
            <a:sym typeface="Arial"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LC-wide-2020ccccccvcvidtildebvvkuccdlnujtgttvbjiudvtcrc" id="{75955E1E-BFFB-7243-B3FE-56DA814ACD31}" vid="{B9286E68-91D0-E847-8561-DBC36CAC38B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716</Words>
  <Application>Microsoft Office PowerPoint</Application>
  <PresentationFormat>Widescreen</PresentationFormat>
  <Paragraphs>83</Paragraphs>
  <Slides>12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Wingdings</vt:lpstr>
      <vt:lpstr>Metropolitan</vt:lpstr>
      <vt:lpstr>NCL widescreen</vt:lpstr>
      <vt:lpstr>Early Cluster Prediction for Patients with Multi-Morbidities</vt:lpstr>
      <vt:lpstr>Introduction</vt:lpstr>
      <vt:lpstr>Methodology</vt:lpstr>
      <vt:lpstr>Raw Data To Stability Analysis (Referred)</vt:lpstr>
      <vt:lpstr>PowerPoint Presentation</vt:lpstr>
      <vt:lpstr>PowerPoint Presentation</vt:lpstr>
      <vt:lpstr>Findings:</vt:lpstr>
      <vt:lpstr>F1-score Calculations</vt:lpstr>
      <vt:lpstr>PowerPoint Presentation</vt:lpstr>
      <vt:lpstr>Range of F1 score for n=4,5,6,7,8</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Arushi Nautiyal (PGT)</cp:lastModifiedBy>
  <cp:revision>337</cp:revision>
  <dcterms:created xsi:type="dcterms:W3CDTF">2013-07-15T20:26:40Z</dcterms:created>
  <dcterms:modified xsi:type="dcterms:W3CDTF">2023-08-19T06:37:29Z</dcterms:modified>
</cp:coreProperties>
</file>