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42B60D-BDA4-4EBB-8F38-0CC0E8E7A190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E416E7-3714-475F-8645-F451D7DF028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Eras Bold ITC" pitchFamily="34" charset="0"/>
              </a:rPr>
              <a:t>SURROGATE CITY        TOOL</a:t>
            </a:r>
            <a:endParaRPr lang="en-US" sz="48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Eras Bold ITC" pitchFamily="34" charset="0"/>
              </a:rPr>
              <a:t>SSAD_46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Eras Bold ITC" pitchFamily="34" charset="0"/>
              </a:rPr>
              <a:t>Akansha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Eras Bold ITC" pitchFamily="34" charset="0"/>
              </a:rPr>
              <a:t>Arushi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Eras Bold ITC" pitchFamily="34" charset="0"/>
              </a:rPr>
              <a:t>Ayush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Eras Bold ITC" pitchFamily="34" charset="0"/>
              </a:rPr>
              <a:t>Dhruva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Eras Bold ITC" pitchFamily="34" charset="0"/>
              </a:rPr>
              <a:t>Siddharth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3421"/>
            <a:ext cx="1056409" cy="86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Eras Bold ITC" pitchFamily="34" charset="0"/>
              </a:rPr>
              <a:t>DESCRIPTION</a:t>
            </a:r>
            <a:endParaRPr lang="en-US" sz="48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8618" y="990600"/>
            <a:ext cx="6096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Surrogate City Finder Tool is to find the weather data file of a city anywhere in the based on the Latitude,  Altitude and Temperature given by the end-user from known data files.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This is a web application, which takes city name as input and displays the cities which has same climatic conditions.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Here the end-user may be Building energy simulation professionals, Researchers and HVAC Designers.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endParaRPr lang="en-US" sz="2000" dirty="0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An Interactive World Map will be used as UI for making the existing weather files of all the cities anywhere in the world.</a:t>
            </a:r>
            <a:endParaRPr lang="en-US" sz="2000" dirty="0">
              <a:latin typeface="Eras Bold ITC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51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15" y="5187000"/>
            <a:ext cx="3724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0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599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TOOL SCOPE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9424" y="1134906"/>
            <a:ext cx="6553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The User shall initially have to sign up to use the tool.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After signing up the user will give a city as input in the search bar.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Chosen city is displayed on the map along with all the available cities whose weather data files are available.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User can also filter the cities based on additional inputs.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Details of the city are to be extracted from Wikipedia.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Eras Bold ITC" pitchFamily="34" charset="0"/>
              </a:rPr>
              <a:t>Extracted details are compared with know data files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0931"/>
            <a:ext cx="1752600" cy="317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Eras Bold ITC" pitchFamily="34" charset="0"/>
              </a:rPr>
              <a:t>WORK FLOW</a:t>
            </a:r>
            <a:endParaRPr lang="en-US" sz="48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305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00" y="9144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Eras Bold ITC" pitchFamily="34" charset="0"/>
              </a:rPr>
              <a:t>Firstly the user signs up for the website and logs in .</a:t>
            </a:r>
          </a:p>
          <a:p>
            <a:endParaRPr lang="en-US" sz="1900" dirty="0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Eras Bold ITC" pitchFamily="34" charset="0"/>
              </a:rPr>
              <a:t>We take the city name and get the latitude and longitude of the inputted city from </a:t>
            </a:r>
            <a:r>
              <a:rPr lang="en-US" sz="1900" dirty="0">
                <a:latin typeface="Eras Bold ITC" pitchFamily="34" charset="0"/>
              </a:rPr>
              <a:t>W</a:t>
            </a:r>
            <a:r>
              <a:rPr lang="en-US" sz="1900" dirty="0" smtClean="0">
                <a:latin typeface="Eras Bold ITC" pitchFamily="34" charset="0"/>
              </a:rPr>
              <a:t>ikipedia.</a:t>
            </a:r>
          </a:p>
          <a:p>
            <a:endParaRPr lang="en-US" sz="1900" dirty="0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Eras Bold ITC" pitchFamily="34" charset="0"/>
              </a:rPr>
              <a:t>We then take the latitude ,Altitude, Average Temperature of all available weather files.</a:t>
            </a:r>
          </a:p>
          <a:p>
            <a:endParaRPr lang="en-US" sz="1900" dirty="0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Eras Bold ITC" pitchFamily="34" charset="0"/>
              </a:rPr>
              <a:t>We then compare these details and select a appropriate weather data file</a:t>
            </a:r>
            <a:r>
              <a:rPr lang="en-US" sz="2000" dirty="0" smtClean="0">
                <a:latin typeface="Eras Bold ITC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45025"/>
            <a:ext cx="64103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7092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Eras Bold ITC" pitchFamily="34" charset="0"/>
              </a:rPr>
              <a:t>Data Extraction and  Comparison</a:t>
            </a:r>
            <a:endParaRPr lang="en-US" sz="40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855319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Based on the city name Latitude, Longitude, Altitude and Average Temperature values are extracted from Wikipedia.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Extraction is done by parsing the page source.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These </a:t>
            </a:r>
            <a:r>
              <a:rPr lang="en-US" sz="2000" dirty="0" smtClean="0">
                <a:latin typeface="Eras Bold ITC" pitchFamily="34" charset="0"/>
              </a:rPr>
              <a:t>values </a:t>
            </a:r>
            <a:r>
              <a:rPr lang="en-US" sz="2000" dirty="0" smtClean="0">
                <a:latin typeface="Eras Bold ITC" pitchFamily="34" charset="0"/>
              </a:rPr>
              <a:t>are compared with all the weather data files available in the world.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We provide various filters to the user so that he/she can filter cities by Latitude range, Altitude range and temperature difference.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Eras Bold ITC" pitchFamily="34" charset="0"/>
              </a:rPr>
              <a:t>RMS error is calculated for input city and all available cities, and minimum valued city is chosen as the output.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Eras Bold IT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2133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99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Eras Bold ITC" pitchFamily="34" charset="0"/>
              </a:rPr>
              <a:t>Graphical User Interface (GUI)</a:t>
            </a:r>
            <a:endParaRPr lang="en-US" sz="44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364673"/>
            <a:ext cx="23050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1556266"/>
            <a:ext cx="518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Eras Bold ITC" pitchFamily="34" charset="0"/>
              </a:rPr>
              <a:t>The Initial Page contains marking of all those cities whose weather data files exist on </a:t>
            </a:r>
            <a:r>
              <a:rPr lang="en-US" smtClean="0">
                <a:latin typeface="Eras Bold ITC" pitchFamily="34" charset="0"/>
              </a:rPr>
              <a:t>the Google Map.</a:t>
            </a:r>
            <a:endParaRPr lang="en-US" smtClean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Eras Bold ITC" pitchFamily="34" charset="0"/>
              </a:rPr>
              <a:t>User </a:t>
            </a:r>
            <a:r>
              <a:rPr lang="en-US" dirty="0" smtClean="0">
                <a:latin typeface="Eras Bold ITC" pitchFamily="34" charset="0"/>
              </a:rPr>
              <a:t>Interface contains input boxes along with a map interface to locate the cities and a navigation for guidance.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Eras Bold ITC" pitchFamily="34" charset="0"/>
              </a:rPr>
              <a:t>Basic information of the city is displayed. (data  extracted from Wikipedia)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Eras Bold ITC" pitchFamily="34" charset="0"/>
              </a:rPr>
              <a:t>The Best 10 Surrogate Cities are displayed on the right hand side based on their RMS values.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Eras Bold IT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Eras Bold ITC" pitchFamily="34" charset="0"/>
              </a:rPr>
              <a:t>Google Maps API is used.</a:t>
            </a:r>
            <a:endParaRPr lang="en-US" dirty="0">
              <a:latin typeface="Eras Bold ITC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2" y="4800600"/>
            <a:ext cx="2286000" cy="180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6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Eras Bold ITC" pitchFamily="34" charset="0"/>
              </a:rPr>
              <a:t>Conclusion</a:t>
            </a:r>
            <a:endParaRPr lang="en-US" sz="4800" dirty="0"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Based on the known weather data files, we predict the weather data of other known cities.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even get the data of rainfall </a:t>
            </a:r>
            <a:r>
              <a:rPr lang="en-US" dirty="0" smtClean="0"/>
              <a:t>humidity </a:t>
            </a:r>
            <a:r>
              <a:rPr lang="en-US" dirty="0" smtClean="0"/>
              <a:t>etc. from those weather data files.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data would help us in designing a effective building without spending too many resources on the air-conditioning, wall insulation, lighting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have a effective building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</TotalTime>
  <Words>491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Das</dc:creator>
  <cp:lastModifiedBy>Dhruva Das</cp:lastModifiedBy>
  <cp:revision>7</cp:revision>
  <dcterms:created xsi:type="dcterms:W3CDTF">2014-11-17T22:26:03Z</dcterms:created>
  <dcterms:modified xsi:type="dcterms:W3CDTF">2014-11-17T23:24:06Z</dcterms:modified>
</cp:coreProperties>
</file>