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86" r:id="rId3"/>
    <p:sldId id="264" r:id="rId4"/>
    <p:sldId id="289" r:id="rId5"/>
    <p:sldId id="257" r:id="rId6"/>
    <p:sldId id="258" r:id="rId7"/>
    <p:sldId id="260" r:id="rId8"/>
    <p:sldId id="268" r:id="rId9"/>
    <p:sldId id="287" r:id="rId10"/>
    <p:sldId id="288" r:id="rId11"/>
    <p:sldId id="272" r:id="rId12"/>
    <p:sldId id="285" r:id="rId13"/>
    <p:sldId id="259" r:id="rId14"/>
  </p:sldIdLst>
  <p:sldSz cx="9144000" cy="5143500" type="screen16x9"/>
  <p:notesSz cx="6858000" cy="9144000"/>
  <p:embeddedFontLst>
    <p:embeddedFont>
      <p:font typeface="Yusei Magic" panose="020B0604020202020204" charset="-128"/>
      <p:regular r:id="rId16"/>
    </p:embeddedFont>
    <p:embeddedFont>
      <p:font typeface="Arabic Typesetting" panose="03020402040406030203" pitchFamily="66" charset="-78"/>
      <p:regular r:id="rId17"/>
    </p:embeddedFont>
    <p:embeddedFont>
      <p:font typeface="Bauhaus 93" panose="04030905020B02020C02" pitchFamily="82" charset="0"/>
      <p:regular r:id="rId18"/>
    </p:embeddedFont>
    <p:embeddedFont>
      <p:font typeface="Hind" panose="02000000000000000000" pitchFamily="2" charset="0"/>
      <p:regular r:id="rId19"/>
      <p:bold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0AF"/>
    <a:srgbClr val="332C27"/>
    <a:srgbClr val="D8BCA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3BD1A4-34F2-421A-A58B-DAA3ADF778EA}">
  <a:tblStyle styleId="{0F3BD1A4-34F2-421A-A58B-DAA3ADF778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10893ef53f8_0_3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10893ef53f8_0_3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Google Shape;1235;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6" name="Google Shape;1236;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1088ead8d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1088ead8d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10893ef53f8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10893ef53f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10893ef53f8_0_5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10893ef53f8_0_5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7"/>
        <p:cNvGrpSpPr/>
        <p:nvPr/>
      </p:nvGrpSpPr>
      <p:grpSpPr>
        <a:xfrm>
          <a:off x="0" y="0"/>
          <a:ext cx="0" cy="0"/>
          <a:chOff x="0" y="0"/>
          <a:chExt cx="0" cy="0"/>
        </a:xfrm>
      </p:grpSpPr>
      <p:sp>
        <p:nvSpPr>
          <p:cNvPr id="2628" name="Google Shape;2628;gd9b1243d5b_0_5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9" name="Google Shape;2629;gd9b1243d5b_0_5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9"/>
        <p:cNvGrpSpPr/>
        <p:nvPr/>
      </p:nvGrpSpPr>
      <p:grpSpPr>
        <a:xfrm>
          <a:off x="0" y="0"/>
          <a:ext cx="0" cy="0"/>
          <a:chOff x="0" y="0"/>
          <a:chExt cx="0" cy="0"/>
        </a:xfrm>
      </p:grpSpPr>
      <p:sp>
        <p:nvSpPr>
          <p:cNvPr id="1280" name="Google Shape;1280;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 name="Google Shape;1281;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916304" y="1651848"/>
            <a:ext cx="4382968" cy="2519262"/>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694625" y="1067725"/>
            <a:ext cx="3984600" cy="23037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94625" y="3658250"/>
            <a:ext cx="39846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7657825" y="3103799"/>
            <a:ext cx="2995303" cy="1721654"/>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915753" y="1077160"/>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83587" y="3853318"/>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11271" y="284063"/>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7516598" y="1031800"/>
            <a:ext cx="309000" cy="305294"/>
            <a:chOff x="8360310" y="1124637"/>
            <a:chExt cx="309000" cy="305294"/>
          </a:xfrm>
        </p:grpSpPr>
        <p:sp>
          <p:nvSpPr>
            <p:cNvPr id="17" name="Google Shape;17;p2"/>
            <p:cNvSpPr/>
            <p:nvPr/>
          </p:nvSpPr>
          <p:spPr>
            <a:xfrm>
              <a:off x="8360310" y="1124637"/>
              <a:ext cx="309000" cy="305294"/>
            </a:xfrm>
            <a:custGeom>
              <a:avLst/>
              <a:gdLst/>
              <a:ahLst/>
              <a:cxnLst/>
              <a:rect l="l" t="t" r="r" b="b"/>
              <a:pathLst>
                <a:path w="6753" h="6672" extrusionOk="0">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444093" y="1206543"/>
              <a:ext cx="169394" cy="160105"/>
            </a:xfrm>
            <a:custGeom>
              <a:avLst/>
              <a:gdLst/>
              <a:ahLst/>
              <a:cxnLst/>
              <a:rect l="l" t="t" r="r" b="b"/>
              <a:pathLst>
                <a:path w="3702" h="3499" extrusionOk="0">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35287" y="1236332"/>
              <a:ext cx="18623" cy="18669"/>
            </a:xfrm>
            <a:custGeom>
              <a:avLst/>
              <a:gdLst/>
              <a:ahLst/>
              <a:cxnLst/>
              <a:rect l="l" t="t" r="r" b="b"/>
              <a:pathLst>
                <a:path w="407" h="408" extrusionOk="0">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492458" y="1241914"/>
              <a:ext cx="18669" cy="18669"/>
            </a:xfrm>
            <a:custGeom>
              <a:avLst/>
              <a:gdLst/>
              <a:ahLst/>
              <a:cxnLst/>
              <a:rect l="l" t="t" r="r" b="b"/>
              <a:pathLst>
                <a:path w="408" h="408" extrusionOk="0">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477587" y="1290326"/>
              <a:ext cx="16793" cy="18623"/>
            </a:xfrm>
            <a:custGeom>
              <a:avLst/>
              <a:gdLst/>
              <a:ahLst/>
              <a:cxnLst/>
              <a:rect l="l" t="t" r="r" b="b"/>
              <a:pathLst>
                <a:path w="367" h="407" extrusionOk="0">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516664" y="1318238"/>
              <a:ext cx="16793" cy="18669"/>
            </a:xfrm>
            <a:custGeom>
              <a:avLst/>
              <a:gdLst/>
              <a:ahLst/>
              <a:cxnLst/>
              <a:rect l="l" t="t" r="r" b="b"/>
              <a:pathLst>
                <a:path w="367" h="408" extrusionOk="0">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561324" y="1280991"/>
              <a:ext cx="16793" cy="16793"/>
            </a:xfrm>
            <a:custGeom>
              <a:avLst/>
              <a:gdLst/>
              <a:ahLst/>
              <a:cxnLst/>
              <a:rect l="l" t="t" r="r" b="b"/>
              <a:pathLst>
                <a:path w="367" h="367" extrusionOk="0">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522247" y="1271702"/>
              <a:ext cx="16793" cy="18669"/>
            </a:xfrm>
            <a:custGeom>
              <a:avLst/>
              <a:gdLst/>
              <a:ahLst/>
              <a:cxnLst/>
              <a:rect l="l" t="t" r="r" b="b"/>
              <a:pathLst>
                <a:path w="367" h="408" extrusionOk="0">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8620554" y="294921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2935349" y="553799"/>
            <a:ext cx="476564" cy="301542"/>
            <a:chOff x="591136" y="2177236"/>
            <a:chExt cx="476564" cy="301542"/>
          </a:xfrm>
        </p:grpSpPr>
        <p:sp>
          <p:nvSpPr>
            <p:cNvPr id="27" name="Google Shape;27;p2"/>
            <p:cNvSpPr/>
            <p:nvPr/>
          </p:nvSpPr>
          <p:spPr>
            <a:xfrm>
              <a:off x="600471" y="2186525"/>
              <a:ext cx="457895" cy="282964"/>
            </a:xfrm>
            <a:custGeom>
              <a:avLst/>
              <a:gdLst/>
              <a:ahLst/>
              <a:cxnLst/>
              <a:rect l="l" t="t" r="r" b="b"/>
              <a:pathLst>
                <a:path w="10007" h="6184" extrusionOk="0">
                  <a:moveTo>
                    <a:pt x="4719" y="1"/>
                  </a:moveTo>
                  <a:lnTo>
                    <a:pt x="4393" y="41"/>
                  </a:lnTo>
                  <a:lnTo>
                    <a:pt x="4109" y="163"/>
                  </a:lnTo>
                  <a:lnTo>
                    <a:pt x="3824" y="285"/>
                  </a:lnTo>
                  <a:lnTo>
                    <a:pt x="3580" y="448"/>
                  </a:lnTo>
                  <a:lnTo>
                    <a:pt x="3336" y="651"/>
                  </a:lnTo>
                  <a:lnTo>
                    <a:pt x="3132" y="895"/>
                  </a:lnTo>
                  <a:lnTo>
                    <a:pt x="2970" y="1180"/>
                  </a:lnTo>
                  <a:lnTo>
                    <a:pt x="2848" y="1465"/>
                  </a:lnTo>
                  <a:lnTo>
                    <a:pt x="2766" y="1750"/>
                  </a:lnTo>
                  <a:lnTo>
                    <a:pt x="2685" y="2075"/>
                  </a:lnTo>
                  <a:lnTo>
                    <a:pt x="2644" y="2360"/>
                  </a:lnTo>
                  <a:lnTo>
                    <a:pt x="2644" y="2685"/>
                  </a:lnTo>
                  <a:lnTo>
                    <a:pt x="2685" y="3011"/>
                  </a:lnTo>
                  <a:lnTo>
                    <a:pt x="2441" y="2848"/>
                  </a:lnTo>
                  <a:lnTo>
                    <a:pt x="2197" y="2767"/>
                  </a:lnTo>
                  <a:lnTo>
                    <a:pt x="1953" y="2726"/>
                  </a:lnTo>
                  <a:lnTo>
                    <a:pt x="1709" y="2685"/>
                  </a:lnTo>
                  <a:lnTo>
                    <a:pt x="1424" y="2685"/>
                  </a:lnTo>
                  <a:lnTo>
                    <a:pt x="1180" y="2767"/>
                  </a:lnTo>
                  <a:lnTo>
                    <a:pt x="936" y="2848"/>
                  </a:lnTo>
                  <a:lnTo>
                    <a:pt x="692" y="2970"/>
                  </a:lnTo>
                  <a:lnTo>
                    <a:pt x="529" y="3092"/>
                  </a:lnTo>
                  <a:lnTo>
                    <a:pt x="407" y="3255"/>
                  </a:lnTo>
                  <a:lnTo>
                    <a:pt x="204" y="3539"/>
                  </a:lnTo>
                  <a:lnTo>
                    <a:pt x="41" y="3905"/>
                  </a:lnTo>
                  <a:lnTo>
                    <a:pt x="0" y="4312"/>
                  </a:lnTo>
                  <a:lnTo>
                    <a:pt x="0" y="4678"/>
                  </a:lnTo>
                  <a:lnTo>
                    <a:pt x="82" y="5044"/>
                  </a:lnTo>
                  <a:lnTo>
                    <a:pt x="244" y="5410"/>
                  </a:lnTo>
                  <a:lnTo>
                    <a:pt x="366" y="5532"/>
                  </a:lnTo>
                  <a:lnTo>
                    <a:pt x="529" y="5695"/>
                  </a:lnTo>
                  <a:lnTo>
                    <a:pt x="814" y="5899"/>
                  </a:lnTo>
                  <a:lnTo>
                    <a:pt x="1180" y="6021"/>
                  </a:lnTo>
                  <a:lnTo>
                    <a:pt x="1587" y="6102"/>
                  </a:lnTo>
                  <a:lnTo>
                    <a:pt x="1993" y="6183"/>
                  </a:lnTo>
                  <a:lnTo>
                    <a:pt x="3580" y="6183"/>
                  </a:lnTo>
                  <a:lnTo>
                    <a:pt x="4678" y="6143"/>
                  </a:lnTo>
                  <a:lnTo>
                    <a:pt x="5776" y="6102"/>
                  </a:lnTo>
                  <a:lnTo>
                    <a:pt x="6834" y="6021"/>
                  </a:lnTo>
                  <a:lnTo>
                    <a:pt x="7932" y="5939"/>
                  </a:lnTo>
                  <a:lnTo>
                    <a:pt x="8583" y="5817"/>
                  </a:lnTo>
                  <a:lnTo>
                    <a:pt x="8908" y="5736"/>
                  </a:lnTo>
                  <a:lnTo>
                    <a:pt x="9193" y="5614"/>
                  </a:lnTo>
                  <a:lnTo>
                    <a:pt x="9478" y="5451"/>
                  </a:lnTo>
                  <a:lnTo>
                    <a:pt x="9722" y="5288"/>
                  </a:lnTo>
                  <a:lnTo>
                    <a:pt x="9885" y="5044"/>
                  </a:lnTo>
                  <a:lnTo>
                    <a:pt x="9966" y="4760"/>
                  </a:lnTo>
                  <a:lnTo>
                    <a:pt x="10007" y="4556"/>
                  </a:lnTo>
                  <a:lnTo>
                    <a:pt x="10007" y="4353"/>
                  </a:lnTo>
                  <a:lnTo>
                    <a:pt x="9925" y="4150"/>
                  </a:lnTo>
                  <a:lnTo>
                    <a:pt x="9844" y="3987"/>
                  </a:lnTo>
                  <a:lnTo>
                    <a:pt x="9722" y="3783"/>
                  </a:lnTo>
                  <a:lnTo>
                    <a:pt x="9600" y="3661"/>
                  </a:lnTo>
                  <a:lnTo>
                    <a:pt x="9437" y="3539"/>
                  </a:lnTo>
                  <a:lnTo>
                    <a:pt x="9234" y="3417"/>
                  </a:lnTo>
                  <a:lnTo>
                    <a:pt x="9071" y="3377"/>
                  </a:lnTo>
                  <a:lnTo>
                    <a:pt x="8868" y="3336"/>
                  </a:lnTo>
                  <a:lnTo>
                    <a:pt x="8664" y="3295"/>
                  </a:lnTo>
                  <a:lnTo>
                    <a:pt x="8461" y="3336"/>
                  </a:lnTo>
                  <a:lnTo>
                    <a:pt x="8054" y="3417"/>
                  </a:lnTo>
                  <a:lnTo>
                    <a:pt x="7688" y="3621"/>
                  </a:lnTo>
                  <a:lnTo>
                    <a:pt x="7769" y="3458"/>
                  </a:lnTo>
                  <a:lnTo>
                    <a:pt x="7810" y="3336"/>
                  </a:lnTo>
                  <a:lnTo>
                    <a:pt x="7810" y="3011"/>
                  </a:lnTo>
                  <a:lnTo>
                    <a:pt x="7769" y="2726"/>
                  </a:lnTo>
                  <a:lnTo>
                    <a:pt x="7688" y="2563"/>
                  </a:lnTo>
                  <a:lnTo>
                    <a:pt x="7607" y="2441"/>
                  </a:lnTo>
                  <a:lnTo>
                    <a:pt x="7485" y="2360"/>
                  </a:lnTo>
                  <a:lnTo>
                    <a:pt x="7363" y="2278"/>
                  </a:lnTo>
                  <a:lnTo>
                    <a:pt x="7078" y="2156"/>
                  </a:lnTo>
                  <a:lnTo>
                    <a:pt x="6631" y="2156"/>
                  </a:lnTo>
                  <a:lnTo>
                    <a:pt x="6468" y="2197"/>
                  </a:lnTo>
                  <a:lnTo>
                    <a:pt x="6549" y="1912"/>
                  </a:lnTo>
                  <a:lnTo>
                    <a:pt x="6590" y="1628"/>
                  </a:lnTo>
                  <a:lnTo>
                    <a:pt x="6549" y="1302"/>
                  </a:lnTo>
                  <a:lnTo>
                    <a:pt x="6468" y="1017"/>
                  </a:lnTo>
                  <a:lnTo>
                    <a:pt x="6305" y="733"/>
                  </a:lnTo>
                  <a:lnTo>
                    <a:pt x="6102" y="489"/>
                  </a:lnTo>
                  <a:lnTo>
                    <a:pt x="5898" y="285"/>
                  </a:lnTo>
                  <a:lnTo>
                    <a:pt x="5614" y="123"/>
                  </a:lnTo>
                  <a:lnTo>
                    <a:pt x="5329" y="41"/>
                  </a:lnTo>
                  <a:lnTo>
                    <a:pt x="5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1136" y="2177236"/>
              <a:ext cx="476564" cy="301542"/>
            </a:xfrm>
            <a:custGeom>
              <a:avLst/>
              <a:gdLst/>
              <a:ahLst/>
              <a:cxnLst/>
              <a:rect l="l" t="t" r="r" b="b"/>
              <a:pathLst>
                <a:path w="10415" h="6590" extrusionOk="0">
                  <a:moveTo>
                    <a:pt x="5329" y="407"/>
                  </a:moveTo>
                  <a:lnTo>
                    <a:pt x="5533" y="448"/>
                  </a:lnTo>
                  <a:lnTo>
                    <a:pt x="5736" y="529"/>
                  </a:lnTo>
                  <a:lnTo>
                    <a:pt x="5899" y="610"/>
                  </a:lnTo>
                  <a:lnTo>
                    <a:pt x="6062" y="732"/>
                  </a:lnTo>
                  <a:lnTo>
                    <a:pt x="6224" y="854"/>
                  </a:lnTo>
                  <a:lnTo>
                    <a:pt x="6346" y="1017"/>
                  </a:lnTo>
                  <a:lnTo>
                    <a:pt x="6428" y="1180"/>
                  </a:lnTo>
                  <a:lnTo>
                    <a:pt x="6509" y="1383"/>
                  </a:lnTo>
                  <a:lnTo>
                    <a:pt x="6550" y="1546"/>
                  </a:lnTo>
                  <a:lnTo>
                    <a:pt x="6590" y="1749"/>
                  </a:lnTo>
                  <a:lnTo>
                    <a:pt x="6590" y="1953"/>
                  </a:lnTo>
                  <a:lnTo>
                    <a:pt x="6550" y="2115"/>
                  </a:lnTo>
                  <a:lnTo>
                    <a:pt x="6509" y="2319"/>
                  </a:lnTo>
                  <a:lnTo>
                    <a:pt x="6468" y="2441"/>
                  </a:lnTo>
                  <a:lnTo>
                    <a:pt x="6509" y="2522"/>
                  </a:lnTo>
                  <a:lnTo>
                    <a:pt x="6590" y="2603"/>
                  </a:lnTo>
                  <a:lnTo>
                    <a:pt x="6712" y="2603"/>
                  </a:lnTo>
                  <a:lnTo>
                    <a:pt x="6997" y="2563"/>
                  </a:lnTo>
                  <a:lnTo>
                    <a:pt x="7241" y="2563"/>
                  </a:lnTo>
                  <a:lnTo>
                    <a:pt x="7445" y="2644"/>
                  </a:lnTo>
                  <a:lnTo>
                    <a:pt x="7607" y="2807"/>
                  </a:lnTo>
                  <a:lnTo>
                    <a:pt x="7770" y="2970"/>
                  </a:lnTo>
                  <a:lnTo>
                    <a:pt x="7811" y="3214"/>
                  </a:lnTo>
                  <a:lnTo>
                    <a:pt x="7811" y="3458"/>
                  </a:lnTo>
                  <a:lnTo>
                    <a:pt x="7729" y="3702"/>
                  </a:lnTo>
                  <a:lnTo>
                    <a:pt x="7689" y="3783"/>
                  </a:lnTo>
                  <a:lnTo>
                    <a:pt x="7689" y="3824"/>
                  </a:lnTo>
                  <a:lnTo>
                    <a:pt x="7770" y="3946"/>
                  </a:lnTo>
                  <a:lnTo>
                    <a:pt x="7851" y="3986"/>
                  </a:lnTo>
                  <a:lnTo>
                    <a:pt x="7973" y="3986"/>
                  </a:lnTo>
                  <a:lnTo>
                    <a:pt x="8299" y="3824"/>
                  </a:lnTo>
                  <a:lnTo>
                    <a:pt x="8665" y="3742"/>
                  </a:lnTo>
                  <a:lnTo>
                    <a:pt x="9031" y="3702"/>
                  </a:lnTo>
                  <a:lnTo>
                    <a:pt x="9194" y="3742"/>
                  </a:lnTo>
                  <a:lnTo>
                    <a:pt x="9397" y="3824"/>
                  </a:lnTo>
                  <a:lnTo>
                    <a:pt x="9519" y="3905"/>
                  </a:lnTo>
                  <a:lnTo>
                    <a:pt x="9641" y="3986"/>
                  </a:lnTo>
                  <a:lnTo>
                    <a:pt x="9763" y="4108"/>
                  </a:lnTo>
                  <a:lnTo>
                    <a:pt x="9885" y="4271"/>
                  </a:lnTo>
                  <a:lnTo>
                    <a:pt x="9967" y="4393"/>
                  </a:lnTo>
                  <a:lnTo>
                    <a:pt x="10007" y="4556"/>
                  </a:lnTo>
                  <a:lnTo>
                    <a:pt x="10007" y="4719"/>
                  </a:lnTo>
                  <a:lnTo>
                    <a:pt x="10007" y="4922"/>
                  </a:lnTo>
                  <a:lnTo>
                    <a:pt x="9885" y="5166"/>
                  </a:lnTo>
                  <a:lnTo>
                    <a:pt x="9723" y="5369"/>
                  </a:lnTo>
                  <a:lnTo>
                    <a:pt x="9519" y="5573"/>
                  </a:lnTo>
                  <a:lnTo>
                    <a:pt x="9234" y="5695"/>
                  </a:lnTo>
                  <a:lnTo>
                    <a:pt x="8950" y="5776"/>
                  </a:lnTo>
                  <a:lnTo>
                    <a:pt x="8665" y="5858"/>
                  </a:lnTo>
                  <a:lnTo>
                    <a:pt x="8136" y="5939"/>
                  </a:lnTo>
                  <a:lnTo>
                    <a:pt x="6753" y="6061"/>
                  </a:lnTo>
                  <a:lnTo>
                    <a:pt x="5411" y="6142"/>
                  </a:lnTo>
                  <a:lnTo>
                    <a:pt x="4069" y="6183"/>
                  </a:lnTo>
                  <a:lnTo>
                    <a:pt x="2197" y="6183"/>
                  </a:lnTo>
                  <a:lnTo>
                    <a:pt x="1669" y="6102"/>
                  </a:lnTo>
                  <a:lnTo>
                    <a:pt x="1384" y="6020"/>
                  </a:lnTo>
                  <a:lnTo>
                    <a:pt x="1181" y="5939"/>
                  </a:lnTo>
                  <a:lnTo>
                    <a:pt x="936" y="5817"/>
                  </a:lnTo>
                  <a:lnTo>
                    <a:pt x="733" y="5654"/>
                  </a:lnTo>
                  <a:lnTo>
                    <a:pt x="611" y="5451"/>
                  </a:lnTo>
                  <a:lnTo>
                    <a:pt x="489" y="5247"/>
                  </a:lnTo>
                  <a:lnTo>
                    <a:pt x="408" y="5003"/>
                  </a:lnTo>
                  <a:lnTo>
                    <a:pt x="367" y="4800"/>
                  </a:lnTo>
                  <a:lnTo>
                    <a:pt x="367" y="4556"/>
                  </a:lnTo>
                  <a:lnTo>
                    <a:pt x="408" y="4312"/>
                  </a:lnTo>
                  <a:lnTo>
                    <a:pt x="489" y="4068"/>
                  </a:lnTo>
                  <a:lnTo>
                    <a:pt x="570" y="3864"/>
                  </a:lnTo>
                  <a:lnTo>
                    <a:pt x="733" y="3580"/>
                  </a:lnTo>
                  <a:lnTo>
                    <a:pt x="977" y="3376"/>
                  </a:lnTo>
                  <a:lnTo>
                    <a:pt x="1262" y="3214"/>
                  </a:lnTo>
                  <a:lnTo>
                    <a:pt x="1547" y="3132"/>
                  </a:lnTo>
                  <a:lnTo>
                    <a:pt x="1872" y="3092"/>
                  </a:lnTo>
                  <a:lnTo>
                    <a:pt x="2197" y="3132"/>
                  </a:lnTo>
                  <a:lnTo>
                    <a:pt x="2482" y="3214"/>
                  </a:lnTo>
                  <a:lnTo>
                    <a:pt x="2767" y="3376"/>
                  </a:lnTo>
                  <a:lnTo>
                    <a:pt x="2889" y="3417"/>
                  </a:lnTo>
                  <a:lnTo>
                    <a:pt x="2970" y="3376"/>
                  </a:lnTo>
                  <a:lnTo>
                    <a:pt x="3052" y="3295"/>
                  </a:lnTo>
                  <a:lnTo>
                    <a:pt x="3092" y="3214"/>
                  </a:lnTo>
                  <a:lnTo>
                    <a:pt x="3052" y="2766"/>
                  </a:lnTo>
                  <a:lnTo>
                    <a:pt x="3092" y="2319"/>
                  </a:lnTo>
                  <a:lnTo>
                    <a:pt x="3214" y="1871"/>
                  </a:lnTo>
                  <a:lnTo>
                    <a:pt x="3377" y="1465"/>
                  </a:lnTo>
                  <a:lnTo>
                    <a:pt x="3621" y="1098"/>
                  </a:lnTo>
                  <a:lnTo>
                    <a:pt x="3906" y="814"/>
                  </a:lnTo>
                  <a:lnTo>
                    <a:pt x="4109" y="692"/>
                  </a:lnTo>
                  <a:lnTo>
                    <a:pt x="4272" y="570"/>
                  </a:lnTo>
                  <a:lnTo>
                    <a:pt x="4516" y="488"/>
                  </a:lnTo>
                  <a:lnTo>
                    <a:pt x="4719" y="407"/>
                  </a:lnTo>
                  <a:close/>
                  <a:moveTo>
                    <a:pt x="4882" y="0"/>
                  </a:moveTo>
                  <a:lnTo>
                    <a:pt x="4597" y="41"/>
                  </a:lnTo>
                  <a:lnTo>
                    <a:pt x="4353" y="122"/>
                  </a:lnTo>
                  <a:lnTo>
                    <a:pt x="4069" y="244"/>
                  </a:lnTo>
                  <a:lnTo>
                    <a:pt x="3865" y="366"/>
                  </a:lnTo>
                  <a:lnTo>
                    <a:pt x="3621" y="529"/>
                  </a:lnTo>
                  <a:lnTo>
                    <a:pt x="3458" y="692"/>
                  </a:lnTo>
                  <a:lnTo>
                    <a:pt x="3296" y="895"/>
                  </a:lnTo>
                  <a:lnTo>
                    <a:pt x="3133" y="1098"/>
                  </a:lnTo>
                  <a:lnTo>
                    <a:pt x="3011" y="1342"/>
                  </a:lnTo>
                  <a:lnTo>
                    <a:pt x="2889" y="1587"/>
                  </a:lnTo>
                  <a:lnTo>
                    <a:pt x="2726" y="2115"/>
                  </a:lnTo>
                  <a:lnTo>
                    <a:pt x="2645" y="2644"/>
                  </a:lnTo>
                  <a:lnTo>
                    <a:pt x="2662" y="2878"/>
                  </a:lnTo>
                  <a:lnTo>
                    <a:pt x="2662" y="2878"/>
                  </a:lnTo>
                  <a:lnTo>
                    <a:pt x="2401" y="2766"/>
                  </a:lnTo>
                  <a:lnTo>
                    <a:pt x="2075" y="2685"/>
                  </a:lnTo>
                  <a:lnTo>
                    <a:pt x="1750" y="2685"/>
                  </a:lnTo>
                  <a:lnTo>
                    <a:pt x="1465" y="2725"/>
                  </a:lnTo>
                  <a:lnTo>
                    <a:pt x="1140" y="2847"/>
                  </a:lnTo>
                  <a:lnTo>
                    <a:pt x="855" y="2970"/>
                  </a:lnTo>
                  <a:lnTo>
                    <a:pt x="611" y="3173"/>
                  </a:lnTo>
                  <a:lnTo>
                    <a:pt x="408" y="3376"/>
                  </a:lnTo>
                  <a:lnTo>
                    <a:pt x="245" y="3580"/>
                  </a:lnTo>
                  <a:lnTo>
                    <a:pt x="123" y="3824"/>
                  </a:lnTo>
                  <a:lnTo>
                    <a:pt x="42" y="4068"/>
                  </a:lnTo>
                  <a:lnTo>
                    <a:pt x="1" y="4353"/>
                  </a:lnTo>
                  <a:lnTo>
                    <a:pt x="1" y="4637"/>
                  </a:lnTo>
                  <a:lnTo>
                    <a:pt x="1" y="4881"/>
                  </a:lnTo>
                  <a:lnTo>
                    <a:pt x="42" y="5166"/>
                  </a:lnTo>
                  <a:lnTo>
                    <a:pt x="164" y="5451"/>
                  </a:lnTo>
                  <a:lnTo>
                    <a:pt x="286" y="5695"/>
                  </a:lnTo>
                  <a:lnTo>
                    <a:pt x="448" y="5939"/>
                  </a:lnTo>
                  <a:lnTo>
                    <a:pt x="692" y="6102"/>
                  </a:lnTo>
                  <a:lnTo>
                    <a:pt x="896" y="6264"/>
                  </a:lnTo>
                  <a:lnTo>
                    <a:pt x="1181" y="6346"/>
                  </a:lnTo>
                  <a:lnTo>
                    <a:pt x="1425" y="6468"/>
                  </a:lnTo>
                  <a:lnTo>
                    <a:pt x="1709" y="6508"/>
                  </a:lnTo>
                  <a:lnTo>
                    <a:pt x="2319" y="6590"/>
                  </a:lnTo>
                  <a:lnTo>
                    <a:pt x="4109" y="6590"/>
                  </a:lnTo>
                  <a:lnTo>
                    <a:pt x="6102" y="6508"/>
                  </a:lnTo>
                  <a:lnTo>
                    <a:pt x="8136" y="6346"/>
                  </a:lnTo>
                  <a:lnTo>
                    <a:pt x="8502" y="6305"/>
                  </a:lnTo>
                  <a:lnTo>
                    <a:pt x="8868" y="6224"/>
                  </a:lnTo>
                  <a:lnTo>
                    <a:pt x="9234" y="6102"/>
                  </a:lnTo>
                  <a:lnTo>
                    <a:pt x="9600" y="5939"/>
                  </a:lnTo>
                  <a:lnTo>
                    <a:pt x="9926" y="5735"/>
                  </a:lnTo>
                  <a:lnTo>
                    <a:pt x="10048" y="5613"/>
                  </a:lnTo>
                  <a:lnTo>
                    <a:pt x="10170" y="5451"/>
                  </a:lnTo>
                  <a:lnTo>
                    <a:pt x="10292" y="5329"/>
                  </a:lnTo>
                  <a:lnTo>
                    <a:pt x="10333" y="5125"/>
                  </a:lnTo>
                  <a:lnTo>
                    <a:pt x="10414" y="4963"/>
                  </a:lnTo>
                  <a:lnTo>
                    <a:pt x="10414" y="4759"/>
                  </a:lnTo>
                  <a:lnTo>
                    <a:pt x="10414" y="4556"/>
                  </a:lnTo>
                  <a:lnTo>
                    <a:pt x="10333" y="4353"/>
                  </a:lnTo>
                  <a:lnTo>
                    <a:pt x="10292" y="4149"/>
                  </a:lnTo>
                  <a:lnTo>
                    <a:pt x="10170" y="3986"/>
                  </a:lnTo>
                  <a:lnTo>
                    <a:pt x="10048" y="3824"/>
                  </a:lnTo>
                  <a:lnTo>
                    <a:pt x="9885" y="3661"/>
                  </a:lnTo>
                  <a:lnTo>
                    <a:pt x="9723" y="3539"/>
                  </a:lnTo>
                  <a:lnTo>
                    <a:pt x="9560" y="3458"/>
                  </a:lnTo>
                  <a:lnTo>
                    <a:pt x="9356" y="3376"/>
                  </a:lnTo>
                  <a:lnTo>
                    <a:pt x="9112" y="3336"/>
                  </a:lnTo>
                  <a:lnTo>
                    <a:pt x="8868" y="3295"/>
                  </a:lnTo>
                  <a:lnTo>
                    <a:pt x="8665" y="3336"/>
                  </a:lnTo>
                  <a:lnTo>
                    <a:pt x="8421" y="3376"/>
                  </a:lnTo>
                  <a:lnTo>
                    <a:pt x="8218" y="3417"/>
                  </a:lnTo>
                  <a:lnTo>
                    <a:pt x="8209" y="3421"/>
                  </a:lnTo>
                  <a:lnTo>
                    <a:pt x="8218" y="3376"/>
                  </a:lnTo>
                  <a:lnTo>
                    <a:pt x="8218" y="3173"/>
                  </a:lnTo>
                  <a:lnTo>
                    <a:pt x="8177" y="3010"/>
                  </a:lnTo>
                  <a:lnTo>
                    <a:pt x="8136" y="2847"/>
                  </a:lnTo>
                  <a:lnTo>
                    <a:pt x="8055" y="2685"/>
                  </a:lnTo>
                  <a:lnTo>
                    <a:pt x="7933" y="2522"/>
                  </a:lnTo>
                  <a:lnTo>
                    <a:pt x="7811" y="2400"/>
                  </a:lnTo>
                  <a:lnTo>
                    <a:pt x="7648" y="2278"/>
                  </a:lnTo>
                  <a:lnTo>
                    <a:pt x="7485" y="2237"/>
                  </a:lnTo>
                  <a:lnTo>
                    <a:pt x="7323" y="2156"/>
                  </a:lnTo>
                  <a:lnTo>
                    <a:pt x="6940" y="2156"/>
                  </a:lnTo>
                  <a:lnTo>
                    <a:pt x="6957" y="2075"/>
                  </a:lnTo>
                  <a:lnTo>
                    <a:pt x="6997" y="1831"/>
                  </a:lnTo>
                  <a:lnTo>
                    <a:pt x="6957" y="1587"/>
                  </a:lnTo>
                  <a:lnTo>
                    <a:pt x="6916" y="1342"/>
                  </a:lnTo>
                  <a:lnTo>
                    <a:pt x="6835" y="1139"/>
                  </a:lnTo>
                  <a:lnTo>
                    <a:pt x="6753" y="936"/>
                  </a:lnTo>
                  <a:lnTo>
                    <a:pt x="6590" y="732"/>
                  </a:lnTo>
                  <a:lnTo>
                    <a:pt x="6428" y="529"/>
                  </a:lnTo>
                  <a:lnTo>
                    <a:pt x="6265" y="366"/>
                  </a:lnTo>
                  <a:lnTo>
                    <a:pt x="6062" y="244"/>
                  </a:lnTo>
                  <a:lnTo>
                    <a:pt x="5858" y="122"/>
                  </a:lnTo>
                  <a:lnTo>
                    <a:pt x="5614" y="41"/>
                  </a:lnTo>
                  <a:lnTo>
                    <a:pt x="5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6254794" y="328409"/>
            <a:ext cx="474643" cy="301588"/>
            <a:chOff x="7593894" y="395296"/>
            <a:chExt cx="474643" cy="301588"/>
          </a:xfrm>
        </p:grpSpPr>
        <p:sp>
          <p:nvSpPr>
            <p:cNvPr id="30" name="Google Shape;30;p2"/>
            <p:cNvSpPr/>
            <p:nvPr/>
          </p:nvSpPr>
          <p:spPr>
            <a:xfrm>
              <a:off x="7603183" y="404585"/>
              <a:ext cx="456065" cy="282964"/>
            </a:xfrm>
            <a:custGeom>
              <a:avLst/>
              <a:gdLst/>
              <a:ahLst/>
              <a:cxnLst/>
              <a:rect l="l" t="t" r="r" b="b"/>
              <a:pathLst>
                <a:path w="9967" h="6184" extrusionOk="0">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3894" y="395296"/>
              <a:ext cx="474643" cy="301588"/>
            </a:xfrm>
            <a:custGeom>
              <a:avLst/>
              <a:gdLst/>
              <a:ahLst/>
              <a:cxnLst/>
              <a:rect l="l" t="t" r="r" b="b"/>
              <a:pathLst>
                <a:path w="10373" h="6591" extrusionOk="0">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8426093" y="1788930"/>
            <a:ext cx="474643" cy="299712"/>
            <a:chOff x="7729218" y="1694205"/>
            <a:chExt cx="474643" cy="299712"/>
          </a:xfrm>
        </p:grpSpPr>
        <p:sp>
          <p:nvSpPr>
            <p:cNvPr id="33" name="Google Shape;33;p2"/>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a:off x="6755103" y="90217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30937" y="4004868"/>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27498" y="4520160"/>
            <a:ext cx="303418" cy="305294"/>
          </a:xfrm>
          <a:custGeom>
            <a:avLst/>
            <a:gdLst/>
            <a:ahLst/>
            <a:cxnLst/>
            <a:rect l="l" t="t" r="r" b="b"/>
            <a:pathLst>
              <a:path w="6631" h="6672" extrusionOk="0">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942435" y="4470671"/>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520617" y="4619579"/>
            <a:ext cx="152693" cy="154523"/>
          </a:xfrm>
          <a:custGeom>
            <a:avLst/>
            <a:gdLst/>
            <a:ahLst/>
            <a:cxnLst/>
            <a:rect l="l" t="t" r="r" b="b"/>
            <a:pathLst>
              <a:path w="3337" h="3377" extrusionOk="0">
                <a:moveTo>
                  <a:pt x="1506" y="1"/>
                </a:moveTo>
                <a:lnTo>
                  <a:pt x="1262" y="41"/>
                </a:lnTo>
                <a:lnTo>
                  <a:pt x="1018" y="123"/>
                </a:lnTo>
                <a:lnTo>
                  <a:pt x="773" y="204"/>
                </a:lnTo>
                <a:lnTo>
                  <a:pt x="570" y="367"/>
                </a:lnTo>
                <a:lnTo>
                  <a:pt x="407" y="529"/>
                </a:lnTo>
                <a:lnTo>
                  <a:pt x="245" y="692"/>
                </a:lnTo>
                <a:lnTo>
                  <a:pt x="163" y="896"/>
                </a:lnTo>
                <a:lnTo>
                  <a:pt x="82" y="1099"/>
                </a:lnTo>
                <a:lnTo>
                  <a:pt x="1" y="1343"/>
                </a:lnTo>
                <a:lnTo>
                  <a:pt x="1" y="1546"/>
                </a:lnTo>
                <a:lnTo>
                  <a:pt x="1" y="1790"/>
                </a:lnTo>
                <a:lnTo>
                  <a:pt x="41" y="1994"/>
                </a:lnTo>
                <a:lnTo>
                  <a:pt x="123" y="2319"/>
                </a:lnTo>
                <a:lnTo>
                  <a:pt x="245" y="2563"/>
                </a:lnTo>
                <a:lnTo>
                  <a:pt x="448" y="2807"/>
                </a:lnTo>
                <a:lnTo>
                  <a:pt x="692" y="3011"/>
                </a:lnTo>
                <a:lnTo>
                  <a:pt x="936" y="3173"/>
                </a:lnTo>
                <a:lnTo>
                  <a:pt x="1221" y="3295"/>
                </a:lnTo>
                <a:lnTo>
                  <a:pt x="1506" y="3377"/>
                </a:lnTo>
                <a:lnTo>
                  <a:pt x="1831" y="3377"/>
                </a:lnTo>
                <a:lnTo>
                  <a:pt x="2075" y="3336"/>
                </a:lnTo>
                <a:lnTo>
                  <a:pt x="2319" y="3255"/>
                </a:lnTo>
                <a:lnTo>
                  <a:pt x="2563" y="3173"/>
                </a:lnTo>
                <a:lnTo>
                  <a:pt x="2767" y="3011"/>
                </a:lnTo>
                <a:lnTo>
                  <a:pt x="2929" y="2848"/>
                </a:lnTo>
                <a:lnTo>
                  <a:pt x="3092" y="2645"/>
                </a:lnTo>
                <a:lnTo>
                  <a:pt x="3214" y="2441"/>
                </a:lnTo>
                <a:lnTo>
                  <a:pt x="3295" y="2197"/>
                </a:lnTo>
                <a:lnTo>
                  <a:pt x="3336" y="1912"/>
                </a:lnTo>
                <a:lnTo>
                  <a:pt x="3336" y="1628"/>
                </a:lnTo>
                <a:lnTo>
                  <a:pt x="3295" y="1343"/>
                </a:lnTo>
                <a:lnTo>
                  <a:pt x="3214" y="1099"/>
                </a:lnTo>
                <a:lnTo>
                  <a:pt x="3092" y="855"/>
                </a:lnTo>
                <a:lnTo>
                  <a:pt x="2929" y="611"/>
                </a:lnTo>
                <a:lnTo>
                  <a:pt x="2726" y="407"/>
                </a:lnTo>
                <a:lnTo>
                  <a:pt x="2482" y="245"/>
                </a:lnTo>
                <a:lnTo>
                  <a:pt x="2238" y="123"/>
                </a:lnTo>
                <a:lnTo>
                  <a:pt x="1994" y="41"/>
                </a:lnTo>
                <a:lnTo>
                  <a:pt x="17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421852" y="-181433"/>
            <a:ext cx="1985536" cy="1455081"/>
            <a:chOff x="238125" y="896375"/>
            <a:chExt cx="635575" cy="465775"/>
          </a:xfrm>
        </p:grpSpPr>
        <p:sp>
          <p:nvSpPr>
            <p:cNvPr id="41" name="Google Shape;41;p2"/>
            <p:cNvSpPr/>
            <p:nvPr/>
          </p:nvSpPr>
          <p:spPr>
            <a:xfrm>
              <a:off x="258450" y="937050"/>
              <a:ext cx="615250" cy="425100"/>
            </a:xfrm>
            <a:custGeom>
              <a:avLst/>
              <a:gdLst/>
              <a:ahLst/>
              <a:cxnLst/>
              <a:rect l="l" t="t" r="r" b="b"/>
              <a:pathLst>
                <a:path w="24610" h="17004" extrusionOk="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38125" y="918750"/>
              <a:ext cx="596925" cy="409850"/>
            </a:xfrm>
            <a:custGeom>
              <a:avLst/>
              <a:gdLst/>
              <a:ahLst/>
              <a:cxnLst/>
              <a:rect l="l" t="t" r="r" b="b"/>
              <a:pathLst>
                <a:path w="23877" h="16394" extrusionOk="0">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61500" y="916725"/>
              <a:ext cx="477975" cy="336600"/>
            </a:xfrm>
            <a:custGeom>
              <a:avLst/>
              <a:gdLst/>
              <a:ahLst/>
              <a:cxnLst/>
              <a:rect l="l" t="t" r="r" b="b"/>
              <a:pathLst>
                <a:path w="19119" h="13464" extrusionOk="0">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75" y="921800"/>
              <a:ext cx="404750" cy="281700"/>
            </a:xfrm>
            <a:custGeom>
              <a:avLst/>
              <a:gdLst/>
              <a:ahLst/>
              <a:cxnLst/>
              <a:rect l="l" t="t" r="r" b="b"/>
              <a:pathLst>
                <a:path w="16190" h="11268" extrusionOk="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29625" y="896375"/>
              <a:ext cx="264425" cy="187150"/>
            </a:xfrm>
            <a:custGeom>
              <a:avLst/>
              <a:gdLst/>
              <a:ahLst/>
              <a:cxnLst/>
              <a:rect l="l" t="t" r="r" b="b"/>
              <a:pathLst>
                <a:path w="10577" h="7486" extrusionOk="0">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8000380" y="-657975"/>
            <a:ext cx="1340699" cy="1721646"/>
            <a:chOff x="2659350" y="1746500"/>
            <a:chExt cx="379350" cy="487125"/>
          </a:xfrm>
        </p:grpSpPr>
        <p:sp>
          <p:nvSpPr>
            <p:cNvPr id="47" name="Google Shape;47;p2"/>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1251424" y="4362736"/>
            <a:ext cx="476564" cy="301542"/>
            <a:chOff x="591136" y="2177236"/>
            <a:chExt cx="476564" cy="301542"/>
          </a:xfrm>
        </p:grpSpPr>
        <p:sp>
          <p:nvSpPr>
            <p:cNvPr id="51" name="Google Shape;51;p2"/>
            <p:cNvSpPr/>
            <p:nvPr/>
          </p:nvSpPr>
          <p:spPr>
            <a:xfrm>
              <a:off x="600471" y="2186525"/>
              <a:ext cx="457895" cy="282964"/>
            </a:xfrm>
            <a:custGeom>
              <a:avLst/>
              <a:gdLst/>
              <a:ahLst/>
              <a:cxnLst/>
              <a:rect l="l" t="t" r="r" b="b"/>
              <a:pathLst>
                <a:path w="10007" h="6184" extrusionOk="0">
                  <a:moveTo>
                    <a:pt x="4719" y="1"/>
                  </a:moveTo>
                  <a:lnTo>
                    <a:pt x="4393" y="41"/>
                  </a:lnTo>
                  <a:lnTo>
                    <a:pt x="4109" y="163"/>
                  </a:lnTo>
                  <a:lnTo>
                    <a:pt x="3824" y="285"/>
                  </a:lnTo>
                  <a:lnTo>
                    <a:pt x="3580" y="448"/>
                  </a:lnTo>
                  <a:lnTo>
                    <a:pt x="3336" y="651"/>
                  </a:lnTo>
                  <a:lnTo>
                    <a:pt x="3132" y="895"/>
                  </a:lnTo>
                  <a:lnTo>
                    <a:pt x="2970" y="1180"/>
                  </a:lnTo>
                  <a:lnTo>
                    <a:pt x="2848" y="1465"/>
                  </a:lnTo>
                  <a:lnTo>
                    <a:pt x="2766" y="1750"/>
                  </a:lnTo>
                  <a:lnTo>
                    <a:pt x="2685" y="2075"/>
                  </a:lnTo>
                  <a:lnTo>
                    <a:pt x="2644" y="2360"/>
                  </a:lnTo>
                  <a:lnTo>
                    <a:pt x="2644" y="2685"/>
                  </a:lnTo>
                  <a:lnTo>
                    <a:pt x="2685" y="3011"/>
                  </a:lnTo>
                  <a:lnTo>
                    <a:pt x="2441" y="2848"/>
                  </a:lnTo>
                  <a:lnTo>
                    <a:pt x="2197" y="2767"/>
                  </a:lnTo>
                  <a:lnTo>
                    <a:pt x="1953" y="2726"/>
                  </a:lnTo>
                  <a:lnTo>
                    <a:pt x="1709" y="2685"/>
                  </a:lnTo>
                  <a:lnTo>
                    <a:pt x="1424" y="2685"/>
                  </a:lnTo>
                  <a:lnTo>
                    <a:pt x="1180" y="2767"/>
                  </a:lnTo>
                  <a:lnTo>
                    <a:pt x="936" y="2848"/>
                  </a:lnTo>
                  <a:lnTo>
                    <a:pt x="692" y="2970"/>
                  </a:lnTo>
                  <a:lnTo>
                    <a:pt x="529" y="3092"/>
                  </a:lnTo>
                  <a:lnTo>
                    <a:pt x="407" y="3255"/>
                  </a:lnTo>
                  <a:lnTo>
                    <a:pt x="204" y="3539"/>
                  </a:lnTo>
                  <a:lnTo>
                    <a:pt x="41" y="3905"/>
                  </a:lnTo>
                  <a:lnTo>
                    <a:pt x="0" y="4312"/>
                  </a:lnTo>
                  <a:lnTo>
                    <a:pt x="0" y="4678"/>
                  </a:lnTo>
                  <a:lnTo>
                    <a:pt x="82" y="5044"/>
                  </a:lnTo>
                  <a:lnTo>
                    <a:pt x="244" y="5410"/>
                  </a:lnTo>
                  <a:lnTo>
                    <a:pt x="366" y="5532"/>
                  </a:lnTo>
                  <a:lnTo>
                    <a:pt x="529" y="5695"/>
                  </a:lnTo>
                  <a:lnTo>
                    <a:pt x="814" y="5899"/>
                  </a:lnTo>
                  <a:lnTo>
                    <a:pt x="1180" y="6021"/>
                  </a:lnTo>
                  <a:lnTo>
                    <a:pt x="1587" y="6102"/>
                  </a:lnTo>
                  <a:lnTo>
                    <a:pt x="1993" y="6183"/>
                  </a:lnTo>
                  <a:lnTo>
                    <a:pt x="3580" y="6183"/>
                  </a:lnTo>
                  <a:lnTo>
                    <a:pt x="4678" y="6143"/>
                  </a:lnTo>
                  <a:lnTo>
                    <a:pt x="5776" y="6102"/>
                  </a:lnTo>
                  <a:lnTo>
                    <a:pt x="6834" y="6021"/>
                  </a:lnTo>
                  <a:lnTo>
                    <a:pt x="7932" y="5939"/>
                  </a:lnTo>
                  <a:lnTo>
                    <a:pt x="8583" y="5817"/>
                  </a:lnTo>
                  <a:lnTo>
                    <a:pt x="8908" y="5736"/>
                  </a:lnTo>
                  <a:lnTo>
                    <a:pt x="9193" y="5614"/>
                  </a:lnTo>
                  <a:lnTo>
                    <a:pt x="9478" y="5451"/>
                  </a:lnTo>
                  <a:lnTo>
                    <a:pt x="9722" y="5288"/>
                  </a:lnTo>
                  <a:lnTo>
                    <a:pt x="9885" y="5044"/>
                  </a:lnTo>
                  <a:lnTo>
                    <a:pt x="9966" y="4760"/>
                  </a:lnTo>
                  <a:lnTo>
                    <a:pt x="10007" y="4556"/>
                  </a:lnTo>
                  <a:lnTo>
                    <a:pt x="10007" y="4353"/>
                  </a:lnTo>
                  <a:lnTo>
                    <a:pt x="9925" y="4150"/>
                  </a:lnTo>
                  <a:lnTo>
                    <a:pt x="9844" y="3987"/>
                  </a:lnTo>
                  <a:lnTo>
                    <a:pt x="9722" y="3783"/>
                  </a:lnTo>
                  <a:lnTo>
                    <a:pt x="9600" y="3661"/>
                  </a:lnTo>
                  <a:lnTo>
                    <a:pt x="9437" y="3539"/>
                  </a:lnTo>
                  <a:lnTo>
                    <a:pt x="9234" y="3417"/>
                  </a:lnTo>
                  <a:lnTo>
                    <a:pt x="9071" y="3377"/>
                  </a:lnTo>
                  <a:lnTo>
                    <a:pt x="8868" y="3336"/>
                  </a:lnTo>
                  <a:lnTo>
                    <a:pt x="8664" y="3295"/>
                  </a:lnTo>
                  <a:lnTo>
                    <a:pt x="8461" y="3336"/>
                  </a:lnTo>
                  <a:lnTo>
                    <a:pt x="8054" y="3417"/>
                  </a:lnTo>
                  <a:lnTo>
                    <a:pt x="7688" y="3621"/>
                  </a:lnTo>
                  <a:lnTo>
                    <a:pt x="7769" y="3458"/>
                  </a:lnTo>
                  <a:lnTo>
                    <a:pt x="7810" y="3336"/>
                  </a:lnTo>
                  <a:lnTo>
                    <a:pt x="7810" y="3011"/>
                  </a:lnTo>
                  <a:lnTo>
                    <a:pt x="7769" y="2726"/>
                  </a:lnTo>
                  <a:lnTo>
                    <a:pt x="7688" y="2563"/>
                  </a:lnTo>
                  <a:lnTo>
                    <a:pt x="7607" y="2441"/>
                  </a:lnTo>
                  <a:lnTo>
                    <a:pt x="7485" y="2360"/>
                  </a:lnTo>
                  <a:lnTo>
                    <a:pt x="7363" y="2278"/>
                  </a:lnTo>
                  <a:lnTo>
                    <a:pt x="7078" y="2156"/>
                  </a:lnTo>
                  <a:lnTo>
                    <a:pt x="6631" y="2156"/>
                  </a:lnTo>
                  <a:lnTo>
                    <a:pt x="6468" y="2197"/>
                  </a:lnTo>
                  <a:lnTo>
                    <a:pt x="6549" y="1912"/>
                  </a:lnTo>
                  <a:lnTo>
                    <a:pt x="6590" y="1628"/>
                  </a:lnTo>
                  <a:lnTo>
                    <a:pt x="6549" y="1302"/>
                  </a:lnTo>
                  <a:lnTo>
                    <a:pt x="6468" y="1017"/>
                  </a:lnTo>
                  <a:lnTo>
                    <a:pt x="6305" y="733"/>
                  </a:lnTo>
                  <a:lnTo>
                    <a:pt x="6102" y="489"/>
                  </a:lnTo>
                  <a:lnTo>
                    <a:pt x="5898" y="285"/>
                  </a:lnTo>
                  <a:lnTo>
                    <a:pt x="5614" y="123"/>
                  </a:lnTo>
                  <a:lnTo>
                    <a:pt x="5329" y="41"/>
                  </a:lnTo>
                  <a:lnTo>
                    <a:pt x="50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1136" y="2177236"/>
              <a:ext cx="476564" cy="301542"/>
            </a:xfrm>
            <a:custGeom>
              <a:avLst/>
              <a:gdLst/>
              <a:ahLst/>
              <a:cxnLst/>
              <a:rect l="l" t="t" r="r" b="b"/>
              <a:pathLst>
                <a:path w="10415" h="6590" extrusionOk="0">
                  <a:moveTo>
                    <a:pt x="5329" y="407"/>
                  </a:moveTo>
                  <a:lnTo>
                    <a:pt x="5533" y="448"/>
                  </a:lnTo>
                  <a:lnTo>
                    <a:pt x="5736" y="529"/>
                  </a:lnTo>
                  <a:lnTo>
                    <a:pt x="5899" y="610"/>
                  </a:lnTo>
                  <a:lnTo>
                    <a:pt x="6062" y="732"/>
                  </a:lnTo>
                  <a:lnTo>
                    <a:pt x="6224" y="854"/>
                  </a:lnTo>
                  <a:lnTo>
                    <a:pt x="6346" y="1017"/>
                  </a:lnTo>
                  <a:lnTo>
                    <a:pt x="6428" y="1180"/>
                  </a:lnTo>
                  <a:lnTo>
                    <a:pt x="6509" y="1383"/>
                  </a:lnTo>
                  <a:lnTo>
                    <a:pt x="6550" y="1546"/>
                  </a:lnTo>
                  <a:lnTo>
                    <a:pt x="6590" y="1749"/>
                  </a:lnTo>
                  <a:lnTo>
                    <a:pt x="6590" y="1953"/>
                  </a:lnTo>
                  <a:lnTo>
                    <a:pt x="6550" y="2115"/>
                  </a:lnTo>
                  <a:lnTo>
                    <a:pt x="6509" y="2319"/>
                  </a:lnTo>
                  <a:lnTo>
                    <a:pt x="6468" y="2441"/>
                  </a:lnTo>
                  <a:lnTo>
                    <a:pt x="6509" y="2522"/>
                  </a:lnTo>
                  <a:lnTo>
                    <a:pt x="6590" y="2603"/>
                  </a:lnTo>
                  <a:lnTo>
                    <a:pt x="6712" y="2603"/>
                  </a:lnTo>
                  <a:lnTo>
                    <a:pt x="6997" y="2563"/>
                  </a:lnTo>
                  <a:lnTo>
                    <a:pt x="7241" y="2563"/>
                  </a:lnTo>
                  <a:lnTo>
                    <a:pt x="7445" y="2644"/>
                  </a:lnTo>
                  <a:lnTo>
                    <a:pt x="7607" y="2807"/>
                  </a:lnTo>
                  <a:lnTo>
                    <a:pt x="7770" y="2970"/>
                  </a:lnTo>
                  <a:lnTo>
                    <a:pt x="7811" y="3214"/>
                  </a:lnTo>
                  <a:lnTo>
                    <a:pt x="7811" y="3458"/>
                  </a:lnTo>
                  <a:lnTo>
                    <a:pt x="7729" y="3702"/>
                  </a:lnTo>
                  <a:lnTo>
                    <a:pt x="7689" y="3783"/>
                  </a:lnTo>
                  <a:lnTo>
                    <a:pt x="7689" y="3824"/>
                  </a:lnTo>
                  <a:lnTo>
                    <a:pt x="7770" y="3946"/>
                  </a:lnTo>
                  <a:lnTo>
                    <a:pt x="7851" y="3986"/>
                  </a:lnTo>
                  <a:lnTo>
                    <a:pt x="7973" y="3986"/>
                  </a:lnTo>
                  <a:lnTo>
                    <a:pt x="8299" y="3824"/>
                  </a:lnTo>
                  <a:lnTo>
                    <a:pt x="8665" y="3742"/>
                  </a:lnTo>
                  <a:lnTo>
                    <a:pt x="9031" y="3702"/>
                  </a:lnTo>
                  <a:lnTo>
                    <a:pt x="9194" y="3742"/>
                  </a:lnTo>
                  <a:lnTo>
                    <a:pt x="9397" y="3824"/>
                  </a:lnTo>
                  <a:lnTo>
                    <a:pt x="9519" y="3905"/>
                  </a:lnTo>
                  <a:lnTo>
                    <a:pt x="9641" y="3986"/>
                  </a:lnTo>
                  <a:lnTo>
                    <a:pt x="9763" y="4108"/>
                  </a:lnTo>
                  <a:lnTo>
                    <a:pt x="9885" y="4271"/>
                  </a:lnTo>
                  <a:lnTo>
                    <a:pt x="9967" y="4393"/>
                  </a:lnTo>
                  <a:lnTo>
                    <a:pt x="10007" y="4556"/>
                  </a:lnTo>
                  <a:lnTo>
                    <a:pt x="10007" y="4719"/>
                  </a:lnTo>
                  <a:lnTo>
                    <a:pt x="10007" y="4922"/>
                  </a:lnTo>
                  <a:lnTo>
                    <a:pt x="9885" y="5166"/>
                  </a:lnTo>
                  <a:lnTo>
                    <a:pt x="9723" y="5369"/>
                  </a:lnTo>
                  <a:lnTo>
                    <a:pt x="9519" y="5573"/>
                  </a:lnTo>
                  <a:lnTo>
                    <a:pt x="9234" y="5695"/>
                  </a:lnTo>
                  <a:lnTo>
                    <a:pt x="8950" y="5776"/>
                  </a:lnTo>
                  <a:lnTo>
                    <a:pt x="8665" y="5858"/>
                  </a:lnTo>
                  <a:lnTo>
                    <a:pt x="8136" y="5939"/>
                  </a:lnTo>
                  <a:lnTo>
                    <a:pt x="6753" y="6061"/>
                  </a:lnTo>
                  <a:lnTo>
                    <a:pt x="5411" y="6142"/>
                  </a:lnTo>
                  <a:lnTo>
                    <a:pt x="4069" y="6183"/>
                  </a:lnTo>
                  <a:lnTo>
                    <a:pt x="2197" y="6183"/>
                  </a:lnTo>
                  <a:lnTo>
                    <a:pt x="1669" y="6102"/>
                  </a:lnTo>
                  <a:lnTo>
                    <a:pt x="1384" y="6020"/>
                  </a:lnTo>
                  <a:lnTo>
                    <a:pt x="1181" y="5939"/>
                  </a:lnTo>
                  <a:lnTo>
                    <a:pt x="936" y="5817"/>
                  </a:lnTo>
                  <a:lnTo>
                    <a:pt x="733" y="5654"/>
                  </a:lnTo>
                  <a:lnTo>
                    <a:pt x="611" y="5451"/>
                  </a:lnTo>
                  <a:lnTo>
                    <a:pt x="489" y="5247"/>
                  </a:lnTo>
                  <a:lnTo>
                    <a:pt x="408" y="5003"/>
                  </a:lnTo>
                  <a:lnTo>
                    <a:pt x="367" y="4800"/>
                  </a:lnTo>
                  <a:lnTo>
                    <a:pt x="367" y="4556"/>
                  </a:lnTo>
                  <a:lnTo>
                    <a:pt x="408" y="4312"/>
                  </a:lnTo>
                  <a:lnTo>
                    <a:pt x="489" y="4068"/>
                  </a:lnTo>
                  <a:lnTo>
                    <a:pt x="570" y="3864"/>
                  </a:lnTo>
                  <a:lnTo>
                    <a:pt x="733" y="3580"/>
                  </a:lnTo>
                  <a:lnTo>
                    <a:pt x="977" y="3376"/>
                  </a:lnTo>
                  <a:lnTo>
                    <a:pt x="1262" y="3214"/>
                  </a:lnTo>
                  <a:lnTo>
                    <a:pt x="1547" y="3132"/>
                  </a:lnTo>
                  <a:lnTo>
                    <a:pt x="1872" y="3092"/>
                  </a:lnTo>
                  <a:lnTo>
                    <a:pt x="2197" y="3132"/>
                  </a:lnTo>
                  <a:lnTo>
                    <a:pt x="2482" y="3214"/>
                  </a:lnTo>
                  <a:lnTo>
                    <a:pt x="2767" y="3376"/>
                  </a:lnTo>
                  <a:lnTo>
                    <a:pt x="2889" y="3417"/>
                  </a:lnTo>
                  <a:lnTo>
                    <a:pt x="2970" y="3376"/>
                  </a:lnTo>
                  <a:lnTo>
                    <a:pt x="3052" y="3295"/>
                  </a:lnTo>
                  <a:lnTo>
                    <a:pt x="3092" y="3214"/>
                  </a:lnTo>
                  <a:lnTo>
                    <a:pt x="3052" y="2766"/>
                  </a:lnTo>
                  <a:lnTo>
                    <a:pt x="3092" y="2319"/>
                  </a:lnTo>
                  <a:lnTo>
                    <a:pt x="3214" y="1871"/>
                  </a:lnTo>
                  <a:lnTo>
                    <a:pt x="3377" y="1465"/>
                  </a:lnTo>
                  <a:lnTo>
                    <a:pt x="3621" y="1098"/>
                  </a:lnTo>
                  <a:lnTo>
                    <a:pt x="3906" y="814"/>
                  </a:lnTo>
                  <a:lnTo>
                    <a:pt x="4109" y="692"/>
                  </a:lnTo>
                  <a:lnTo>
                    <a:pt x="4272" y="570"/>
                  </a:lnTo>
                  <a:lnTo>
                    <a:pt x="4516" y="488"/>
                  </a:lnTo>
                  <a:lnTo>
                    <a:pt x="4719" y="407"/>
                  </a:lnTo>
                  <a:close/>
                  <a:moveTo>
                    <a:pt x="4882" y="0"/>
                  </a:moveTo>
                  <a:lnTo>
                    <a:pt x="4597" y="41"/>
                  </a:lnTo>
                  <a:lnTo>
                    <a:pt x="4353" y="122"/>
                  </a:lnTo>
                  <a:lnTo>
                    <a:pt x="4069" y="244"/>
                  </a:lnTo>
                  <a:lnTo>
                    <a:pt x="3865" y="366"/>
                  </a:lnTo>
                  <a:lnTo>
                    <a:pt x="3621" y="529"/>
                  </a:lnTo>
                  <a:lnTo>
                    <a:pt x="3458" y="692"/>
                  </a:lnTo>
                  <a:lnTo>
                    <a:pt x="3296" y="895"/>
                  </a:lnTo>
                  <a:lnTo>
                    <a:pt x="3133" y="1098"/>
                  </a:lnTo>
                  <a:lnTo>
                    <a:pt x="3011" y="1342"/>
                  </a:lnTo>
                  <a:lnTo>
                    <a:pt x="2889" y="1587"/>
                  </a:lnTo>
                  <a:lnTo>
                    <a:pt x="2726" y="2115"/>
                  </a:lnTo>
                  <a:lnTo>
                    <a:pt x="2645" y="2644"/>
                  </a:lnTo>
                  <a:lnTo>
                    <a:pt x="2662" y="2878"/>
                  </a:lnTo>
                  <a:lnTo>
                    <a:pt x="2662" y="2878"/>
                  </a:lnTo>
                  <a:lnTo>
                    <a:pt x="2401" y="2766"/>
                  </a:lnTo>
                  <a:lnTo>
                    <a:pt x="2075" y="2685"/>
                  </a:lnTo>
                  <a:lnTo>
                    <a:pt x="1750" y="2685"/>
                  </a:lnTo>
                  <a:lnTo>
                    <a:pt x="1465" y="2725"/>
                  </a:lnTo>
                  <a:lnTo>
                    <a:pt x="1140" y="2847"/>
                  </a:lnTo>
                  <a:lnTo>
                    <a:pt x="855" y="2970"/>
                  </a:lnTo>
                  <a:lnTo>
                    <a:pt x="611" y="3173"/>
                  </a:lnTo>
                  <a:lnTo>
                    <a:pt x="408" y="3376"/>
                  </a:lnTo>
                  <a:lnTo>
                    <a:pt x="245" y="3580"/>
                  </a:lnTo>
                  <a:lnTo>
                    <a:pt x="123" y="3824"/>
                  </a:lnTo>
                  <a:lnTo>
                    <a:pt x="42" y="4068"/>
                  </a:lnTo>
                  <a:lnTo>
                    <a:pt x="1" y="4353"/>
                  </a:lnTo>
                  <a:lnTo>
                    <a:pt x="1" y="4637"/>
                  </a:lnTo>
                  <a:lnTo>
                    <a:pt x="1" y="4881"/>
                  </a:lnTo>
                  <a:lnTo>
                    <a:pt x="42" y="5166"/>
                  </a:lnTo>
                  <a:lnTo>
                    <a:pt x="164" y="5451"/>
                  </a:lnTo>
                  <a:lnTo>
                    <a:pt x="286" y="5695"/>
                  </a:lnTo>
                  <a:lnTo>
                    <a:pt x="448" y="5939"/>
                  </a:lnTo>
                  <a:lnTo>
                    <a:pt x="692" y="6102"/>
                  </a:lnTo>
                  <a:lnTo>
                    <a:pt x="896" y="6264"/>
                  </a:lnTo>
                  <a:lnTo>
                    <a:pt x="1181" y="6346"/>
                  </a:lnTo>
                  <a:lnTo>
                    <a:pt x="1425" y="6468"/>
                  </a:lnTo>
                  <a:lnTo>
                    <a:pt x="1709" y="6508"/>
                  </a:lnTo>
                  <a:lnTo>
                    <a:pt x="2319" y="6590"/>
                  </a:lnTo>
                  <a:lnTo>
                    <a:pt x="4109" y="6590"/>
                  </a:lnTo>
                  <a:lnTo>
                    <a:pt x="6102" y="6508"/>
                  </a:lnTo>
                  <a:lnTo>
                    <a:pt x="8136" y="6346"/>
                  </a:lnTo>
                  <a:lnTo>
                    <a:pt x="8502" y="6305"/>
                  </a:lnTo>
                  <a:lnTo>
                    <a:pt x="8868" y="6224"/>
                  </a:lnTo>
                  <a:lnTo>
                    <a:pt x="9234" y="6102"/>
                  </a:lnTo>
                  <a:lnTo>
                    <a:pt x="9600" y="5939"/>
                  </a:lnTo>
                  <a:lnTo>
                    <a:pt x="9926" y="5735"/>
                  </a:lnTo>
                  <a:lnTo>
                    <a:pt x="10048" y="5613"/>
                  </a:lnTo>
                  <a:lnTo>
                    <a:pt x="10170" y="5451"/>
                  </a:lnTo>
                  <a:lnTo>
                    <a:pt x="10292" y="5329"/>
                  </a:lnTo>
                  <a:lnTo>
                    <a:pt x="10333" y="5125"/>
                  </a:lnTo>
                  <a:lnTo>
                    <a:pt x="10414" y="4963"/>
                  </a:lnTo>
                  <a:lnTo>
                    <a:pt x="10414" y="4759"/>
                  </a:lnTo>
                  <a:lnTo>
                    <a:pt x="10414" y="4556"/>
                  </a:lnTo>
                  <a:lnTo>
                    <a:pt x="10333" y="4353"/>
                  </a:lnTo>
                  <a:lnTo>
                    <a:pt x="10292" y="4149"/>
                  </a:lnTo>
                  <a:lnTo>
                    <a:pt x="10170" y="3986"/>
                  </a:lnTo>
                  <a:lnTo>
                    <a:pt x="10048" y="3824"/>
                  </a:lnTo>
                  <a:lnTo>
                    <a:pt x="9885" y="3661"/>
                  </a:lnTo>
                  <a:lnTo>
                    <a:pt x="9723" y="3539"/>
                  </a:lnTo>
                  <a:lnTo>
                    <a:pt x="9560" y="3458"/>
                  </a:lnTo>
                  <a:lnTo>
                    <a:pt x="9356" y="3376"/>
                  </a:lnTo>
                  <a:lnTo>
                    <a:pt x="9112" y="3336"/>
                  </a:lnTo>
                  <a:lnTo>
                    <a:pt x="8868" y="3295"/>
                  </a:lnTo>
                  <a:lnTo>
                    <a:pt x="8665" y="3336"/>
                  </a:lnTo>
                  <a:lnTo>
                    <a:pt x="8421" y="3376"/>
                  </a:lnTo>
                  <a:lnTo>
                    <a:pt x="8218" y="3417"/>
                  </a:lnTo>
                  <a:lnTo>
                    <a:pt x="8209" y="3421"/>
                  </a:lnTo>
                  <a:lnTo>
                    <a:pt x="8218" y="3376"/>
                  </a:lnTo>
                  <a:lnTo>
                    <a:pt x="8218" y="3173"/>
                  </a:lnTo>
                  <a:lnTo>
                    <a:pt x="8177" y="3010"/>
                  </a:lnTo>
                  <a:lnTo>
                    <a:pt x="8136" y="2847"/>
                  </a:lnTo>
                  <a:lnTo>
                    <a:pt x="8055" y="2685"/>
                  </a:lnTo>
                  <a:lnTo>
                    <a:pt x="7933" y="2522"/>
                  </a:lnTo>
                  <a:lnTo>
                    <a:pt x="7811" y="2400"/>
                  </a:lnTo>
                  <a:lnTo>
                    <a:pt x="7648" y="2278"/>
                  </a:lnTo>
                  <a:lnTo>
                    <a:pt x="7485" y="2237"/>
                  </a:lnTo>
                  <a:lnTo>
                    <a:pt x="7323" y="2156"/>
                  </a:lnTo>
                  <a:lnTo>
                    <a:pt x="6940" y="2156"/>
                  </a:lnTo>
                  <a:lnTo>
                    <a:pt x="6957" y="2075"/>
                  </a:lnTo>
                  <a:lnTo>
                    <a:pt x="6997" y="1831"/>
                  </a:lnTo>
                  <a:lnTo>
                    <a:pt x="6957" y="1587"/>
                  </a:lnTo>
                  <a:lnTo>
                    <a:pt x="6916" y="1342"/>
                  </a:lnTo>
                  <a:lnTo>
                    <a:pt x="6835" y="1139"/>
                  </a:lnTo>
                  <a:lnTo>
                    <a:pt x="6753" y="936"/>
                  </a:lnTo>
                  <a:lnTo>
                    <a:pt x="6590" y="732"/>
                  </a:lnTo>
                  <a:lnTo>
                    <a:pt x="6428" y="529"/>
                  </a:lnTo>
                  <a:lnTo>
                    <a:pt x="6265" y="366"/>
                  </a:lnTo>
                  <a:lnTo>
                    <a:pt x="6062" y="244"/>
                  </a:lnTo>
                  <a:lnTo>
                    <a:pt x="5858" y="122"/>
                  </a:lnTo>
                  <a:lnTo>
                    <a:pt x="5614" y="41"/>
                  </a:lnTo>
                  <a:lnTo>
                    <a:pt x="5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rot="10800000">
            <a:off x="7879939" y="4171104"/>
            <a:ext cx="1566947" cy="1148322"/>
            <a:chOff x="238125" y="896375"/>
            <a:chExt cx="635575" cy="465775"/>
          </a:xfrm>
        </p:grpSpPr>
        <p:sp>
          <p:nvSpPr>
            <p:cNvPr id="54" name="Google Shape;54;p2"/>
            <p:cNvSpPr/>
            <p:nvPr/>
          </p:nvSpPr>
          <p:spPr>
            <a:xfrm>
              <a:off x="258450" y="937050"/>
              <a:ext cx="615250" cy="425100"/>
            </a:xfrm>
            <a:custGeom>
              <a:avLst/>
              <a:gdLst/>
              <a:ahLst/>
              <a:cxnLst/>
              <a:rect l="l" t="t" r="r" b="b"/>
              <a:pathLst>
                <a:path w="24610" h="17004" extrusionOk="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38125" y="918750"/>
              <a:ext cx="596925" cy="409850"/>
            </a:xfrm>
            <a:custGeom>
              <a:avLst/>
              <a:gdLst/>
              <a:ahLst/>
              <a:cxnLst/>
              <a:rect l="l" t="t" r="r" b="b"/>
              <a:pathLst>
                <a:path w="23877" h="16394" extrusionOk="0">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61500" y="916725"/>
              <a:ext cx="477975" cy="336600"/>
            </a:xfrm>
            <a:custGeom>
              <a:avLst/>
              <a:gdLst/>
              <a:ahLst/>
              <a:cxnLst/>
              <a:rect l="l" t="t" r="r" b="b"/>
              <a:pathLst>
                <a:path w="19119" h="13464" extrusionOk="0">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77775" y="921800"/>
              <a:ext cx="404750" cy="281700"/>
            </a:xfrm>
            <a:custGeom>
              <a:avLst/>
              <a:gdLst/>
              <a:ahLst/>
              <a:cxnLst/>
              <a:rect l="l" t="t" r="r" b="b"/>
              <a:pathLst>
                <a:path w="16190" h="11268" extrusionOk="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29625" y="896375"/>
              <a:ext cx="264425" cy="187150"/>
            </a:xfrm>
            <a:custGeom>
              <a:avLst/>
              <a:gdLst/>
              <a:ahLst/>
              <a:cxnLst/>
              <a:rect l="l" t="t" r="r" b="b"/>
              <a:pathLst>
                <a:path w="10577" h="7486" extrusionOk="0">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p:nvPr/>
        </p:nvSpPr>
        <p:spPr>
          <a:xfrm>
            <a:off x="444778" y="447067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581987" y="4739780"/>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542479" y="52334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2"/>
          <p:cNvGrpSpPr/>
          <p:nvPr/>
        </p:nvGrpSpPr>
        <p:grpSpPr>
          <a:xfrm>
            <a:off x="4563981" y="3034877"/>
            <a:ext cx="307124" cy="305294"/>
            <a:chOff x="1026043" y="1162815"/>
            <a:chExt cx="307124" cy="305294"/>
          </a:xfrm>
        </p:grpSpPr>
        <p:sp>
          <p:nvSpPr>
            <p:cNvPr id="63" name="Google Shape;63;p2"/>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40"/>
        <p:cNvGrpSpPr/>
        <p:nvPr/>
      </p:nvGrpSpPr>
      <p:grpSpPr>
        <a:xfrm>
          <a:off x="0" y="0"/>
          <a:ext cx="0" cy="0"/>
          <a:chOff x="0" y="0"/>
          <a:chExt cx="0" cy="0"/>
        </a:xfrm>
      </p:grpSpPr>
      <p:sp>
        <p:nvSpPr>
          <p:cNvPr id="741" name="Google Shape;74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42" name="Google Shape;742;p21"/>
          <p:cNvSpPr txBox="1">
            <a:spLocks noGrp="1"/>
          </p:cNvSpPr>
          <p:nvPr>
            <p:ph type="title" idx="2"/>
          </p:nvPr>
        </p:nvSpPr>
        <p:spPr>
          <a:xfrm>
            <a:off x="1101175" y="1877331"/>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3" name="Google Shape;743;p21"/>
          <p:cNvSpPr txBox="1">
            <a:spLocks noGrp="1"/>
          </p:cNvSpPr>
          <p:nvPr>
            <p:ph type="subTitle" idx="1"/>
          </p:nvPr>
        </p:nvSpPr>
        <p:spPr>
          <a:xfrm>
            <a:off x="1101175" y="2306086"/>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4" name="Google Shape;744;p21"/>
          <p:cNvSpPr txBox="1">
            <a:spLocks noGrp="1"/>
          </p:cNvSpPr>
          <p:nvPr>
            <p:ph type="title" idx="3"/>
          </p:nvPr>
        </p:nvSpPr>
        <p:spPr>
          <a:xfrm>
            <a:off x="3390900" y="1877331"/>
            <a:ext cx="2362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5" name="Google Shape;745;p21"/>
          <p:cNvSpPr txBox="1">
            <a:spLocks noGrp="1"/>
          </p:cNvSpPr>
          <p:nvPr>
            <p:ph type="subTitle" idx="4"/>
          </p:nvPr>
        </p:nvSpPr>
        <p:spPr>
          <a:xfrm>
            <a:off x="3474175" y="2306084"/>
            <a:ext cx="2195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6" name="Google Shape;746;p21"/>
          <p:cNvSpPr txBox="1">
            <a:spLocks noGrp="1"/>
          </p:cNvSpPr>
          <p:nvPr>
            <p:ph type="title" idx="5"/>
          </p:nvPr>
        </p:nvSpPr>
        <p:spPr>
          <a:xfrm>
            <a:off x="1101175" y="3615531"/>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7" name="Google Shape;747;p21"/>
          <p:cNvSpPr txBox="1">
            <a:spLocks noGrp="1"/>
          </p:cNvSpPr>
          <p:nvPr>
            <p:ph type="subTitle" idx="6"/>
          </p:nvPr>
        </p:nvSpPr>
        <p:spPr>
          <a:xfrm>
            <a:off x="1101175" y="4044286"/>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8" name="Google Shape;748;p21"/>
          <p:cNvSpPr txBox="1">
            <a:spLocks noGrp="1"/>
          </p:cNvSpPr>
          <p:nvPr>
            <p:ph type="title" idx="7"/>
          </p:nvPr>
        </p:nvSpPr>
        <p:spPr>
          <a:xfrm>
            <a:off x="3474175" y="3615524"/>
            <a:ext cx="2195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9" name="Google Shape;749;p21"/>
          <p:cNvSpPr txBox="1">
            <a:spLocks noGrp="1"/>
          </p:cNvSpPr>
          <p:nvPr>
            <p:ph type="subTitle" idx="8"/>
          </p:nvPr>
        </p:nvSpPr>
        <p:spPr>
          <a:xfrm>
            <a:off x="3474175" y="4044277"/>
            <a:ext cx="2195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0" name="Google Shape;750;p21"/>
          <p:cNvSpPr txBox="1">
            <a:spLocks noGrp="1"/>
          </p:cNvSpPr>
          <p:nvPr>
            <p:ph type="title" idx="9"/>
          </p:nvPr>
        </p:nvSpPr>
        <p:spPr>
          <a:xfrm>
            <a:off x="6023950" y="1877331"/>
            <a:ext cx="2050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1" name="Google Shape;751;p21"/>
          <p:cNvSpPr txBox="1">
            <a:spLocks noGrp="1"/>
          </p:cNvSpPr>
          <p:nvPr>
            <p:ph type="subTitle" idx="13"/>
          </p:nvPr>
        </p:nvSpPr>
        <p:spPr>
          <a:xfrm>
            <a:off x="6056727" y="2306086"/>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2" name="Google Shape;752;p21"/>
          <p:cNvSpPr txBox="1">
            <a:spLocks noGrp="1"/>
          </p:cNvSpPr>
          <p:nvPr>
            <p:ph type="title" idx="14"/>
          </p:nvPr>
        </p:nvSpPr>
        <p:spPr>
          <a:xfrm>
            <a:off x="6056727" y="3615531"/>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3" name="Google Shape;753;p21"/>
          <p:cNvSpPr txBox="1">
            <a:spLocks noGrp="1"/>
          </p:cNvSpPr>
          <p:nvPr>
            <p:ph type="subTitle" idx="15"/>
          </p:nvPr>
        </p:nvSpPr>
        <p:spPr>
          <a:xfrm>
            <a:off x="6056727" y="4044286"/>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54" name="Google Shape;754;p21"/>
          <p:cNvSpPr/>
          <p:nvPr/>
        </p:nvSpPr>
        <p:spPr>
          <a:xfrm flipH="1">
            <a:off x="7851625" y="4251062"/>
            <a:ext cx="3656709" cy="2101870"/>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1"/>
          <p:cNvSpPr/>
          <p:nvPr/>
        </p:nvSpPr>
        <p:spPr>
          <a:xfrm flipH="1">
            <a:off x="-2479325" y="-1234000"/>
            <a:ext cx="3656709" cy="2101870"/>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21"/>
          <p:cNvGrpSpPr/>
          <p:nvPr/>
        </p:nvGrpSpPr>
        <p:grpSpPr>
          <a:xfrm rot="-2699931" flipH="1">
            <a:off x="-718506" y="3871142"/>
            <a:ext cx="1340695" cy="1721696"/>
            <a:chOff x="2659350" y="1746500"/>
            <a:chExt cx="379350" cy="487125"/>
          </a:xfrm>
        </p:grpSpPr>
        <p:sp>
          <p:nvSpPr>
            <p:cNvPr id="757" name="Google Shape;757;p21"/>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1"/>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0" name="Google Shape;760;p21"/>
          <p:cNvSpPr/>
          <p:nvPr/>
        </p:nvSpPr>
        <p:spPr>
          <a:xfrm>
            <a:off x="340385" y="196246"/>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flipH="1">
            <a:off x="336948" y="1854288"/>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21"/>
          <p:cNvGrpSpPr/>
          <p:nvPr/>
        </p:nvGrpSpPr>
        <p:grpSpPr>
          <a:xfrm flipH="1">
            <a:off x="254764" y="2898692"/>
            <a:ext cx="474643" cy="299712"/>
            <a:chOff x="7729218" y="1694205"/>
            <a:chExt cx="474643" cy="299712"/>
          </a:xfrm>
        </p:grpSpPr>
        <p:sp>
          <p:nvSpPr>
            <p:cNvPr id="763" name="Google Shape;763;p21"/>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21"/>
          <p:cNvSpPr/>
          <p:nvPr/>
        </p:nvSpPr>
        <p:spPr>
          <a:xfrm flipH="1">
            <a:off x="8423998" y="1494413"/>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flipH="1">
            <a:off x="8151756" y="479767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1"/>
          <p:cNvGrpSpPr/>
          <p:nvPr/>
        </p:nvGrpSpPr>
        <p:grpSpPr>
          <a:xfrm>
            <a:off x="8577781" y="246952"/>
            <a:ext cx="307124" cy="305294"/>
            <a:chOff x="1026043" y="1162815"/>
            <a:chExt cx="307124" cy="305294"/>
          </a:xfrm>
        </p:grpSpPr>
        <p:sp>
          <p:nvSpPr>
            <p:cNvPr id="768" name="Google Shape;768;p21"/>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6" name="Google Shape;776;p21"/>
          <p:cNvSpPr/>
          <p:nvPr/>
        </p:nvSpPr>
        <p:spPr>
          <a:xfrm>
            <a:off x="8577773" y="3034860"/>
            <a:ext cx="303418" cy="305294"/>
          </a:xfrm>
          <a:custGeom>
            <a:avLst/>
            <a:gdLst/>
            <a:ahLst/>
            <a:cxnLst/>
            <a:rect l="l" t="t" r="r" b="b"/>
            <a:pathLst>
              <a:path w="6631" h="6672" extrusionOk="0">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flipH="1">
            <a:off x="3087173" y="4763238"/>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054"/>
        <p:cNvGrpSpPr/>
        <p:nvPr/>
      </p:nvGrpSpPr>
      <p:grpSpPr>
        <a:xfrm>
          <a:off x="0" y="0"/>
          <a:ext cx="0" cy="0"/>
          <a:chOff x="0" y="0"/>
          <a:chExt cx="0" cy="0"/>
        </a:xfrm>
      </p:grpSpPr>
      <p:sp>
        <p:nvSpPr>
          <p:cNvPr id="1055" name="Google Shape;1055;p30"/>
          <p:cNvSpPr/>
          <p:nvPr/>
        </p:nvSpPr>
        <p:spPr>
          <a:xfrm>
            <a:off x="-1614825" y="3831637"/>
            <a:ext cx="3656709" cy="2101870"/>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7611275" y="-1005275"/>
            <a:ext cx="3656709" cy="2101870"/>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7" name="Google Shape;1057;p30"/>
          <p:cNvGrpSpPr/>
          <p:nvPr/>
        </p:nvGrpSpPr>
        <p:grpSpPr>
          <a:xfrm>
            <a:off x="8116881" y="393465"/>
            <a:ext cx="307124" cy="305294"/>
            <a:chOff x="1026043" y="1162815"/>
            <a:chExt cx="307124" cy="305294"/>
          </a:xfrm>
        </p:grpSpPr>
        <p:sp>
          <p:nvSpPr>
            <p:cNvPr id="1058" name="Google Shape;1058;p30"/>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0"/>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0"/>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30"/>
          <p:cNvGrpSpPr/>
          <p:nvPr/>
        </p:nvGrpSpPr>
        <p:grpSpPr>
          <a:xfrm>
            <a:off x="6749493" y="4363642"/>
            <a:ext cx="474643" cy="299712"/>
            <a:chOff x="7729218" y="1694205"/>
            <a:chExt cx="474643" cy="299712"/>
          </a:xfrm>
        </p:grpSpPr>
        <p:sp>
          <p:nvSpPr>
            <p:cNvPr id="1067" name="Google Shape;1067;p30"/>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9" name="Google Shape;1069;p30"/>
          <p:cNvSpPr/>
          <p:nvPr/>
        </p:nvSpPr>
        <p:spPr>
          <a:xfrm>
            <a:off x="360072" y="3727134"/>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30"/>
          <p:cNvGrpSpPr/>
          <p:nvPr/>
        </p:nvGrpSpPr>
        <p:grpSpPr>
          <a:xfrm rot="10800000">
            <a:off x="7371465" y="3831622"/>
            <a:ext cx="2299701" cy="1685267"/>
            <a:chOff x="238125" y="896375"/>
            <a:chExt cx="635575" cy="465775"/>
          </a:xfrm>
        </p:grpSpPr>
        <p:sp>
          <p:nvSpPr>
            <p:cNvPr id="1071" name="Google Shape;1071;p30"/>
            <p:cNvSpPr/>
            <p:nvPr/>
          </p:nvSpPr>
          <p:spPr>
            <a:xfrm>
              <a:off x="258450" y="937050"/>
              <a:ext cx="615250" cy="425100"/>
            </a:xfrm>
            <a:custGeom>
              <a:avLst/>
              <a:gdLst/>
              <a:ahLst/>
              <a:cxnLst/>
              <a:rect l="l" t="t" r="r" b="b"/>
              <a:pathLst>
                <a:path w="24610" h="17004" extrusionOk="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238125" y="918750"/>
              <a:ext cx="596925" cy="409850"/>
            </a:xfrm>
            <a:custGeom>
              <a:avLst/>
              <a:gdLst/>
              <a:ahLst/>
              <a:cxnLst/>
              <a:rect l="l" t="t" r="r" b="b"/>
              <a:pathLst>
                <a:path w="23877" h="16394" extrusionOk="0">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261500" y="916725"/>
              <a:ext cx="477975" cy="336600"/>
            </a:xfrm>
            <a:custGeom>
              <a:avLst/>
              <a:gdLst/>
              <a:ahLst/>
              <a:cxnLst/>
              <a:rect l="l" t="t" r="r" b="b"/>
              <a:pathLst>
                <a:path w="19119" h="13464" extrusionOk="0">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277775" y="921800"/>
              <a:ext cx="404750" cy="281700"/>
            </a:xfrm>
            <a:custGeom>
              <a:avLst/>
              <a:gdLst/>
              <a:ahLst/>
              <a:cxnLst/>
              <a:rect l="l" t="t" r="r" b="b"/>
              <a:pathLst>
                <a:path w="16190" h="11268" extrusionOk="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329625" y="896375"/>
              <a:ext cx="264425" cy="187150"/>
            </a:xfrm>
            <a:custGeom>
              <a:avLst/>
              <a:gdLst/>
              <a:ahLst/>
              <a:cxnLst/>
              <a:rect l="l" t="t" r="r" b="b"/>
              <a:pathLst>
                <a:path w="10577" h="7486" extrusionOk="0">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30"/>
          <p:cNvGrpSpPr/>
          <p:nvPr/>
        </p:nvGrpSpPr>
        <p:grpSpPr>
          <a:xfrm rot="-1707809" flipH="1">
            <a:off x="-717545" y="-721343"/>
            <a:ext cx="1340703" cy="1721669"/>
            <a:chOff x="2659350" y="1746500"/>
            <a:chExt cx="379350" cy="487125"/>
          </a:xfrm>
        </p:grpSpPr>
        <p:sp>
          <p:nvSpPr>
            <p:cNvPr id="1077" name="Google Shape;1077;p30"/>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30"/>
          <p:cNvGrpSpPr/>
          <p:nvPr/>
        </p:nvGrpSpPr>
        <p:grpSpPr>
          <a:xfrm>
            <a:off x="886093" y="581517"/>
            <a:ext cx="474643" cy="299712"/>
            <a:chOff x="7729218" y="1694205"/>
            <a:chExt cx="474643" cy="299712"/>
          </a:xfrm>
        </p:grpSpPr>
        <p:sp>
          <p:nvSpPr>
            <p:cNvPr id="1081" name="Google Shape;1081;p30"/>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 name="Google Shape;1083;p30"/>
          <p:cNvSpPr/>
          <p:nvPr/>
        </p:nvSpPr>
        <p:spPr>
          <a:xfrm>
            <a:off x="278996" y="3091338"/>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6054153" y="466334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7739087" y="4470668"/>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8772703" y="140914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7371478" y="20614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1648337" y="291793"/>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089"/>
        <p:cNvGrpSpPr/>
        <p:nvPr/>
      </p:nvGrpSpPr>
      <p:grpSpPr>
        <a:xfrm>
          <a:off x="0" y="0"/>
          <a:ext cx="0" cy="0"/>
          <a:chOff x="0" y="0"/>
          <a:chExt cx="0" cy="0"/>
        </a:xfrm>
      </p:grpSpPr>
      <p:sp>
        <p:nvSpPr>
          <p:cNvPr id="1090" name="Google Shape;1090;p31"/>
          <p:cNvSpPr/>
          <p:nvPr/>
        </p:nvSpPr>
        <p:spPr>
          <a:xfrm rot="10800000" flipH="1">
            <a:off x="-3335934" y="4390282"/>
            <a:ext cx="5171118" cy="2972279"/>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1"/>
          <p:cNvSpPr/>
          <p:nvPr/>
        </p:nvSpPr>
        <p:spPr>
          <a:xfrm rot="10800000" flipH="1">
            <a:off x="6652416" y="-1583268"/>
            <a:ext cx="5171118" cy="2972279"/>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1"/>
          <p:cNvSpPr/>
          <p:nvPr/>
        </p:nvSpPr>
        <p:spPr>
          <a:xfrm rot="10800000" flipH="1">
            <a:off x="1920142" y="4470671"/>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rot="10800000" flipH="1">
            <a:off x="8271314" y="3824986"/>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rot="10800000" flipH="1">
            <a:off x="1853114" y="552749"/>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 name="Google Shape;1095;p31"/>
          <p:cNvGrpSpPr/>
          <p:nvPr/>
        </p:nvGrpSpPr>
        <p:grpSpPr>
          <a:xfrm rot="-5400000" flipH="1">
            <a:off x="-1004624" y="3805865"/>
            <a:ext cx="1915490" cy="2459786"/>
            <a:chOff x="2659350" y="1746500"/>
            <a:chExt cx="379350" cy="487125"/>
          </a:xfrm>
        </p:grpSpPr>
        <p:sp>
          <p:nvSpPr>
            <p:cNvPr id="1096" name="Google Shape;1096;p31"/>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1"/>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1"/>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31"/>
          <p:cNvSpPr/>
          <p:nvPr/>
        </p:nvSpPr>
        <p:spPr>
          <a:xfrm rot="10800000" flipH="1">
            <a:off x="7435646" y="1193530"/>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31"/>
          <p:cNvGrpSpPr/>
          <p:nvPr/>
        </p:nvGrpSpPr>
        <p:grpSpPr>
          <a:xfrm rot="10800000" flipH="1">
            <a:off x="7693887" y="-941801"/>
            <a:ext cx="2408503" cy="2408503"/>
            <a:chOff x="7349044" y="3624409"/>
            <a:chExt cx="2408503" cy="2408503"/>
          </a:xfrm>
        </p:grpSpPr>
        <p:sp>
          <p:nvSpPr>
            <p:cNvPr id="1101" name="Google Shape;1101;p31"/>
            <p:cNvSpPr/>
            <p:nvPr/>
          </p:nvSpPr>
          <p:spPr>
            <a:xfrm rot="8100000" flipH="1">
              <a:off x="7661995" y="4016892"/>
              <a:ext cx="1782600" cy="1623537"/>
            </a:xfrm>
            <a:custGeom>
              <a:avLst/>
              <a:gdLst/>
              <a:ahLst/>
              <a:cxnLst/>
              <a:rect l="l" t="t" r="r" b="b"/>
              <a:pathLst>
                <a:path w="19160" h="17451" extrusionOk="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1"/>
            <p:cNvSpPr/>
            <p:nvPr/>
          </p:nvSpPr>
          <p:spPr>
            <a:xfrm rot="8100000" flipH="1">
              <a:off x="7872293" y="4243499"/>
              <a:ext cx="1634949" cy="1309454"/>
            </a:xfrm>
            <a:custGeom>
              <a:avLst/>
              <a:gdLst/>
              <a:ahLst/>
              <a:cxnLst/>
              <a:rect l="l" t="t" r="r" b="b"/>
              <a:pathLst>
                <a:path w="17573" h="14075" extrusionOk="0">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1"/>
            <p:cNvSpPr/>
            <p:nvPr/>
          </p:nvSpPr>
          <p:spPr>
            <a:xfrm rot="8100000" flipH="1">
              <a:off x="8893413" y="4510443"/>
              <a:ext cx="673778" cy="582858"/>
            </a:xfrm>
            <a:custGeom>
              <a:avLst/>
              <a:gdLst/>
              <a:ahLst/>
              <a:cxnLst/>
              <a:rect l="l" t="t" r="r" b="b"/>
              <a:pathLst>
                <a:path w="7242" h="6265" extrusionOk="0">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1"/>
            <p:cNvSpPr/>
            <p:nvPr/>
          </p:nvSpPr>
          <p:spPr>
            <a:xfrm rot="8100000" flipH="1">
              <a:off x="7985425" y="4705653"/>
              <a:ext cx="688850" cy="510943"/>
            </a:xfrm>
            <a:custGeom>
              <a:avLst/>
              <a:gdLst/>
              <a:ahLst/>
              <a:cxnLst/>
              <a:rect l="l" t="t" r="r" b="b"/>
              <a:pathLst>
                <a:path w="7404" h="5492" extrusionOk="0">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1"/>
          <p:cNvGrpSpPr/>
          <p:nvPr/>
        </p:nvGrpSpPr>
        <p:grpSpPr>
          <a:xfrm rot="10800000" flipH="1">
            <a:off x="7964211" y="2127664"/>
            <a:ext cx="307124" cy="305294"/>
            <a:chOff x="1026043" y="1162815"/>
            <a:chExt cx="307124" cy="305294"/>
          </a:xfrm>
        </p:grpSpPr>
        <p:sp>
          <p:nvSpPr>
            <p:cNvPr id="1106" name="Google Shape;1106;p31"/>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1"/>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1"/>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1"/>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1"/>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1"/>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1"/>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1"/>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4" name="Google Shape;1114;p31"/>
          <p:cNvGrpSpPr/>
          <p:nvPr/>
        </p:nvGrpSpPr>
        <p:grpSpPr>
          <a:xfrm rot="10800000" flipH="1">
            <a:off x="1002003" y="1466691"/>
            <a:ext cx="309000" cy="305294"/>
            <a:chOff x="8360310" y="1124637"/>
            <a:chExt cx="309000" cy="305294"/>
          </a:xfrm>
        </p:grpSpPr>
        <p:sp>
          <p:nvSpPr>
            <p:cNvPr id="1115" name="Google Shape;1115;p31"/>
            <p:cNvSpPr/>
            <p:nvPr/>
          </p:nvSpPr>
          <p:spPr>
            <a:xfrm>
              <a:off x="8360310" y="1124637"/>
              <a:ext cx="309000" cy="305294"/>
            </a:xfrm>
            <a:custGeom>
              <a:avLst/>
              <a:gdLst/>
              <a:ahLst/>
              <a:cxnLst/>
              <a:rect l="l" t="t" r="r" b="b"/>
              <a:pathLst>
                <a:path w="6753" h="6672" extrusionOk="0">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1"/>
            <p:cNvSpPr/>
            <p:nvPr/>
          </p:nvSpPr>
          <p:spPr>
            <a:xfrm>
              <a:off x="8444093" y="1206543"/>
              <a:ext cx="169394" cy="160105"/>
            </a:xfrm>
            <a:custGeom>
              <a:avLst/>
              <a:gdLst/>
              <a:ahLst/>
              <a:cxnLst/>
              <a:rect l="l" t="t" r="r" b="b"/>
              <a:pathLst>
                <a:path w="3702" h="3499" extrusionOk="0">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1"/>
            <p:cNvSpPr/>
            <p:nvPr/>
          </p:nvSpPr>
          <p:spPr>
            <a:xfrm>
              <a:off x="8535287" y="1236332"/>
              <a:ext cx="18623" cy="18669"/>
            </a:xfrm>
            <a:custGeom>
              <a:avLst/>
              <a:gdLst/>
              <a:ahLst/>
              <a:cxnLst/>
              <a:rect l="l" t="t" r="r" b="b"/>
              <a:pathLst>
                <a:path w="407" h="408" extrusionOk="0">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1"/>
            <p:cNvSpPr/>
            <p:nvPr/>
          </p:nvSpPr>
          <p:spPr>
            <a:xfrm>
              <a:off x="8492458" y="1241914"/>
              <a:ext cx="18669" cy="18669"/>
            </a:xfrm>
            <a:custGeom>
              <a:avLst/>
              <a:gdLst/>
              <a:ahLst/>
              <a:cxnLst/>
              <a:rect l="l" t="t" r="r" b="b"/>
              <a:pathLst>
                <a:path w="408" h="408" extrusionOk="0">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1"/>
            <p:cNvSpPr/>
            <p:nvPr/>
          </p:nvSpPr>
          <p:spPr>
            <a:xfrm>
              <a:off x="8477587" y="1290326"/>
              <a:ext cx="16793" cy="18623"/>
            </a:xfrm>
            <a:custGeom>
              <a:avLst/>
              <a:gdLst/>
              <a:ahLst/>
              <a:cxnLst/>
              <a:rect l="l" t="t" r="r" b="b"/>
              <a:pathLst>
                <a:path w="367" h="407" extrusionOk="0">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1"/>
            <p:cNvSpPr/>
            <p:nvPr/>
          </p:nvSpPr>
          <p:spPr>
            <a:xfrm>
              <a:off x="8516664" y="1318238"/>
              <a:ext cx="16793" cy="18669"/>
            </a:xfrm>
            <a:custGeom>
              <a:avLst/>
              <a:gdLst/>
              <a:ahLst/>
              <a:cxnLst/>
              <a:rect l="l" t="t" r="r" b="b"/>
              <a:pathLst>
                <a:path w="367" h="408" extrusionOk="0">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1"/>
            <p:cNvSpPr/>
            <p:nvPr/>
          </p:nvSpPr>
          <p:spPr>
            <a:xfrm>
              <a:off x="8561324" y="1280991"/>
              <a:ext cx="16793" cy="16793"/>
            </a:xfrm>
            <a:custGeom>
              <a:avLst/>
              <a:gdLst/>
              <a:ahLst/>
              <a:cxnLst/>
              <a:rect l="l" t="t" r="r" b="b"/>
              <a:pathLst>
                <a:path w="367" h="367" extrusionOk="0">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1"/>
            <p:cNvSpPr/>
            <p:nvPr/>
          </p:nvSpPr>
          <p:spPr>
            <a:xfrm>
              <a:off x="8522247" y="1271702"/>
              <a:ext cx="16793" cy="18669"/>
            </a:xfrm>
            <a:custGeom>
              <a:avLst/>
              <a:gdLst/>
              <a:ahLst/>
              <a:cxnLst/>
              <a:rect l="l" t="t" r="r" b="b"/>
              <a:pathLst>
                <a:path w="367" h="408" extrusionOk="0">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31"/>
          <p:cNvSpPr/>
          <p:nvPr/>
        </p:nvSpPr>
        <p:spPr>
          <a:xfrm rot="10800000" flipH="1">
            <a:off x="7283516" y="4360855"/>
            <a:ext cx="303418" cy="305294"/>
          </a:xfrm>
          <a:custGeom>
            <a:avLst/>
            <a:gdLst/>
            <a:ahLst/>
            <a:cxnLst/>
            <a:rect l="l" t="t" r="r" b="b"/>
            <a:pathLst>
              <a:path w="6631" h="6672" extrusionOk="0">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1"/>
          <p:cNvSpPr/>
          <p:nvPr/>
        </p:nvSpPr>
        <p:spPr>
          <a:xfrm rot="10800000" flipH="1">
            <a:off x="1183015" y="2869633"/>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1"/>
          <p:cNvSpPr/>
          <p:nvPr/>
        </p:nvSpPr>
        <p:spPr>
          <a:xfrm rot="10800000" flipH="1">
            <a:off x="215042" y="2494309"/>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a:endParaRPr/>
          </a:p>
        </p:txBody>
      </p:sp>
      <p:sp>
        <p:nvSpPr>
          <p:cNvPr id="120" name="Google Shape;120;p4"/>
          <p:cNvSpPr/>
          <p:nvPr/>
        </p:nvSpPr>
        <p:spPr>
          <a:xfrm>
            <a:off x="7611275" y="-1005275"/>
            <a:ext cx="3656709" cy="2101870"/>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4"/>
          <p:cNvGrpSpPr/>
          <p:nvPr/>
        </p:nvGrpSpPr>
        <p:grpSpPr>
          <a:xfrm rot="-1707809" flipH="1">
            <a:off x="-717545" y="-721343"/>
            <a:ext cx="1340703" cy="1721669"/>
            <a:chOff x="2659350" y="1746500"/>
            <a:chExt cx="379350" cy="487125"/>
          </a:xfrm>
        </p:grpSpPr>
        <p:sp>
          <p:nvSpPr>
            <p:cNvPr id="122" name="Google Shape;122;p4"/>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4"/>
          <p:cNvSpPr/>
          <p:nvPr/>
        </p:nvSpPr>
        <p:spPr>
          <a:xfrm>
            <a:off x="7371478" y="20614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1648337" y="291793"/>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4"/>
          <p:cNvGrpSpPr/>
          <p:nvPr/>
        </p:nvGrpSpPr>
        <p:grpSpPr>
          <a:xfrm>
            <a:off x="8116881" y="393465"/>
            <a:ext cx="307124" cy="305294"/>
            <a:chOff x="1026043" y="1162815"/>
            <a:chExt cx="307124" cy="305294"/>
          </a:xfrm>
        </p:grpSpPr>
        <p:sp>
          <p:nvSpPr>
            <p:cNvPr id="128" name="Google Shape;128;p4"/>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4"/>
          <p:cNvGrpSpPr/>
          <p:nvPr/>
        </p:nvGrpSpPr>
        <p:grpSpPr>
          <a:xfrm>
            <a:off x="886093" y="581517"/>
            <a:ext cx="474643" cy="299712"/>
            <a:chOff x="7729218" y="1694205"/>
            <a:chExt cx="474643" cy="299712"/>
          </a:xfrm>
        </p:grpSpPr>
        <p:sp>
          <p:nvSpPr>
            <p:cNvPr id="137" name="Google Shape;137;p4"/>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4"/>
          <p:cNvSpPr/>
          <p:nvPr/>
        </p:nvSpPr>
        <p:spPr>
          <a:xfrm>
            <a:off x="8772703" y="140914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278996" y="3091338"/>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360072" y="3727134"/>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1614825" y="3831637"/>
            <a:ext cx="3656709" cy="2101870"/>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4"/>
          <p:cNvGrpSpPr/>
          <p:nvPr/>
        </p:nvGrpSpPr>
        <p:grpSpPr>
          <a:xfrm>
            <a:off x="6749493" y="4363642"/>
            <a:ext cx="474643" cy="299712"/>
            <a:chOff x="7729218" y="1694205"/>
            <a:chExt cx="474643" cy="299712"/>
          </a:xfrm>
        </p:grpSpPr>
        <p:sp>
          <p:nvSpPr>
            <p:cNvPr id="144" name="Google Shape;144;p4"/>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4"/>
          <p:cNvSpPr/>
          <p:nvPr/>
        </p:nvSpPr>
        <p:spPr>
          <a:xfrm>
            <a:off x="7739087" y="4470668"/>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054153" y="466334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4"/>
          <p:cNvGrpSpPr/>
          <p:nvPr/>
        </p:nvGrpSpPr>
        <p:grpSpPr>
          <a:xfrm rot="10800000">
            <a:off x="7371465" y="3831622"/>
            <a:ext cx="2299701" cy="1685267"/>
            <a:chOff x="238125" y="896375"/>
            <a:chExt cx="635575" cy="465775"/>
          </a:xfrm>
        </p:grpSpPr>
        <p:sp>
          <p:nvSpPr>
            <p:cNvPr id="149" name="Google Shape;149;p4"/>
            <p:cNvSpPr/>
            <p:nvPr/>
          </p:nvSpPr>
          <p:spPr>
            <a:xfrm>
              <a:off x="258450" y="937050"/>
              <a:ext cx="615250" cy="425100"/>
            </a:xfrm>
            <a:custGeom>
              <a:avLst/>
              <a:gdLst/>
              <a:ahLst/>
              <a:cxnLst/>
              <a:rect l="l" t="t" r="r" b="b"/>
              <a:pathLst>
                <a:path w="24610" h="17004" extrusionOk="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277775" y="921800"/>
              <a:ext cx="404750" cy="281700"/>
            </a:xfrm>
            <a:custGeom>
              <a:avLst/>
              <a:gdLst/>
              <a:ahLst/>
              <a:cxnLst/>
              <a:rect l="l" t="t" r="r" b="b"/>
              <a:pathLst>
                <a:path w="16190" h="11268" extrusionOk="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238125" y="918750"/>
              <a:ext cx="596925" cy="409850"/>
            </a:xfrm>
            <a:custGeom>
              <a:avLst/>
              <a:gdLst/>
              <a:ahLst/>
              <a:cxnLst/>
              <a:rect l="l" t="t" r="r" b="b"/>
              <a:pathLst>
                <a:path w="23877" h="16394" extrusionOk="0">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261500" y="916725"/>
              <a:ext cx="477975" cy="336600"/>
            </a:xfrm>
            <a:custGeom>
              <a:avLst/>
              <a:gdLst/>
              <a:ahLst/>
              <a:cxnLst/>
              <a:rect l="l" t="t" r="r" b="b"/>
              <a:pathLst>
                <a:path w="19119" h="13464" extrusionOk="0">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329625" y="896375"/>
              <a:ext cx="264425" cy="187150"/>
            </a:xfrm>
            <a:custGeom>
              <a:avLst/>
              <a:gdLst/>
              <a:ahLst/>
              <a:cxnLst/>
              <a:rect l="l" t="t" r="r" b="b"/>
              <a:pathLst>
                <a:path w="10577" h="7486" extrusionOk="0">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94" name="Google Shape;194;p6"/>
          <p:cNvSpPr/>
          <p:nvPr/>
        </p:nvSpPr>
        <p:spPr>
          <a:xfrm flipH="1">
            <a:off x="7851625" y="4251062"/>
            <a:ext cx="3656709" cy="2101870"/>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flipH="1">
            <a:off x="-2479325" y="-1234000"/>
            <a:ext cx="3656709" cy="2101870"/>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6"/>
          <p:cNvGrpSpPr/>
          <p:nvPr/>
        </p:nvGrpSpPr>
        <p:grpSpPr>
          <a:xfrm rot="-2699931" flipH="1">
            <a:off x="-718506" y="3871142"/>
            <a:ext cx="1340695" cy="1721696"/>
            <a:chOff x="2659350" y="1746500"/>
            <a:chExt cx="379350" cy="487125"/>
          </a:xfrm>
        </p:grpSpPr>
        <p:sp>
          <p:nvSpPr>
            <p:cNvPr id="197" name="Google Shape;197;p6"/>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6"/>
          <p:cNvSpPr/>
          <p:nvPr/>
        </p:nvSpPr>
        <p:spPr>
          <a:xfrm>
            <a:off x="340385" y="196246"/>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flipH="1">
            <a:off x="2376748" y="4731738"/>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flipH="1">
            <a:off x="340368" y="170012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flipH="1">
            <a:off x="-114098" y="3244642"/>
            <a:ext cx="474643" cy="299712"/>
            <a:chOff x="7729218" y="1694205"/>
            <a:chExt cx="474643" cy="299712"/>
          </a:xfrm>
        </p:grpSpPr>
        <p:sp>
          <p:nvSpPr>
            <p:cNvPr id="204" name="Google Shape;204;p6"/>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flipH="1">
            <a:off x="8423998" y="1593363"/>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7327631" y="457032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6"/>
          <p:cNvGrpSpPr/>
          <p:nvPr/>
        </p:nvGrpSpPr>
        <p:grpSpPr>
          <a:xfrm>
            <a:off x="8577781" y="246952"/>
            <a:ext cx="307124" cy="305294"/>
            <a:chOff x="1026043" y="1162815"/>
            <a:chExt cx="307124" cy="305294"/>
          </a:xfrm>
        </p:grpSpPr>
        <p:sp>
          <p:nvSpPr>
            <p:cNvPr id="209" name="Google Shape;209;p6"/>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6"/>
          <p:cNvSpPr/>
          <p:nvPr/>
        </p:nvSpPr>
        <p:spPr>
          <a:xfrm>
            <a:off x="8579623" y="3139060"/>
            <a:ext cx="303418" cy="305294"/>
          </a:xfrm>
          <a:custGeom>
            <a:avLst/>
            <a:gdLst/>
            <a:ahLst/>
            <a:cxnLst/>
            <a:rect l="l" t="t" r="r" b="b"/>
            <a:pathLst>
              <a:path w="6631" h="6672" extrusionOk="0">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8"/>
        <p:cNvGrpSpPr/>
        <p:nvPr/>
      </p:nvGrpSpPr>
      <p:grpSpPr>
        <a:xfrm>
          <a:off x="0" y="0"/>
          <a:ext cx="0" cy="0"/>
          <a:chOff x="0" y="0"/>
          <a:chExt cx="0" cy="0"/>
        </a:xfrm>
      </p:grpSpPr>
      <p:sp>
        <p:nvSpPr>
          <p:cNvPr id="219" name="Google Shape;219;p7"/>
          <p:cNvSpPr txBox="1">
            <a:spLocks noGrp="1"/>
          </p:cNvSpPr>
          <p:nvPr>
            <p:ph type="title"/>
          </p:nvPr>
        </p:nvSpPr>
        <p:spPr>
          <a:xfrm>
            <a:off x="720000" y="1054625"/>
            <a:ext cx="341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20" name="Google Shape;220;p7"/>
          <p:cNvSpPr txBox="1">
            <a:spLocks noGrp="1"/>
          </p:cNvSpPr>
          <p:nvPr>
            <p:ph type="body" idx="1"/>
          </p:nvPr>
        </p:nvSpPr>
        <p:spPr>
          <a:xfrm>
            <a:off x="720000" y="2282551"/>
            <a:ext cx="4413900" cy="19860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15000"/>
              </a:lnSpc>
              <a:spcBef>
                <a:spcPts val="160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221" name="Google Shape;221;p7"/>
          <p:cNvSpPr/>
          <p:nvPr/>
        </p:nvSpPr>
        <p:spPr>
          <a:xfrm>
            <a:off x="6652416" y="3473499"/>
            <a:ext cx="5171118" cy="2972279"/>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6154010" y="1035642"/>
            <a:ext cx="152693" cy="154523"/>
          </a:xfrm>
          <a:custGeom>
            <a:avLst/>
            <a:gdLst/>
            <a:ahLst/>
            <a:cxnLst/>
            <a:rect l="l" t="t" r="r" b="b"/>
            <a:pathLst>
              <a:path w="3337" h="3377" extrusionOk="0">
                <a:moveTo>
                  <a:pt x="1506" y="1"/>
                </a:moveTo>
                <a:lnTo>
                  <a:pt x="1262" y="41"/>
                </a:lnTo>
                <a:lnTo>
                  <a:pt x="1018" y="123"/>
                </a:lnTo>
                <a:lnTo>
                  <a:pt x="773" y="204"/>
                </a:lnTo>
                <a:lnTo>
                  <a:pt x="570" y="367"/>
                </a:lnTo>
                <a:lnTo>
                  <a:pt x="407" y="529"/>
                </a:lnTo>
                <a:lnTo>
                  <a:pt x="245" y="692"/>
                </a:lnTo>
                <a:lnTo>
                  <a:pt x="163" y="896"/>
                </a:lnTo>
                <a:lnTo>
                  <a:pt x="82" y="1099"/>
                </a:lnTo>
                <a:lnTo>
                  <a:pt x="1" y="1343"/>
                </a:lnTo>
                <a:lnTo>
                  <a:pt x="1" y="1546"/>
                </a:lnTo>
                <a:lnTo>
                  <a:pt x="1" y="1790"/>
                </a:lnTo>
                <a:lnTo>
                  <a:pt x="41" y="1994"/>
                </a:lnTo>
                <a:lnTo>
                  <a:pt x="123" y="2319"/>
                </a:lnTo>
                <a:lnTo>
                  <a:pt x="245" y="2563"/>
                </a:lnTo>
                <a:lnTo>
                  <a:pt x="448" y="2807"/>
                </a:lnTo>
                <a:lnTo>
                  <a:pt x="692" y="3011"/>
                </a:lnTo>
                <a:lnTo>
                  <a:pt x="936" y="3173"/>
                </a:lnTo>
                <a:lnTo>
                  <a:pt x="1221" y="3295"/>
                </a:lnTo>
                <a:lnTo>
                  <a:pt x="1506" y="3377"/>
                </a:lnTo>
                <a:lnTo>
                  <a:pt x="1831" y="3377"/>
                </a:lnTo>
                <a:lnTo>
                  <a:pt x="2075" y="3336"/>
                </a:lnTo>
                <a:lnTo>
                  <a:pt x="2319" y="3255"/>
                </a:lnTo>
                <a:lnTo>
                  <a:pt x="2563" y="3173"/>
                </a:lnTo>
                <a:lnTo>
                  <a:pt x="2767" y="3011"/>
                </a:lnTo>
                <a:lnTo>
                  <a:pt x="2929" y="2848"/>
                </a:lnTo>
                <a:lnTo>
                  <a:pt x="3092" y="2645"/>
                </a:lnTo>
                <a:lnTo>
                  <a:pt x="3214" y="2441"/>
                </a:lnTo>
                <a:lnTo>
                  <a:pt x="3295" y="2197"/>
                </a:lnTo>
                <a:lnTo>
                  <a:pt x="3336" y="1912"/>
                </a:lnTo>
                <a:lnTo>
                  <a:pt x="3336" y="1628"/>
                </a:lnTo>
                <a:lnTo>
                  <a:pt x="3295" y="1343"/>
                </a:lnTo>
                <a:lnTo>
                  <a:pt x="3214" y="1099"/>
                </a:lnTo>
                <a:lnTo>
                  <a:pt x="3092" y="855"/>
                </a:lnTo>
                <a:lnTo>
                  <a:pt x="2929" y="611"/>
                </a:lnTo>
                <a:lnTo>
                  <a:pt x="2726" y="407"/>
                </a:lnTo>
                <a:lnTo>
                  <a:pt x="2482" y="245"/>
                </a:lnTo>
                <a:lnTo>
                  <a:pt x="2238" y="123"/>
                </a:lnTo>
                <a:lnTo>
                  <a:pt x="1994" y="41"/>
                </a:lnTo>
                <a:lnTo>
                  <a:pt x="17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2005792" y="556443"/>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8518014" y="724663"/>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7"/>
          <p:cNvGrpSpPr/>
          <p:nvPr/>
        </p:nvGrpSpPr>
        <p:grpSpPr>
          <a:xfrm>
            <a:off x="4838762" y="1325734"/>
            <a:ext cx="474643" cy="301588"/>
            <a:chOff x="7593894" y="395296"/>
            <a:chExt cx="474643" cy="301588"/>
          </a:xfrm>
        </p:grpSpPr>
        <p:sp>
          <p:nvSpPr>
            <p:cNvPr id="226" name="Google Shape;226;p7"/>
            <p:cNvSpPr/>
            <p:nvPr/>
          </p:nvSpPr>
          <p:spPr>
            <a:xfrm>
              <a:off x="7603183" y="404585"/>
              <a:ext cx="456065" cy="282964"/>
            </a:xfrm>
            <a:custGeom>
              <a:avLst/>
              <a:gdLst/>
              <a:ahLst/>
              <a:cxnLst/>
              <a:rect l="l" t="t" r="r" b="b"/>
              <a:pathLst>
                <a:path w="9967" h="6184" extrusionOk="0">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7593894" y="395296"/>
              <a:ext cx="474643" cy="301588"/>
            </a:xfrm>
            <a:custGeom>
              <a:avLst/>
              <a:gdLst/>
              <a:ahLst/>
              <a:cxnLst/>
              <a:rect l="l" t="t" r="r" b="b"/>
              <a:pathLst>
                <a:path w="10373" h="6591" extrusionOk="0">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7"/>
          <p:cNvSpPr/>
          <p:nvPr/>
        </p:nvSpPr>
        <p:spPr>
          <a:xfrm>
            <a:off x="291289" y="4666101"/>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7"/>
          <p:cNvGrpSpPr/>
          <p:nvPr/>
        </p:nvGrpSpPr>
        <p:grpSpPr>
          <a:xfrm rot="-5400000">
            <a:off x="-1004624" y="-1403142"/>
            <a:ext cx="1915490" cy="2459786"/>
            <a:chOff x="2659350" y="1746500"/>
            <a:chExt cx="379350" cy="487125"/>
          </a:xfrm>
        </p:grpSpPr>
        <p:sp>
          <p:nvSpPr>
            <p:cNvPr id="230" name="Google Shape;230;p7"/>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7"/>
          <p:cNvSpPr/>
          <p:nvPr/>
        </p:nvSpPr>
        <p:spPr>
          <a:xfrm>
            <a:off x="3564896" y="466609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7"/>
          <p:cNvGrpSpPr/>
          <p:nvPr/>
        </p:nvGrpSpPr>
        <p:grpSpPr>
          <a:xfrm>
            <a:off x="7693887" y="3395809"/>
            <a:ext cx="2408503" cy="2408503"/>
            <a:chOff x="7349044" y="3624409"/>
            <a:chExt cx="2408503" cy="2408503"/>
          </a:xfrm>
        </p:grpSpPr>
        <p:sp>
          <p:nvSpPr>
            <p:cNvPr id="235" name="Google Shape;235;p7"/>
            <p:cNvSpPr/>
            <p:nvPr/>
          </p:nvSpPr>
          <p:spPr>
            <a:xfrm rot="8100000" flipH="1">
              <a:off x="7661995" y="4016892"/>
              <a:ext cx="1782600" cy="1623537"/>
            </a:xfrm>
            <a:custGeom>
              <a:avLst/>
              <a:gdLst/>
              <a:ahLst/>
              <a:cxnLst/>
              <a:rect l="l" t="t" r="r" b="b"/>
              <a:pathLst>
                <a:path w="19160" h="17451" extrusionOk="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rot="8100000" flipH="1">
              <a:off x="7872293" y="4243499"/>
              <a:ext cx="1634949" cy="1309454"/>
            </a:xfrm>
            <a:custGeom>
              <a:avLst/>
              <a:gdLst/>
              <a:ahLst/>
              <a:cxnLst/>
              <a:rect l="l" t="t" r="r" b="b"/>
              <a:pathLst>
                <a:path w="17573" h="14075" extrusionOk="0">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rot="8100000" flipH="1">
              <a:off x="8893413" y="4510443"/>
              <a:ext cx="673778" cy="582858"/>
            </a:xfrm>
            <a:custGeom>
              <a:avLst/>
              <a:gdLst/>
              <a:ahLst/>
              <a:cxnLst/>
              <a:rect l="l" t="t" r="r" b="b"/>
              <a:pathLst>
                <a:path w="7242" h="6265" extrusionOk="0">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rot="8100000" flipH="1">
              <a:off x="7985425" y="4705653"/>
              <a:ext cx="688850" cy="510943"/>
            </a:xfrm>
            <a:custGeom>
              <a:avLst/>
              <a:gdLst/>
              <a:ahLst/>
              <a:cxnLst/>
              <a:rect l="l" t="t" r="r" b="b"/>
              <a:pathLst>
                <a:path w="7404" h="5492" extrusionOk="0">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7"/>
          <p:cNvGrpSpPr/>
          <p:nvPr/>
        </p:nvGrpSpPr>
        <p:grpSpPr>
          <a:xfrm>
            <a:off x="8440811" y="1702902"/>
            <a:ext cx="307124" cy="305294"/>
            <a:chOff x="1026043" y="1162815"/>
            <a:chExt cx="307124" cy="305294"/>
          </a:xfrm>
        </p:grpSpPr>
        <p:sp>
          <p:nvSpPr>
            <p:cNvPr id="240" name="Google Shape;240;p7"/>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7"/>
          <p:cNvGrpSpPr/>
          <p:nvPr/>
        </p:nvGrpSpPr>
        <p:grpSpPr>
          <a:xfrm>
            <a:off x="3755816" y="324700"/>
            <a:ext cx="309000" cy="305294"/>
            <a:chOff x="8360310" y="1124637"/>
            <a:chExt cx="309000" cy="305294"/>
          </a:xfrm>
        </p:grpSpPr>
        <p:sp>
          <p:nvSpPr>
            <p:cNvPr id="249" name="Google Shape;249;p7"/>
            <p:cNvSpPr/>
            <p:nvPr/>
          </p:nvSpPr>
          <p:spPr>
            <a:xfrm>
              <a:off x="8360310" y="1124637"/>
              <a:ext cx="309000" cy="305294"/>
            </a:xfrm>
            <a:custGeom>
              <a:avLst/>
              <a:gdLst/>
              <a:ahLst/>
              <a:cxnLst/>
              <a:rect l="l" t="t" r="r" b="b"/>
              <a:pathLst>
                <a:path w="6753" h="6672" extrusionOk="0">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8444093" y="1206543"/>
              <a:ext cx="169394" cy="160105"/>
            </a:xfrm>
            <a:custGeom>
              <a:avLst/>
              <a:gdLst/>
              <a:ahLst/>
              <a:cxnLst/>
              <a:rect l="l" t="t" r="r" b="b"/>
              <a:pathLst>
                <a:path w="3702" h="3499" extrusionOk="0">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8535287" y="1236332"/>
              <a:ext cx="18623" cy="18669"/>
            </a:xfrm>
            <a:custGeom>
              <a:avLst/>
              <a:gdLst/>
              <a:ahLst/>
              <a:cxnLst/>
              <a:rect l="l" t="t" r="r" b="b"/>
              <a:pathLst>
                <a:path w="407" h="408" extrusionOk="0">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8492458" y="1241914"/>
              <a:ext cx="18669" cy="18669"/>
            </a:xfrm>
            <a:custGeom>
              <a:avLst/>
              <a:gdLst/>
              <a:ahLst/>
              <a:cxnLst/>
              <a:rect l="l" t="t" r="r" b="b"/>
              <a:pathLst>
                <a:path w="408" h="408" extrusionOk="0">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8477587" y="1290326"/>
              <a:ext cx="16793" cy="18623"/>
            </a:xfrm>
            <a:custGeom>
              <a:avLst/>
              <a:gdLst/>
              <a:ahLst/>
              <a:cxnLst/>
              <a:rect l="l" t="t" r="r" b="b"/>
              <a:pathLst>
                <a:path w="367" h="407" extrusionOk="0">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516664" y="1318238"/>
              <a:ext cx="16793" cy="18669"/>
            </a:xfrm>
            <a:custGeom>
              <a:avLst/>
              <a:gdLst/>
              <a:ahLst/>
              <a:cxnLst/>
              <a:rect l="l" t="t" r="r" b="b"/>
              <a:pathLst>
                <a:path w="367" h="408" extrusionOk="0">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8561324" y="1280991"/>
              <a:ext cx="16793" cy="16793"/>
            </a:xfrm>
            <a:custGeom>
              <a:avLst/>
              <a:gdLst/>
              <a:ahLst/>
              <a:cxnLst/>
              <a:rect l="l" t="t" r="r" b="b"/>
              <a:pathLst>
                <a:path w="367" h="367" extrusionOk="0">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8522247" y="1271702"/>
              <a:ext cx="16793" cy="18669"/>
            </a:xfrm>
            <a:custGeom>
              <a:avLst/>
              <a:gdLst/>
              <a:ahLst/>
              <a:cxnLst/>
              <a:rect l="l" t="t" r="r" b="b"/>
              <a:pathLst>
                <a:path w="367" h="408" extrusionOk="0">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7"/>
          <p:cNvSpPr/>
          <p:nvPr/>
        </p:nvSpPr>
        <p:spPr>
          <a:xfrm>
            <a:off x="5185141" y="251160"/>
            <a:ext cx="303418" cy="305294"/>
          </a:xfrm>
          <a:custGeom>
            <a:avLst/>
            <a:gdLst/>
            <a:ahLst/>
            <a:cxnLst/>
            <a:rect l="l" t="t" r="r" b="b"/>
            <a:pathLst>
              <a:path w="6631" h="6672" extrusionOk="0">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5185140" y="4448334"/>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5588575" y="3765557"/>
            <a:ext cx="58" cy="58"/>
          </a:xfrm>
          <a:custGeom>
            <a:avLst/>
            <a:gdLst/>
            <a:ahLst/>
            <a:cxnLst/>
            <a:rect l="l" t="t" r="r" b="b"/>
            <a:pathLst>
              <a:path w="1" h="1" extrusionOk="0">
                <a:moveTo>
                  <a:pt x="0" y="1"/>
                </a:moveTo>
                <a:lnTo>
                  <a:pt x="0" y="1"/>
                </a:lnTo>
                <a:lnTo>
                  <a:pt x="0" y="1"/>
                </a:lnTo>
                <a:lnTo>
                  <a:pt x="0" y="1"/>
                </a:lnTo>
                <a:lnTo>
                  <a:pt x="0" y="1"/>
                </a:lnTo>
                <a:lnTo>
                  <a:pt x="0" y="1"/>
                </a:lnTo>
                <a:lnTo>
                  <a:pt x="0" y="1"/>
                </a:lnTo>
                <a:lnTo>
                  <a:pt x="0" y="1"/>
                </a:ln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215042" y="2282543"/>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0"/>
        <p:cNvGrpSpPr/>
        <p:nvPr/>
      </p:nvGrpSpPr>
      <p:grpSpPr>
        <a:xfrm>
          <a:off x="0" y="0"/>
          <a:ext cx="0" cy="0"/>
          <a:chOff x="0" y="0"/>
          <a:chExt cx="0" cy="0"/>
        </a:xfrm>
      </p:grpSpPr>
      <p:sp>
        <p:nvSpPr>
          <p:cNvPr id="301" name="Google Shape;301;p9"/>
          <p:cNvSpPr/>
          <p:nvPr/>
        </p:nvSpPr>
        <p:spPr>
          <a:xfrm flipH="1">
            <a:off x="4980018" y="1257073"/>
            <a:ext cx="6248884" cy="3591762"/>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txBox="1">
            <a:spLocks noGrp="1"/>
          </p:cNvSpPr>
          <p:nvPr>
            <p:ph type="subTitle" idx="1"/>
          </p:nvPr>
        </p:nvSpPr>
        <p:spPr>
          <a:xfrm>
            <a:off x="4353425" y="2391750"/>
            <a:ext cx="4070700" cy="13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None/>
              <a:defRPr sz="15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303" name="Google Shape;303;p9"/>
          <p:cNvSpPr txBox="1">
            <a:spLocks noGrp="1"/>
          </p:cNvSpPr>
          <p:nvPr>
            <p:ph type="title"/>
          </p:nvPr>
        </p:nvSpPr>
        <p:spPr>
          <a:xfrm>
            <a:off x="4353450" y="1629175"/>
            <a:ext cx="4070700" cy="62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42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304" name="Google Shape;304;p9"/>
          <p:cNvSpPr/>
          <p:nvPr/>
        </p:nvSpPr>
        <p:spPr>
          <a:xfrm flipH="1">
            <a:off x="-1801179" y="3473499"/>
            <a:ext cx="5171118" cy="2972279"/>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flipH="1">
            <a:off x="3543498" y="552738"/>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9"/>
          <p:cNvGrpSpPr/>
          <p:nvPr/>
        </p:nvGrpSpPr>
        <p:grpSpPr>
          <a:xfrm flipH="1">
            <a:off x="4505376" y="672834"/>
            <a:ext cx="474643" cy="301588"/>
            <a:chOff x="7593894" y="395296"/>
            <a:chExt cx="474643" cy="301588"/>
          </a:xfrm>
        </p:grpSpPr>
        <p:sp>
          <p:nvSpPr>
            <p:cNvPr id="307" name="Google Shape;307;p9"/>
            <p:cNvSpPr/>
            <p:nvPr/>
          </p:nvSpPr>
          <p:spPr>
            <a:xfrm>
              <a:off x="7603183" y="404585"/>
              <a:ext cx="456065" cy="282964"/>
            </a:xfrm>
            <a:custGeom>
              <a:avLst/>
              <a:gdLst/>
              <a:ahLst/>
              <a:cxnLst/>
              <a:rect l="l" t="t" r="r" b="b"/>
              <a:pathLst>
                <a:path w="9967" h="6184" extrusionOk="0">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7593894" y="395296"/>
              <a:ext cx="474643" cy="301588"/>
            </a:xfrm>
            <a:custGeom>
              <a:avLst/>
              <a:gdLst/>
              <a:ahLst/>
              <a:cxnLst/>
              <a:rect l="l" t="t" r="r" b="b"/>
              <a:pathLst>
                <a:path w="10373" h="6591" extrusionOk="0">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9"/>
          <p:cNvGrpSpPr/>
          <p:nvPr/>
        </p:nvGrpSpPr>
        <p:grpSpPr>
          <a:xfrm flipH="1">
            <a:off x="4295452" y="4470667"/>
            <a:ext cx="474643" cy="299712"/>
            <a:chOff x="7729218" y="1694205"/>
            <a:chExt cx="474643" cy="299712"/>
          </a:xfrm>
        </p:grpSpPr>
        <p:sp>
          <p:nvSpPr>
            <p:cNvPr id="310" name="Google Shape;310;p9"/>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9"/>
          <p:cNvSpPr/>
          <p:nvPr/>
        </p:nvSpPr>
        <p:spPr>
          <a:xfrm flipH="1">
            <a:off x="741543" y="58717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flipH="1">
            <a:off x="497936" y="1629163"/>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9"/>
          <p:cNvGrpSpPr/>
          <p:nvPr/>
        </p:nvGrpSpPr>
        <p:grpSpPr>
          <a:xfrm rot="5400000" flipH="1">
            <a:off x="7605726" y="-1041792"/>
            <a:ext cx="1915490" cy="2459786"/>
            <a:chOff x="2659350" y="1746500"/>
            <a:chExt cx="379350" cy="487125"/>
          </a:xfrm>
        </p:grpSpPr>
        <p:sp>
          <p:nvSpPr>
            <p:cNvPr id="315" name="Google Shape;315;p9"/>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9"/>
          <p:cNvSpPr/>
          <p:nvPr/>
        </p:nvSpPr>
        <p:spPr>
          <a:xfrm flipH="1">
            <a:off x="8231373" y="1783663"/>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9"/>
          <p:cNvGrpSpPr/>
          <p:nvPr/>
        </p:nvGrpSpPr>
        <p:grpSpPr>
          <a:xfrm flipH="1">
            <a:off x="-1340959" y="3558109"/>
            <a:ext cx="2408503" cy="2408503"/>
            <a:chOff x="7349044" y="3624409"/>
            <a:chExt cx="2408503" cy="2408503"/>
          </a:xfrm>
        </p:grpSpPr>
        <p:sp>
          <p:nvSpPr>
            <p:cNvPr id="320" name="Google Shape;320;p9"/>
            <p:cNvSpPr/>
            <p:nvPr/>
          </p:nvSpPr>
          <p:spPr>
            <a:xfrm rot="8100000" flipH="1">
              <a:off x="7661995" y="4016892"/>
              <a:ext cx="1782600" cy="1623537"/>
            </a:xfrm>
            <a:custGeom>
              <a:avLst/>
              <a:gdLst/>
              <a:ahLst/>
              <a:cxnLst/>
              <a:rect l="l" t="t" r="r" b="b"/>
              <a:pathLst>
                <a:path w="19160" h="17451" extrusionOk="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rot="8100000" flipH="1">
              <a:off x="7872293" y="4243499"/>
              <a:ext cx="1634949" cy="1309454"/>
            </a:xfrm>
            <a:custGeom>
              <a:avLst/>
              <a:gdLst/>
              <a:ahLst/>
              <a:cxnLst/>
              <a:rect l="l" t="t" r="r" b="b"/>
              <a:pathLst>
                <a:path w="17573" h="14075" extrusionOk="0">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rot="8100000" flipH="1">
              <a:off x="8893413" y="4510443"/>
              <a:ext cx="673778" cy="582858"/>
            </a:xfrm>
            <a:custGeom>
              <a:avLst/>
              <a:gdLst/>
              <a:ahLst/>
              <a:cxnLst/>
              <a:rect l="l" t="t" r="r" b="b"/>
              <a:pathLst>
                <a:path w="7242" h="6265" extrusionOk="0">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rot="8100000" flipH="1">
              <a:off x="7985425" y="4705653"/>
              <a:ext cx="688850" cy="510943"/>
            </a:xfrm>
            <a:custGeom>
              <a:avLst/>
              <a:gdLst/>
              <a:ahLst/>
              <a:cxnLst/>
              <a:rect l="l" t="t" r="r" b="b"/>
              <a:pathLst>
                <a:path w="7404" h="5492" extrusionOk="0">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9"/>
          <p:cNvSpPr/>
          <p:nvPr/>
        </p:nvSpPr>
        <p:spPr>
          <a:xfrm>
            <a:off x="2548754" y="35676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6077516" y="447066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9"/>
          <p:cNvGrpSpPr/>
          <p:nvPr/>
        </p:nvGrpSpPr>
        <p:grpSpPr>
          <a:xfrm>
            <a:off x="6412456" y="442427"/>
            <a:ext cx="307124" cy="305294"/>
            <a:chOff x="1026043" y="1162815"/>
            <a:chExt cx="307124" cy="305294"/>
          </a:xfrm>
        </p:grpSpPr>
        <p:sp>
          <p:nvSpPr>
            <p:cNvPr id="327" name="Google Shape;327;p9"/>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9"/>
          <p:cNvGrpSpPr/>
          <p:nvPr/>
        </p:nvGrpSpPr>
        <p:grpSpPr>
          <a:xfrm>
            <a:off x="3712948" y="1762875"/>
            <a:ext cx="309000" cy="305294"/>
            <a:chOff x="8360310" y="1124637"/>
            <a:chExt cx="309000" cy="305294"/>
          </a:xfrm>
        </p:grpSpPr>
        <p:sp>
          <p:nvSpPr>
            <p:cNvPr id="336" name="Google Shape;336;p9"/>
            <p:cNvSpPr/>
            <p:nvPr/>
          </p:nvSpPr>
          <p:spPr>
            <a:xfrm>
              <a:off x="8360310" y="1124637"/>
              <a:ext cx="309000" cy="305294"/>
            </a:xfrm>
            <a:custGeom>
              <a:avLst/>
              <a:gdLst/>
              <a:ahLst/>
              <a:cxnLst/>
              <a:rect l="l" t="t" r="r" b="b"/>
              <a:pathLst>
                <a:path w="6753" h="6672" extrusionOk="0">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8444093" y="1206543"/>
              <a:ext cx="169394" cy="160105"/>
            </a:xfrm>
            <a:custGeom>
              <a:avLst/>
              <a:gdLst/>
              <a:ahLst/>
              <a:cxnLst/>
              <a:rect l="l" t="t" r="r" b="b"/>
              <a:pathLst>
                <a:path w="3702" h="3499" extrusionOk="0">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8535287" y="1236332"/>
              <a:ext cx="18623" cy="18669"/>
            </a:xfrm>
            <a:custGeom>
              <a:avLst/>
              <a:gdLst/>
              <a:ahLst/>
              <a:cxnLst/>
              <a:rect l="l" t="t" r="r" b="b"/>
              <a:pathLst>
                <a:path w="407" h="408" extrusionOk="0">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8492458" y="1241914"/>
              <a:ext cx="18669" cy="18669"/>
            </a:xfrm>
            <a:custGeom>
              <a:avLst/>
              <a:gdLst/>
              <a:ahLst/>
              <a:cxnLst/>
              <a:rect l="l" t="t" r="r" b="b"/>
              <a:pathLst>
                <a:path w="408" h="408" extrusionOk="0">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8477587" y="1290326"/>
              <a:ext cx="16793" cy="18623"/>
            </a:xfrm>
            <a:custGeom>
              <a:avLst/>
              <a:gdLst/>
              <a:ahLst/>
              <a:cxnLst/>
              <a:rect l="l" t="t" r="r" b="b"/>
              <a:pathLst>
                <a:path w="367" h="407" extrusionOk="0">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8516664" y="1318238"/>
              <a:ext cx="16793" cy="18669"/>
            </a:xfrm>
            <a:custGeom>
              <a:avLst/>
              <a:gdLst/>
              <a:ahLst/>
              <a:cxnLst/>
              <a:rect l="l" t="t" r="r" b="b"/>
              <a:pathLst>
                <a:path w="367" h="408" extrusionOk="0">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8561324" y="1280991"/>
              <a:ext cx="16793" cy="16793"/>
            </a:xfrm>
            <a:custGeom>
              <a:avLst/>
              <a:gdLst/>
              <a:ahLst/>
              <a:cxnLst/>
              <a:rect l="l" t="t" r="r" b="b"/>
              <a:pathLst>
                <a:path w="367" h="367" extrusionOk="0">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8522247" y="1271702"/>
              <a:ext cx="16793" cy="18669"/>
            </a:xfrm>
            <a:custGeom>
              <a:avLst/>
              <a:gdLst/>
              <a:ahLst/>
              <a:cxnLst/>
              <a:rect l="l" t="t" r="r" b="b"/>
              <a:pathLst>
                <a:path w="367" h="408" extrusionOk="0">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9"/>
          <p:cNvSpPr/>
          <p:nvPr/>
        </p:nvSpPr>
        <p:spPr>
          <a:xfrm>
            <a:off x="8120573" y="4025460"/>
            <a:ext cx="303418" cy="305294"/>
          </a:xfrm>
          <a:custGeom>
            <a:avLst/>
            <a:gdLst/>
            <a:ahLst/>
            <a:cxnLst/>
            <a:rect l="l" t="t" r="r" b="b"/>
            <a:pathLst>
              <a:path w="6631" h="6672" extrusionOk="0">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318460" y="2731446"/>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88"/>
        <p:cNvGrpSpPr/>
        <p:nvPr/>
      </p:nvGrpSpPr>
      <p:grpSpPr>
        <a:xfrm>
          <a:off x="0" y="0"/>
          <a:ext cx="0" cy="0"/>
          <a:chOff x="0" y="0"/>
          <a:chExt cx="0" cy="0"/>
        </a:xfrm>
      </p:grpSpPr>
      <p:sp>
        <p:nvSpPr>
          <p:cNvPr id="389" name="Google Shape;389;p13"/>
          <p:cNvSpPr txBox="1">
            <a:spLocks noGrp="1"/>
          </p:cNvSpPr>
          <p:nvPr>
            <p:ph type="title"/>
          </p:nvPr>
        </p:nvSpPr>
        <p:spPr>
          <a:xfrm>
            <a:off x="1927125" y="1442375"/>
            <a:ext cx="2297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0" name="Google Shape;390;p13"/>
          <p:cNvSpPr txBox="1">
            <a:spLocks noGrp="1"/>
          </p:cNvSpPr>
          <p:nvPr>
            <p:ph type="subTitle" idx="1"/>
          </p:nvPr>
        </p:nvSpPr>
        <p:spPr>
          <a:xfrm>
            <a:off x="1927125" y="1970069"/>
            <a:ext cx="22974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1" name="Google Shape;391;p13"/>
          <p:cNvSpPr txBox="1">
            <a:spLocks noGrp="1"/>
          </p:cNvSpPr>
          <p:nvPr>
            <p:ph type="title" idx="2"/>
          </p:nvPr>
        </p:nvSpPr>
        <p:spPr>
          <a:xfrm>
            <a:off x="5780475" y="1442375"/>
            <a:ext cx="2297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2" name="Google Shape;392;p13"/>
          <p:cNvSpPr txBox="1">
            <a:spLocks noGrp="1"/>
          </p:cNvSpPr>
          <p:nvPr>
            <p:ph type="subTitle" idx="3"/>
          </p:nvPr>
        </p:nvSpPr>
        <p:spPr>
          <a:xfrm>
            <a:off x="5780477" y="1970069"/>
            <a:ext cx="22974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3" name="Google Shape;393;p13"/>
          <p:cNvSpPr txBox="1">
            <a:spLocks noGrp="1"/>
          </p:cNvSpPr>
          <p:nvPr>
            <p:ph type="title" idx="4"/>
          </p:nvPr>
        </p:nvSpPr>
        <p:spPr>
          <a:xfrm>
            <a:off x="1927125" y="3074271"/>
            <a:ext cx="2297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4" name="Google Shape;394;p13"/>
          <p:cNvSpPr txBox="1">
            <a:spLocks noGrp="1"/>
          </p:cNvSpPr>
          <p:nvPr>
            <p:ph type="subTitle" idx="5"/>
          </p:nvPr>
        </p:nvSpPr>
        <p:spPr>
          <a:xfrm>
            <a:off x="1927125" y="3601976"/>
            <a:ext cx="22974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5" name="Google Shape;395;p13"/>
          <p:cNvSpPr txBox="1">
            <a:spLocks noGrp="1"/>
          </p:cNvSpPr>
          <p:nvPr>
            <p:ph type="title" idx="6"/>
          </p:nvPr>
        </p:nvSpPr>
        <p:spPr>
          <a:xfrm>
            <a:off x="5780475" y="3074271"/>
            <a:ext cx="2297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6" name="Google Shape;396;p13"/>
          <p:cNvSpPr txBox="1">
            <a:spLocks noGrp="1"/>
          </p:cNvSpPr>
          <p:nvPr>
            <p:ph type="subTitle" idx="7"/>
          </p:nvPr>
        </p:nvSpPr>
        <p:spPr>
          <a:xfrm>
            <a:off x="5780477" y="3601976"/>
            <a:ext cx="22974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7" name="Google Shape;397;p13"/>
          <p:cNvSpPr txBox="1">
            <a:spLocks noGrp="1"/>
          </p:cNvSpPr>
          <p:nvPr>
            <p:ph type="title" idx="8" hasCustomPrompt="1"/>
          </p:nvPr>
        </p:nvSpPr>
        <p:spPr>
          <a:xfrm>
            <a:off x="878925" y="1521275"/>
            <a:ext cx="1048200" cy="10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8" name="Google Shape;398;p13"/>
          <p:cNvSpPr txBox="1">
            <a:spLocks noGrp="1"/>
          </p:cNvSpPr>
          <p:nvPr>
            <p:ph type="title" idx="9" hasCustomPrompt="1"/>
          </p:nvPr>
        </p:nvSpPr>
        <p:spPr>
          <a:xfrm>
            <a:off x="878925" y="3153175"/>
            <a:ext cx="1048200" cy="10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99" name="Google Shape;399;p13"/>
          <p:cNvSpPr txBox="1">
            <a:spLocks noGrp="1"/>
          </p:cNvSpPr>
          <p:nvPr>
            <p:ph type="title" idx="13" hasCustomPrompt="1"/>
          </p:nvPr>
        </p:nvSpPr>
        <p:spPr>
          <a:xfrm>
            <a:off x="4732275" y="1521275"/>
            <a:ext cx="1048200" cy="10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0" name="Google Shape;400;p13"/>
          <p:cNvSpPr txBox="1">
            <a:spLocks noGrp="1"/>
          </p:cNvSpPr>
          <p:nvPr>
            <p:ph type="title" idx="14" hasCustomPrompt="1"/>
          </p:nvPr>
        </p:nvSpPr>
        <p:spPr>
          <a:xfrm>
            <a:off x="4732275" y="3153175"/>
            <a:ext cx="1048200" cy="10482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47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1" name="Google Shape;401;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02" name="Google Shape;402;p13"/>
          <p:cNvSpPr/>
          <p:nvPr/>
        </p:nvSpPr>
        <p:spPr>
          <a:xfrm>
            <a:off x="8649796" y="2155763"/>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3"/>
          <p:cNvGrpSpPr/>
          <p:nvPr/>
        </p:nvGrpSpPr>
        <p:grpSpPr>
          <a:xfrm>
            <a:off x="353535" y="4510712"/>
            <a:ext cx="309000" cy="305294"/>
            <a:chOff x="8360310" y="1124637"/>
            <a:chExt cx="309000" cy="305294"/>
          </a:xfrm>
        </p:grpSpPr>
        <p:sp>
          <p:nvSpPr>
            <p:cNvPr id="404" name="Google Shape;404;p13"/>
            <p:cNvSpPr/>
            <p:nvPr/>
          </p:nvSpPr>
          <p:spPr>
            <a:xfrm>
              <a:off x="8360310" y="1124637"/>
              <a:ext cx="309000" cy="305294"/>
            </a:xfrm>
            <a:custGeom>
              <a:avLst/>
              <a:gdLst/>
              <a:ahLst/>
              <a:cxnLst/>
              <a:rect l="l" t="t" r="r" b="b"/>
              <a:pathLst>
                <a:path w="6753" h="6672" extrusionOk="0">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8444093" y="1206543"/>
              <a:ext cx="169394" cy="160105"/>
            </a:xfrm>
            <a:custGeom>
              <a:avLst/>
              <a:gdLst/>
              <a:ahLst/>
              <a:cxnLst/>
              <a:rect l="l" t="t" r="r" b="b"/>
              <a:pathLst>
                <a:path w="3702" h="3499" extrusionOk="0">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8535287" y="1236332"/>
              <a:ext cx="18623" cy="18669"/>
            </a:xfrm>
            <a:custGeom>
              <a:avLst/>
              <a:gdLst/>
              <a:ahLst/>
              <a:cxnLst/>
              <a:rect l="l" t="t" r="r" b="b"/>
              <a:pathLst>
                <a:path w="407" h="408" extrusionOk="0">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8492458" y="1241914"/>
              <a:ext cx="18669" cy="18669"/>
            </a:xfrm>
            <a:custGeom>
              <a:avLst/>
              <a:gdLst/>
              <a:ahLst/>
              <a:cxnLst/>
              <a:rect l="l" t="t" r="r" b="b"/>
              <a:pathLst>
                <a:path w="408" h="408" extrusionOk="0">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8477587" y="1290326"/>
              <a:ext cx="16793" cy="18623"/>
            </a:xfrm>
            <a:custGeom>
              <a:avLst/>
              <a:gdLst/>
              <a:ahLst/>
              <a:cxnLst/>
              <a:rect l="l" t="t" r="r" b="b"/>
              <a:pathLst>
                <a:path w="367" h="407" extrusionOk="0">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8516664" y="1318238"/>
              <a:ext cx="16793" cy="18669"/>
            </a:xfrm>
            <a:custGeom>
              <a:avLst/>
              <a:gdLst/>
              <a:ahLst/>
              <a:cxnLst/>
              <a:rect l="l" t="t" r="r" b="b"/>
              <a:pathLst>
                <a:path w="367" h="408" extrusionOk="0">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8561324" y="1280991"/>
              <a:ext cx="16793" cy="16793"/>
            </a:xfrm>
            <a:custGeom>
              <a:avLst/>
              <a:gdLst/>
              <a:ahLst/>
              <a:cxnLst/>
              <a:rect l="l" t="t" r="r" b="b"/>
              <a:pathLst>
                <a:path w="367" h="367" extrusionOk="0">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8522247" y="1271702"/>
              <a:ext cx="16793" cy="18669"/>
            </a:xfrm>
            <a:custGeom>
              <a:avLst/>
              <a:gdLst/>
              <a:ahLst/>
              <a:cxnLst/>
              <a:rect l="l" t="t" r="r" b="b"/>
              <a:pathLst>
                <a:path w="367" h="408" extrusionOk="0">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 name="Google Shape;412;p13"/>
          <p:cNvGrpSpPr/>
          <p:nvPr/>
        </p:nvGrpSpPr>
        <p:grpSpPr>
          <a:xfrm>
            <a:off x="1272319" y="559784"/>
            <a:ext cx="474643" cy="301588"/>
            <a:chOff x="7593894" y="395296"/>
            <a:chExt cx="474643" cy="301588"/>
          </a:xfrm>
        </p:grpSpPr>
        <p:sp>
          <p:nvSpPr>
            <p:cNvPr id="413" name="Google Shape;413;p13"/>
            <p:cNvSpPr/>
            <p:nvPr/>
          </p:nvSpPr>
          <p:spPr>
            <a:xfrm>
              <a:off x="7603183" y="404585"/>
              <a:ext cx="456065" cy="282964"/>
            </a:xfrm>
            <a:custGeom>
              <a:avLst/>
              <a:gdLst/>
              <a:ahLst/>
              <a:cxnLst/>
              <a:rect l="l" t="t" r="r" b="b"/>
              <a:pathLst>
                <a:path w="9967" h="6184" extrusionOk="0">
                  <a:moveTo>
                    <a:pt x="4678" y="1"/>
                  </a:moveTo>
                  <a:lnTo>
                    <a:pt x="4394" y="42"/>
                  </a:lnTo>
                  <a:lnTo>
                    <a:pt x="4109" y="164"/>
                  </a:lnTo>
                  <a:lnTo>
                    <a:pt x="3824" y="286"/>
                  </a:lnTo>
                  <a:lnTo>
                    <a:pt x="3540" y="448"/>
                  </a:lnTo>
                  <a:lnTo>
                    <a:pt x="3336" y="692"/>
                  </a:lnTo>
                  <a:lnTo>
                    <a:pt x="3133" y="936"/>
                  </a:lnTo>
                  <a:lnTo>
                    <a:pt x="2970" y="1181"/>
                  </a:lnTo>
                  <a:lnTo>
                    <a:pt x="2848" y="1465"/>
                  </a:lnTo>
                  <a:lnTo>
                    <a:pt x="2767" y="1750"/>
                  </a:lnTo>
                  <a:lnTo>
                    <a:pt x="2685" y="2075"/>
                  </a:lnTo>
                  <a:lnTo>
                    <a:pt x="2645" y="2360"/>
                  </a:lnTo>
                  <a:lnTo>
                    <a:pt x="2645" y="2686"/>
                  </a:lnTo>
                  <a:lnTo>
                    <a:pt x="2685" y="3011"/>
                  </a:lnTo>
                  <a:lnTo>
                    <a:pt x="2441" y="2848"/>
                  </a:lnTo>
                  <a:lnTo>
                    <a:pt x="2197" y="2767"/>
                  </a:lnTo>
                  <a:lnTo>
                    <a:pt x="1953" y="2686"/>
                  </a:lnTo>
                  <a:lnTo>
                    <a:pt x="1424" y="2686"/>
                  </a:lnTo>
                  <a:lnTo>
                    <a:pt x="1180" y="2767"/>
                  </a:lnTo>
                  <a:lnTo>
                    <a:pt x="936" y="2848"/>
                  </a:lnTo>
                  <a:lnTo>
                    <a:pt x="692" y="2970"/>
                  </a:lnTo>
                  <a:lnTo>
                    <a:pt x="570" y="3092"/>
                  </a:lnTo>
                  <a:lnTo>
                    <a:pt x="407" y="3214"/>
                  </a:lnTo>
                  <a:lnTo>
                    <a:pt x="204" y="3540"/>
                  </a:lnTo>
                  <a:lnTo>
                    <a:pt x="41" y="3906"/>
                  </a:lnTo>
                  <a:lnTo>
                    <a:pt x="1" y="4272"/>
                  </a:lnTo>
                  <a:lnTo>
                    <a:pt x="1" y="4679"/>
                  </a:lnTo>
                  <a:lnTo>
                    <a:pt x="82" y="5045"/>
                  </a:lnTo>
                  <a:lnTo>
                    <a:pt x="285" y="5370"/>
                  </a:lnTo>
                  <a:lnTo>
                    <a:pt x="407" y="5533"/>
                  </a:lnTo>
                  <a:lnTo>
                    <a:pt x="529" y="5655"/>
                  </a:lnTo>
                  <a:lnTo>
                    <a:pt x="814" y="5858"/>
                  </a:lnTo>
                  <a:lnTo>
                    <a:pt x="1180" y="6021"/>
                  </a:lnTo>
                  <a:lnTo>
                    <a:pt x="1587" y="6102"/>
                  </a:lnTo>
                  <a:lnTo>
                    <a:pt x="1994" y="6143"/>
                  </a:lnTo>
                  <a:lnTo>
                    <a:pt x="2848" y="6184"/>
                  </a:lnTo>
                  <a:lnTo>
                    <a:pt x="3580" y="6143"/>
                  </a:lnTo>
                  <a:lnTo>
                    <a:pt x="4678" y="6143"/>
                  </a:lnTo>
                  <a:lnTo>
                    <a:pt x="5736" y="6102"/>
                  </a:lnTo>
                  <a:lnTo>
                    <a:pt x="6834" y="6021"/>
                  </a:lnTo>
                  <a:lnTo>
                    <a:pt x="7892" y="5899"/>
                  </a:lnTo>
                  <a:lnTo>
                    <a:pt x="8543" y="5818"/>
                  </a:lnTo>
                  <a:lnTo>
                    <a:pt x="8868" y="5736"/>
                  </a:lnTo>
                  <a:lnTo>
                    <a:pt x="9153" y="5614"/>
                  </a:lnTo>
                  <a:lnTo>
                    <a:pt x="9438" y="5452"/>
                  </a:lnTo>
                  <a:lnTo>
                    <a:pt x="9682" y="5248"/>
                  </a:lnTo>
                  <a:lnTo>
                    <a:pt x="9844" y="5045"/>
                  </a:lnTo>
                  <a:lnTo>
                    <a:pt x="9926" y="4760"/>
                  </a:lnTo>
                  <a:lnTo>
                    <a:pt x="9966" y="4557"/>
                  </a:lnTo>
                  <a:lnTo>
                    <a:pt x="9966" y="4353"/>
                  </a:lnTo>
                  <a:lnTo>
                    <a:pt x="9885" y="4150"/>
                  </a:lnTo>
                  <a:lnTo>
                    <a:pt x="9804" y="3946"/>
                  </a:lnTo>
                  <a:lnTo>
                    <a:pt x="9682" y="3784"/>
                  </a:lnTo>
                  <a:lnTo>
                    <a:pt x="9560" y="3662"/>
                  </a:lnTo>
                  <a:lnTo>
                    <a:pt x="9397" y="3499"/>
                  </a:lnTo>
                  <a:lnTo>
                    <a:pt x="9234" y="3418"/>
                  </a:lnTo>
                  <a:lnTo>
                    <a:pt x="9031" y="3336"/>
                  </a:lnTo>
                  <a:lnTo>
                    <a:pt x="8827" y="3296"/>
                  </a:lnTo>
                  <a:lnTo>
                    <a:pt x="8421" y="3296"/>
                  </a:lnTo>
                  <a:lnTo>
                    <a:pt x="8014" y="3418"/>
                  </a:lnTo>
                  <a:lnTo>
                    <a:pt x="7648" y="3580"/>
                  </a:lnTo>
                  <a:lnTo>
                    <a:pt x="7729" y="3458"/>
                  </a:lnTo>
                  <a:lnTo>
                    <a:pt x="7770" y="3296"/>
                  </a:lnTo>
                  <a:lnTo>
                    <a:pt x="7811" y="3011"/>
                  </a:lnTo>
                  <a:lnTo>
                    <a:pt x="7729" y="2726"/>
                  </a:lnTo>
                  <a:lnTo>
                    <a:pt x="7648" y="2564"/>
                  </a:lnTo>
                  <a:lnTo>
                    <a:pt x="7566" y="2441"/>
                  </a:lnTo>
                  <a:lnTo>
                    <a:pt x="7444" y="2360"/>
                  </a:lnTo>
                  <a:lnTo>
                    <a:pt x="7322" y="2279"/>
                  </a:lnTo>
                  <a:lnTo>
                    <a:pt x="7038" y="2157"/>
                  </a:lnTo>
                  <a:lnTo>
                    <a:pt x="6590" y="2157"/>
                  </a:lnTo>
                  <a:lnTo>
                    <a:pt x="6428" y="2197"/>
                  </a:lnTo>
                  <a:lnTo>
                    <a:pt x="6550" y="1913"/>
                  </a:lnTo>
                  <a:lnTo>
                    <a:pt x="6550" y="1628"/>
                  </a:lnTo>
                  <a:lnTo>
                    <a:pt x="6550" y="1303"/>
                  </a:lnTo>
                  <a:lnTo>
                    <a:pt x="6428" y="1018"/>
                  </a:lnTo>
                  <a:lnTo>
                    <a:pt x="6306" y="733"/>
                  </a:lnTo>
                  <a:lnTo>
                    <a:pt x="6102" y="489"/>
                  </a:lnTo>
                  <a:lnTo>
                    <a:pt x="5858" y="286"/>
                  </a:lnTo>
                  <a:lnTo>
                    <a:pt x="5614" y="164"/>
                  </a:lnTo>
                  <a:lnTo>
                    <a:pt x="5289" y="42"/>
                  </a:lnTo>
                  <a:lnTo>
                    <a:pt x="5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7593894" y="395296"/>
              <a:ext cx="474643" cy="301588"/>
            </a:xfrm>
            <a:custGeom>
              <a:avLst/>
              <a:gdLst/>
              <a:ahLst/>
              <a:cxnLst/>
              <a:rect l="l" t="t" r="r" b="b"/>
              <a:pathLst>
                <a:path w="10373" h="6591" extrusionOk="0">
                  <a:moveTo>
                    <a:pt x="5329" y="407"/>
                  </a:moveTo>
                  <a:lnTo>
                    <a:pt x="5532" y="448"/>
                  </a:lnTo>
                  <a:lnTo>
                    <a:pt x="5695" y="529"/>
                  </a:lnTo>
                  <a:lnTo>
                    <a:pt x="5858" y="611"/>
                  </a:lnTo>
                  <a:lnTo>
                    <a:pt x="6020" y="733"/>
                  </a:lnTo>
                  <a:lnTo>
                    <a:pt x="6183" y="855"/>
                  </a:lnTo>
                  <a:lnTo>
                    <a:pt x="6305" y="1017"/>
                  </a:lnTo>
                  <a:lnTo>
                    <a:pt x="6386" y="1180"/>
                  </a:lnTo>
                  <a:lnTo>
                    <a:pt x="6468" y="1384"/>
                  </a:lnTo>
                  <a:lnTo>
                    <a:pt x="6549" y="1546"/>
                  </a:lnTo>
                  <a:lnTo>
                    <a:pt x="6549" y="1750"/>
                  </a:lnTo>
                  <a:lnTo>
                    <a:pt x="6549" y="1953"/>
                  </a:lnTo>
                  <a:lnTo>
                    <a:pt x="6549" y="2116"/>
                  </a:lnTo>
                  <a:lnTo>
                    <a:pt x="6468" y="2319"/>
                  </a:lnTo>
                  <a:lnTo>
                    <a:pt x="6468" y="2441"/>
                  </a:lnTo>
                  <a:lnTo>
                    <a:pt x="6509" y="2522"/>
                  </a:lnTo>
                  <a:lnTo>
                    <a:pt x="6590" y="2604"/>
                  </a:lnTo>
                  <a:lnTo>
                    <a:pt x="6712" y="2604"/>
                  </a:lnTo>
                  <a:lnTo>
                    <a:pt x="6956" y="2563"/>
                  </a:lnTo>
                  <a:lnTo>
                    <a:pt x="7200" y="2563"/>
                  </a:lnTo>
                  <a:lnTo>
                    <a:pt x="7403" y="2644"/>
                  </a:lnTo>
                  <a:lnTo>
                    <a:pt x="7607" y="2807"/>
                  </a:lnTo>
                  <a:lnTo>
                    <a:pt x="7729" y="2970"/>
                  </a:lnTo>
                  <a:lnTo>
                    <a:pt x="7810" y="3214"/>
                  </a:lnTo>
                  <a:lnTo>
                    <a:pt x="7769" y="3458"/>
                  </a:lnTo>
                  <a:lnTo>
                    <a:pt x="7688" y="3702"/>
                  </a:lnTo>
                  <a:lnTo>
                    <a:pt x="7647" y="3783"/>
                  </a:lnTo>
                  <a:lnTo>
                    <a:pt x="7647" y="3824"/>
                  </a:lnTo>
                  <a:lnTo>
                    <a:pt x="7729" y="3946"/>
                  </a:lnTo>
                  <a:lnTo>
                    <a:pt x="7851" y="3987"/>
                  </a:lnTo>
                  <a:lnTo>
                    <a:pt x="7973" y="3987"/>
                  </a:lnTo>
                  <a:lnTo>
                    <a:pt x="8298" y="3824"/>
                  </a:lnTo>
                  <a:lnTo>
                    <a:pt x="8624" y="3702"/>
                  </a:lnTo>
                  <a:lnTo>
                    <a:pt x="8990" y="3702"/>
                  </a:lnTo>
                  <a:lnTo>
                    <a:pt x="9152" y="3743"/>
                  </a:lnTo>
                  <a:lnTo>
                    <a:pt x="9356" y="3824"/>
                  </a:lnTo>
                  <a:lnTo>
                    <a:pt x="9478" y="3865"/>
                  </a:lnTo>
                  <a:lnTo>
                    <a:pt x="9641" y="3987"/>
                  </a:lnTo>
                  <a:lnTo>
                    <a:pt x="9722" y="4109"/>
                  </a:lnTo>
                  <a:lnTo>
                    <a:pt x="9844" y="4231"/>
                  </a:lnTo>
                  <a:lnTo>
                    <a:pt x="9925" y="4394"/>
                  </a:lnTo>
                  <a:lnTo>
                    <a:pt x="9966" y="4556"/>
                  </a:lnTo>
                  <a:lnTo>
                    <a:pt x="9966" y="4719"/>
                  </a:lnTo>
                  <a:lnTo>
                    <a:pt x="9966" y="4882"/>
                  </a:lnTo>
                  <a:lnTo>
                    <a:pt x="9844" y="5166"/>
                  </a:lnTo>
                  <a:lnTo>
                    <a:pt x="9681" y="5370"/>
                  </a:lnTo>
                  <a:lnTo>
                    <a:pt x="9478" y="5532"/>
                  </a:lnTo>
                  <a:lnTo>
                    <a:pt x="9193" y="5655"/>
                  </a:lnTo>
                  <a:lnTo>
                    <a:pt x="8949" y="5777"/>
                  </a:lnTo>
                  <a:lnTo>
                    <a:pt x="8624" y="5858"/>
                  </a:lnTo>
                  <a:lnTo>
                    <a:pt x="8095" y="5939"/>
                  </a:lnTo>
                  <a:lnTo>
                    <a:pt x="8014" y="5939"/>
                  </a:lnTo>
                  <a:lnTo>
                    <a:pt x="8005" y="5947"/>
                  </a:lnTo>
                  <a:lnTo>
                    <a:pt x="8005" y="5947"/>
                  </a:lnTo>
                  <a:lnTo>
                    <a:pt x="6753" y="6061"/>
                  </a:lnTo>
                  <a:lnTo>
                    <a:pt x="5410" y="6143"/>
                  </a:lnTo>
                  <a:lnTo>
                    <a:pt x="4068" y="6183"/>
                  </a:lnTo>
                  <a:lnTo>
                    <a:pt x="2685" y="6183"/>
                  </a:lnTo>
                  <a:lnTo>
                    <a:pt x="2197" y="6143"/>
                  </a:lnTo>
                  <a:lnTo>
                    <a:pt x="1668" y="6102"/>
                  </a:lnTo>
                  <a:lnTo>
                    <a:pt x="1424" y="6021"/>
                  </a:lnTo>
                  <a:lnTo>
                    <a:pt x="1180" y="5939"/>
                  </a:lnTo>
                  <a:lnTo>
                    <a:pt x="977" y="5817"/>
                  </a:lnTo>
                  <a:lnTo>
                    <a:pt x="773" y="5655"/>
                  </a:lnTo>
                  <a:lnTo>
                    <a:pt x="610" y="5451"/>
                  </a:lnTo>
                  <a:lnTo>
                    <a:pt x="529" y="5248"/>
                  </a:lnTo>
                  <a:lnTo>
                    <a:pt x="448" y="5004"/>
                  </a:lnTo>
                  <a:lnTo>
                    <a:pt x="407" y="4800"/>
                  </a:lnTo>
                  <a:lnTo>
                    <a:pt x="407" y="4556"/>
                  </a:lnTo>
                  <a:lnTo>
                    <a:pt x="407" y="4312"/>
                  </a:lnTo>
                  <a:lnTo>
                    <a:pt x="488" y="4068"/>
                  </a:lnTo>
                  <a:lnTo>
                    <a:pt x="570" y="3865"/>
                  </a:lnTo>
                  <a:lnTo>
                    <a:pt x="773" y="3580"/>
                  </a:lnTo>
                  <a:lnTo>
                    <a:pt x="1017" y="3377"/>
                  </a:lnTo>
                  <a:lnTo>
                    <a:pt x="1261" y="3214"/>
                  </a:lnTo>
                  <a:lnTo>
                    <a:pt x="1587" y="3133"/>
                  </a:lnTo>
                  <a:lnTo>
                    <a:pt x="1871" y="3092"/>
                  </a:lnTo>
                  <a:lnTo>
                    <a:pt x="2197" y="3133"/>
                  </a:lnTo>
                  <a:lnTo>
                    <a:pt x="2482" y="3214"/>
                  </a:lnTo>
                  <a:lnTo>
                    <a:pt x="2766" y="3377"/>
                  </a:lnTo>
                  <a:lnTo>
                    <a:pt x="2970" y="3377"/>
                  </a:lnTo>
                  <a:lnTo>
                    <a:pt x="3051" y="3295"/>
                  </a:lnTo>
                  <a:lnTo>
                    <a:pt x="3092" y="3214"/>
                  </a:lnTo>
                  <a:lnTo>
                    <a:pt x="3051" y="2767"/>
                  </a:lnTo>
                  <a:lnTo>
                    <a:pt x="3092" y="2319"/>
                  </a:lnTo>
                  <a:lnTo>
                    <a:pt x="3214" y="1872"/>
                  </a:lnTo>
                  <a:lnTo>
                    <a:pt x="3376" y="1465"/>
                  </a:lnTo>
                  <a:lnTo>
                    <a:pt x="3621" y="1099"/>
                  </a:lnTo>
                  <a:lnTo>
                    <a:pt x="3905" y="814"/>
                  </a:lnTo>
                  <a:lnTo>
                    <a:pt x="4068" y="692"/>
                  </a:lnTo>
                  <a:lnTo>
                    <a:pt x="4271" y="570"/>
                  </a:lnTo>
                  <a:lnTo>
                    <a:pt x="4475" y="489"/>
                  </a:lnTo>
                  <a:lnTo>
                    <a:pt x="4719" y="448"/>
                  </a:lnTo>
                  <a:lnTo>
                    <a:pt x="5126" y="407"/>
                  </a:lnTo>
                  <a:close/>
                  <a:moveTo>
                    <a:pt x="4881" y="1"/>
                  </a:moveTo>
                  <a:lnTo>
                    <a:pt x="4597" y="41"/>
                  </a:lnTo>
                  <a:lnTo>
                    <a:pt x="4312" y="123"/>
                  </a:lnTo>
                  <a:lnTo>
                    <a:pt x="4068" y="245"/>
                  </a:lnTo>
                  <a:lnTo>
                    <a:pt x="3865" y="367"/>
                  </a:lnTo>
                  <a:lnTo>
                    <a:pt x="3621" y="529"/>
                  </a:lnTo>
                  <a:lnTo>
                    <a:pt x="3458" y="692"/>
                  </a:lnTo>
                  <a:lnTo>
                    <a:pt x="3254" y="895"/>
                  </a:lnTo>
                  <a:lnTo>
                    <a:pt x="3132" y="1099"/>
                  </a:lnTo>
                  <a:lnTo>
                    <a:pt x="3010" y="1343"/>
                  </a:lnTo>
                  <a:lnTo>
                    <a:pt x="2888" y="1587"/>
                  </a:lnTo>
                  <a:lnTo>
                    <a:pt x="2726" y="2116"/>
                  </a:lnTo>
                  <a:lnTo>
                    <a:pt x="2644" y="2644"/>
                  </a:lnTo>
                  <a:lnTo>
                    <a:pt x="2661" y="2878"/>
                  </a:lnTo>
                  <a:lnTo>
                    <a:pt x="2661" y="2878"/>
                  </a:lnTo>
                  <a:lnTo>
                    <a:pt x="2400" y="2767"/>
                  </a:lnTo>
                  <a:lnTo>
                    <a:pt x="2115" y="2685"/>
                  </a:lnTo>
                  <a:lnTo>
                    <a:pt x="1790" y="2685"/>
                  </a:lnTo>
                  <a:lnTo>
                    <a:pt x="1465" y="2726"/>
                  </a:lnTo>
                  <a:lnTo>
                    <a:pt x="1180" y="2807"/>
                  </a:lnTo>
                  <a:lnTo>
                    <a:pt x="895" y="2970"/>
                  </a:lnTo>
                  <a:lnTo>
                    <a:pt x="610" y="3133"/>
                  </a:lnTo>
                  <a:lnTo>
                    <a:pt x="448" y="3336"/>
                  </a:lnTo>
                  <a:lnTo>
                    <a:pt x="285" y="3580"/>
                  </a:lnTo>
                  <a:lnTo>
                    <a:pt x="163" y="3824"/>
                  </a:lnTo>
                  <a:lnTo>
                    <a:pt x="82" y="4068"/>
                  </a:lnTo>
                  <a:lnTo>
                    <a:pt x="0" y="4353"/>
                  </a:lnTo>
                  <a:lnTo>
                    <a:pt x="0" y="4597"/>
                  </a:lnTo>
                  <a:lnTo>
                    <a:pt x="0" y="4882"/>
                  </a:lnTo>
                  <a:lnTo>
                    <a:pt x="41" y="5166"/>
                  </a:lnTo>
                  <a:lnTo>
                    <a:pt x="163" y="5451"/>
                  </a:lnTo>
                  <a:lnTo>
                    <a:pt x="326" y="5695"/>
                  </a:lnTo>
                  <a:lnTo>
                    <a:pt x="488" y="5939"/>
                  </a:lnTo>
                  <a:lnTo>
                    <a:pt x="692" y="6102"/>
                  </a:lnTo>
                  <a:lnTo>
                    <a:pt x="936" y="6224"/>
                  </a:lnTo>
                  <a:lnTo>
                    <a:pt x="1180" y="6346"/>
                  </a:lnTo>
                  <a:lnTo>
                    <a:pt x="1465" y="6427"/>
                  </a:lnTo>
                  <a:lnTo>
                    <a:pt x="1749" y="6509"/>
                  </a:lnTo>
                  <a:lnTo>
                    <a:pt x="2360" y="6590"/>
                  </a:lnTo>
                  <a:lnTo>
                    <a:pt x="2970" y="6590"/>
                  </a:lnTo>
                  <a:lnTo>
                    <a:pt x="4149" y="6549"/>
                  </a:lnTo>
                  <a:lnTo>
                    <a:pt x="6102" y="6468"/>
                  </a:lnTo>
                  <a:lnTo>
                    <a:pt x="8095" y="6305"/>
                  </a:lnTo>
                  <a:lnTo>
                    <a:pt x="8176" y="6305"/>
                  </a:lnTo>
                  <a:lnTo>
                    <a:pt x="8186" y="6295"/>
                  </a:lnTo>
                  <a:lnTo>
                    <a:pt x="8186" y="6295"/>
                  </a:lnTo>
                  <a:lnTo>
                    <a:pt x="8461" y="6265"/>
                  </a:lnTo>
                  <a:lnTo>
                    <a:pt x="8827" y="6183"/>
                  </a:lnTo>
                  <a:lnTo>
                    <a:pt x="9234" y="6061"/>
                  </a:lnTo>
                  <a:lnTo>
                    <a:pt x="9559" y="5939"/>
                  </a:lnTo>
                  <a:lnTo>
                    <a:pt x="9885" y="5736"/>
                  </a:lnTo>
                  <a:lnTo>
                    <a:pt x="10007" y="5614"/>
                  </a:lnTo>
                  <a:lnTo>
                    <a:pt x="10129" y="5451"/>
                  </a:lnTo>
                  <a:lnTo>
                    <a:pt x="10251" y="5288"/>
                  </a:lnTo>
                  <a:lnTo>
                    <a:pt x="10291" y="5126"/>
                  </a:lnTo>
                  <a:lnTo>
                    <a:pt x="10373" y="4922"/>
                  </a:lnTo>
                  <a:lnTo>
                    <a:pt x="10373" y="4719"/>
                  </a:lnTo>
                  <a:lnTo>
                    <a:pt x="10373" y="4516"/>
                  </a:lnTo>
                  <a:lnTo>
                    <a:pt x="10291" y="4353"/>
                  </a:lnTo>
                  <a:lnTo>
                    <a:pt x="10251" y="4149"/>
                  </a:lnTo>
                  <a:lnTo>
                    <a:pt x="10129" y="3987"/>
                  </a:lnTo>
                  <a:lnTo>
                    <a:pt x="10007" y="3824"/>
                  </a:lnTo>
                  <a:lnTo>
                    <a:pt x="9844" y="3661"/>
                  </a:lnTo>
                  <a:lnTo>
                    <a:pt x="9681" y="3539"/>
                  </a:lnTo>
                  <a:lnTo>
                    <a:pt x="9519" y="3458"/>
                  </a:lnTo>
                  <a:lnTo>
                    <a:pt x="9315" y="3377"/>
                  </a:lnTo>
                  <a:lnTo>
                    <a:pt x="9071" y="3336"/>
                  </a:lnTo>
                  <a:lnTo>
                    <a:pt x="8868" y="3295"/>
                  </a:lnTo>
                  <a:lnTo>
                    <a:pt x="8624" y="3336"/>
                  </a:lnTo>
                  <a:lnTo>
                    <a:pt x="8380" y="3377"/>
                  </a:lnTo>
                  <a:lnTo>
                    <a:pt x="8176" y="3417"/>
                  </a:lnTo>
                  <a:lnTo>
                    <a:pt x="8176" y="3377"/>
                  </a:lnTo>
                  <a:lnTo>
                    <a:pt x="8176" y="3173"/>
                  </a:lnTo>
                  <a:lnTo>
                    <a:pt x="8176" y="3011"/>
                  </a:lnTo>
                  <a:lnTo>
                    <a:pt x="8095" y="2848"/>
                  </a:lnTo>
                  <a:lnTo>
                    <a:pt x="8014" y="2685"/>
                  </a:lnTo>
                  <a:lnTo>
                    <a:pt x="7891" y="2522"/>
                  </a:lnTo>
                  <a:lnTo>
                    <a:pt x="7769" y="2400"/>
                  </a:lnTo>
                  <a:lnTo>
                    <a:pt x="7647" y="2278"/>
                  </a:lnTo>
                  <a:lnTo>
                    <a:pt x="7485" y="2238"/>
                  </a:lnTo>
                  <a:lnTo>
                    <a:pt x="7281" y="2156"/>
                  </a:lnTo>
                  <a:lnTo>
                    <a:pt x="6940" y="2156"/>
                  </a:lnTo>
                  <a:lnTo>
                    <a:pt x="6956" y="2075"/>
                  </a:lnTo>
                  <a:lnTo>
                    <a:pt x="6956" y="1831"/>
                  </a:lnTo>
                  <a:lnTo>
                    <a:pt x="6956" y="1587"/>
                  </a:lnTo>
                  <a:lnTo>
                    <a:pt x="6915" y="1384"/>
                  </a:lnTo>
                  <a:lnTo>
                    <a:pt x="6834" y="1139"/>
                  </a:lnTo>
                  <a:lnTo>
                    <a:pt x="6712" y="936"/>
                  </a:lnTo>
                  <a:lnTo>
                    <a:pt x="6590" y="733"/>
                  </a:lnTo>
                  <a:lnTo>
                    <a:pt x="6427" y="529"/>
                  </a:lnTo>
                  <a:lnTo>
                    <a:pt x="6224" y="367"/>
                  </a:lnTo>
                  <a:lnTo>
                    <a:pt x="6061" y="245"/>
                  </a:lnTo>
                  <a:lnTo>
                    <a:pt x="5817" y="163"/>
                  </a:lnTo>
                  <a:lnTo>
                    <a:pt x="5614" y="82"/>
                  </a:lnTo>
                  <a:lnTo>
                    <a:pt x="5370" y="41"/>
                  </a:lnTo>
                  <a:lnTo>
                    <a:pt x="5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3"/>
          <p:cNvGrpSpPr/>
          <p:nvPr/>
        </p:nvGrpSpPr>
        <p:grpSpPr>
          <a:xfrm>
            <a:off x="8341181" y="4513505"/>
            <a:ext cx="474643" cy="299712"/>
            <a:chOff x="7729218" y="1694205"/>
            <a:chExt cx="474643" cy="299712"/>
          </a:xfrm>
        </p:grpSpPr>
        <p:sp>
          <p:nvSpPr>
            <p:cNvPr id="416" name="Google Shape;416;p13"/>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3"/>
          <p:cNvSpPr/>
          <p:nvPr/>
        </p:nvSpPr>
        <p:spPr>
          <a:xfrm>
            <a:off x="7493953" y="54434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13"/>
          <p:cNvGrpSpPr/>
          <p:nvPr/>
        </p:nvGrpSpPr>
        <p:grpSpPr>
          <a:xfrm>
            <a:off x="-421852" y="-181433"/>
            <a:ext cx="1985536" cy="1455081"/>
            <a:chOff x="238125" y="896375"/>
            <a:chExt cx="635575" cy="465775"/>
          </a:xfrm>
        </p:grpSpPr>
        <p:sp>
          <p:nvSpPr>
            <p:cNvPr id="420" name="Google Shape;420;p13"/>
            <p:cNvSpPr/>
            <p:nvPr/>
          </p:nvSpPr>
          <p:spPr>
            <a:xfrm>
              <a:off x="258450" y="937050"/>
              <a:ext cx="615250" cy="425100"/>
            </a:xfrm>
            <a:custGeom>
              <a:avLst/>
              <a:gdLst/>
              <a:ahLst/>
              <a:cxnLst/>
              <a:rect l="l" t="t" r="r" b="b"/>
              <a:pathLst>
                <a:path w="24610" h="17004" extrusionOk="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238125" y="918750"/>
              <a:ext cx="596925" cy="409850"/>
            </a:xfrm>
            <a:custGeom>
              <a:avLst/>
              <a:gdLst/>
              <a:ahLst/>
              <a:cxnLst/>
              <a:rect l="l" t="t" r="r" b="b"/>
              <a:pathLst>
                <a:path w="23877" h="16394" extrusionOk="0">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261500" y="916725"/>
              <a:ext cx="477975" cy="336600"/>
            </a:xfrm>
            <a:custGeom>
              <a:avLst/>
              <a:gdLst/>
              <a:ahLst/>
              <a:cxnLst/>
              <a:rect l="l" t="t" r="r" b="b"/>
              <a:pathLst>
                <a:path w="19119" h="13464" extrusionOk="0">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277775" y="921800"/>
              <a:ext cx="404750" cy="281700"/>
            </a:xfrm>
            <a:custGeom>
              <a:avLst/>
              <a:gdLst/>
              <a:ahLst/>
              <a:cxnLst/>
              <a:rect l="l" t="t" r="r" b="b"/>
              <a:pathLst>
                <a:path w="16190" h="11268" extrusionOk="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329625" y="896375"/>
              <a:ext cx="264425" cy="187150"/>
            </a:xfrm>
            <a:custGeom>
              <a:avLst/>
              <a:gdLst/>
              <a:ahLst/>
              <a:cxnLst/>
              <a:rect l="l" t="t" r="r" b="b"/>
              <a:pathLst>
                <a:path w="10577" h="7486" extrusionOk="0">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13"/>
          <p:cNvGrpSpPr/>
          <p:nvPr/>
        </p:nvGrpSpPr>
        <p:grpSpPr>
          <a:xfrm>
            <a:off x="8151930" y="-741100"/>
            <a:ext cx="1340699" cy="1721646"/>
            <a:chOff x="2659350" y="1746500"/>
            <a:chExt cx="379350" cy="487125"/>
          </a:xfrm>
        </p:grpSpPr>
        <p:sp>
          <p:nvSpPr>
            <p:cNvPr id="426" name="Google Shape;426;p13"/>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3"/>
          <p:cNvSpPr/>
          <p:nvPr/>
        </p:nvSpPr>
        <p:spPr>
          <a:xfrm>
            <a:off x="192328" y="172839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a:off x="8779428" y="357487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353529" y="386804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180"/>
                </a:lnTo>
                <a:lnTo>
                  <a:pt x="123" y="1424"/>
                </a:lnTo>
                <a:lnTo>
                  <a:pt x="245" y="1546"/>
                </a:lnTo>
                <a:lnTo>
                  <a:pt x="367" y="1668"/>
                </a:lnTo>
                <a:lnTo>
                  <a:pt x="489" y="1750"/>
                </a:lnTo>
                <a:lnTo>
                  <a:pt x="611" y="1831"/>
                </a:lnTo>
                <a:lnTo>
                  <a:pt x="774" y="1872"/>
                </a:lnTo>
                <a:lnTo>
                  <a:pt x="1099" y="1872"/>
                </a:lnTo>
                <a:lnTo>
                  <a:pt x="1221" y="1831"/>
                </a:lnTo>
                <a:lnTo>
                  <a:pt x="1384" y="1750"/>
                </a:lnTo>
                <a:lnTo>
                  <a:pt x="1506" y="1668"/>
                </a:lnTo>
                <a:lnTo>
                  <a:pt x="1628" y="1587"/>
                </a:lnTo>
                <a:lnTo>
                  <a:pt x="1750" y="1465"/>
                </a:lnTo>
                <a:lnTo>
                  <a:pt x="1831" y="1302"/>
                </a:lnTo>
                <a:lnTo>
                  <a:pt x="1872" y="1140"/>
                </a:lnTo>
                <a:lnTo>
                  <a:pt x="1872" y="936"/>
                </a:lnTo>
                <a:lnTo>
                  <a:pt x="1831" y="774"/>
                </a:lnTo>
                <a:lnTo>
                  <a:pt x="1791" y="611"/>
                </a:lnTo>
                <a:lnTo>
                  <a:pt x="1750" y="489"/>
                </a:lnTo>
                <a:lnTo>
                  <a:pt x="1628" y="367"/>
                </a:lnTo>
                <a:lnTo>
                  <a:pt x="1547" y="245"/>
                </a:lnTo>
                <a:lnTo>
                  <a:pt x="1262" y="82"/>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4349721" y="4617688"/>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6850353" y="477219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2463266" y="473942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ONE_COLUMN_TEXT_1">
    <p:spTree>
      <p:nvGrpSpPr>
        <p:cNvPr id="1" name="Shape 478"/>
        <p:cNvGrpSpPr/>
        <p:nvPr/>
      </p:nvGrpSpPr>
      <p:grpSpPr>
        <a:xfrm>
          <a:off x="0" y="0"/>
          <a:ext cx="0" cy="0"/>
          <a:chOff x="0" y="0"/>
          <a:chExt cx="0" cy="0"/>
        </a:xfrm>
      </p:grpSpPr>
      <p:sp>
        <p:nvSpPr>
          <p:cNvPr id="479" name="Google Shape;479;p15"/>
          <p:cNvSpPr txBox="1">
            <a:spLocks noGrp="1"/>
          </p:cNvSpPr>
          <p:nvPr>
            <p:ph type="title"/>
          </p:nvPr>
        </p:nvSpPr>
        <p:spPr>
          <a:xfrm>
            <a:off x="1991650" y="1223250"/>
            <a:ext cx="5183700" cy="172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sz="10000">
                <a:solidFill>
                  <a:schemeClr val="lt1"/>
                </a:solidFill>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80" name="Google Shape;480;p15"/>
          <p:cNvSpPr txBox="1">
            <a:spLocks noGrp="1"/>
          </p:cNvSpPr>
          <p:nvPr>
            <p:ph type="subTitle" idx="1"/>
          </p:nvPr>
        </p:nvSpPr>
        <p:spPr>
          <a:xfrm>
            <a:off x="2009650" y="3187900"/>
            <a:ext cx="5147700" cy="6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1" name="Google Shape;481;p15"/>
          <p:cNvSpPr/>
          <p:nvPr/>
        </p:nvSpPr>
        <p:spPr>
          <a:xfrm>
            <a:off x="-1108350" y="4178737"/>
            <a:ext cx="3656709" cy="2101870"/>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7464025" y="-1156875"/>
            <a:ext cx="3656709" cy="2101870"/>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15"/>
          <p:cNvGrpSpPr/>
          <p:nvPr/>
        </p:nvGrpSpPr>
        <p:grpSpPr>
          <a:xfrm>
            <a:off x="7371481" y="1494790"/>
            <a:ext cx="307124" cy="305294"/>
            <a:chOff x="1026043" y="1162815"/>
            <a:chExt cx="307124" cy="305294"/>
          </a:xfrm>
        </p:grpSpPr>
        <p:sp>
          <p:nvSpPr>
            <p:cNvPr id="484" name="Google Shape;484;p15"/>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5"/>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5"/>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15"/>
          <p:cNvGrpSpPr/>
          <p:nvPr/>
        </p:nvGrpSpPr>
        <p:grpSpPr>
          <a:xfrm>
            <a:off x="4025218" y="4363642"/>
            <a:ext cx="474643" cy="299712"/>
            <a:chOff x="7729218" y="1694205"/>
            <a:chExt cx="474643" cy="299712"/>
          </a:xfrm>
        </p:grpSpPr>
        <p:sp>
          <p:nvSpPr>
            <p:cNvPr id="493" name="Google Shape;493;p15"/>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5"/>
          <p:cNvSpPr/>
          <p:nvPr/>
        </p:nvSpPr>
        <p:spPr>
          <a:xfrm>
            <a:off x="833397" y="3727134"/>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5"/>
          <p:cNvGrpSpPr/>
          <p:nvPr/>
        </p:nvGrpSpPr>
        <p:grpSpPr>
          <a:xfrm rot="10800000">
            <a:off x="7371465" y="3831622"/>
            <a:ext cx="2299701" cy="1685267"/>
            <a:chOff x="238125" y="896375"/>
            <a:chExt cx="635575" cy="465775"/>
          </a:xfrm>
        </p:grpSpPr>
        <p:sp>
          <p:nvSpPr>
            <p:cNvPr id="497" name="Google Shape;497;p15"/>
            <p:cNvSpPr/>
            <p:nvPr/>
          </p:nvSpPr>
          <p:spPr>
            <a:xfrm>
              <a:off x="258450" y="937050"/>
              <a:ext cx="615250" cy="425100"/>
            </a:xfrm>
            <a:custGeom>
              <a:avLst/>
              <a:gdLst/>
              <a:ahLst/>
              <a:cxnLst/>
              <a:rect l="l" t="t" r="r" b="b"/>
              <a:pathLst>
                <a:path w="24610" h="17004" extrusionOk="0">
                  <a:moveTo>
                    <a:pt x="24366" y="1"/>
                  </a:moveTo>
                  <a:lnTo>
                    <a:pt x="24325" y="41"/>
                  </a:lnTo>
                  <a:lnTo>
                    <a:pt x="19891" y="4394"/>
                  </a:lnTo>
                  <a:lnTo>
                    <a:pt x="15457" y="8705"/>
                  </a:lnTo>
                  <a:lnTo>
                    <a:pt x="14441" y="9682"/>
                  </a:lnTo>
                  <a:lnTo>
                    <a:pt x="13383" y="10658"/>
                  </a:lnTo>
                  <a:lnTo>
                    <a:pt x="12325" y="11593"/>
                  </a:lnTo>
                  <a:lnTo>
                    <a:pt x="11227" y="12488"/>
                  </a:lnTo>
                  <a:lnTo>
                    <a:pt x="10048" y="13342"/>
                  </a:lnTo>
                  <a:lnTo>
                    <a:pt x="8868" y="14115"/>
                  </a:lnTo>
                  <a:lnTo>
                    <a:pt x="8258" y="14481"/>
                  </a:lnTo>
                  <a:lnTo>
                    <a:pt x="7648" y="14807"/>
                  </a:lnTo>
                  <a:lnTo>
                    <a:pt x="6997" y="15132"/>
                  </a:lnTo>
                  <a:lnTo>
                    <a:pt x="6346" y="15417"/>
                  </a:lnTo>
                  <a:lnTo>
                    <a:pt x="5614" y="15702"/>
                  </a:lnTo>
                  <a:lnTo>
                    <a:pt x="4841" y="15986"/>
                  </a:lnTo>
                  <a:lnTo>
                    <a:pt x="4109" y="16190"/>
                  </a:lnTo>
                  <a:lnTo>
                    <a:pt x="3336" y="16352"/>
                  </a:lnTo>
                  <a:lnTo>
                    <a:pt x="2563" y="16515"/>
                  </a:lnTo>
                  <a:lnTo>
                    <a:pt x="1750" y="16597"/>
                  </a:lnTo>
                  <a:lnTo>
                    <a:pt x="977" y="16637"/>
                  </a:lnTo>
                  <a:lnTo>
                    <a:pt x="204" y="16597"/>
                  </a:lnTo>
                  <a:lnTo>
                    <a:pt x="123" y="16637"/>
                  </a:lnTo>
                  <a:lnTo>
                    <a:pt x="41" y="16678"/>
                  </a:lnTo>
                  <a:lnTo>
                    <a:pt x="1" y="16719"/>
                  </a:lnTo>
                  <a:lnTo>
                    <a:pt x="1" y="16800"/>
                  </a:lnTo>
                  <a:lnTo>
                    <a:pt x="1" y="16841"/>
                  </a:lnTo>
                  <a:lnTo>
                    <a:pt x="41" y="16922"/>
                  </a:lnTo>
                  <a:lnTo>
                    <a:pt x="123" y="16963"/>
                  </a:lnTo>
                  <a:lnTo>
                    <a:pt x="204" y="17003"/>
                  </a:lnTo>
                  <a:lnTo>
                    <a:pt x="895" y="17003"/>
                  </a:lnTo>
                  <a:lnTo>
                    <a:pt x="1587" y="16963"/>
                  </a:lnTo>
                  <a:lnTo>
                    <a:pt x="2319" y="16922"/>
                  </a:lnTo>
                  <a:lnTo>
                    <a:pt x="3011" y="16800"/>
                  </a:lnTo>
                  <a:lnTo>
                    <a:pt x="3661" y="16678"/>
                  </a:lnTo>
                  <a:lnTo>
                    <a:pt x="4353" y="16515"/>
                  </a:lnTo>
                  <a:lnTo>
                    <a:pt x="5044" y="16312"/>
                  </a:lnTo>
                  <a:lnTo>
                    <a:pt x="5695" y="16068"/>
                  </a:lnTo>
                  <a:lnTo>
                    <a:pt x="6346" y="15824"/>
                  </a:lnTo>
                  <a:lnTo>
                    <a:pt x="6997" y="15539"/>
                  </a:lnTo>
                  <a:lnTo>
                    <a:pt x="7648" y="15214"/>
                  </a:lnTo>
                  <a:lnTo>
                    <a:pt x="8258" y="14888"/>
                  </a:lnTo>
                  <a:lnTo>
                    <a:pt x="9478" y="14156"/>
                  </a:lnTo>
                  <a:lnTo>
                    <a:pt x="10617" y="13383"/>
                  </a:lnTo>
                  <a:lnTo>
                    <a:pt x="11797" y="12488"/>
                  </a:lnTo>
                  <a:lnTo>
                    <a:pt x="12895" y="11593"/>
                  </a:lnTo>
                  <a:lnTo>
                    <a:pt x="13993" y="10617"/>
                  </a:lnTo>
                  <a:lnTo>
                    <a:pt x="15051" y="9641"/>
                  </a:lnTo>
                  <a:lnTo>
                    <a:pt x="17247" y="7485"/>
                  </a:lnTo>
                  <a:lnTo>
                    <a:pt x="19444" y="5370"/>
                  </a:lnTo>
                  <a:lnTo>
                    <a:pt x="24569" y="326"/>
                  </a:lnTo>
                  <a:lnTo>
                    <a:pt x="24610" y="245"/>
                  </a:lnTo>
                  <a:lnTo>
                    <a:pt x="24610" y="163"/>
                  </a:lnTo>
                  <a:lnTo>
                    <a:pt x="24610" y="123"/>
                  </a:lnTo>
                  <a:lnTo>
                    <a:pt x="24569" y="82"/>
                  </a:lnTo>
                  <a:lnTo>
                    <a:pt x="24528" y="41"/>
                  </a:lnTo>
                  <a:lnTo>
                    <a:pt x="24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238125" y="918750"/>
              <a:ext cx="596925" cy="409850"/>
            </a:xfrm>
            <a:custGeom>
              <a:avLst/>
              <a:gdLst/>
              <a:ahLst/>
              <a:cxnLst/>
              <a:rect l="l" t="t" r="r" b="b"/>
              <a:pathLst>
                <a:path w="23877" h="16394" extrusionOk="0">
                  <a:moveTo>
                    <a:pt x="23714" y="1"/>
                  </a:moveTo>
                  <a:lnTo>
                    <a:pt x="23633" y="41"/>
                  </a:lnTo>
                  <a:lnTo>
                    <a:pt x="23592" y="82"/>
                  </a:lnTo>
                  <a:lnTo>
                    <a:pt x="22697" y="1139"/>
                  </a:lnTo>
                  <a:lnTo>
                    <a:pt x="21762" y="2197"/>
                  </a:lnTo>
                  <a:lnTo>
                    <a:pt x="20786" y="3214"/>
                  </a:lnTo>
                  <a:lnTo>
                    <a:pt x="19809" y="4231"/>
                  </a:lnTo>
                  <a:lnTo>
                    <a:pt x="18792" y="5166"/>
                  </a:lnTo>
                  <a:lnTo>
                    <a:pt x="17775" y="6143"/>
                  </a:lnTo>
                  <a:lnTo>
                    <a:pt x="16718" y="7038"/>
                  </a:lnTo>
                  <a:lnTo>
                    <a:pt x="15620" y="7892"/>
                  </a:lnTo>
                  <a:lnTo>
                    <a:pt x="14481" y="8746"/>
                  </a:lnTo>
                  <a:lnTo>
                    <a:pt x="13342" y="9559"/>
                  </a:lnTo>
                  <a:lnTo>
                    <a:pt x="12162" y="10332"/>
                  </a:lnTo>
                  <a:lnTo>
                    <a:pt x="10983" y="11105"/>
                  </a:lnTo>
                  <a:lnTo>
                    <a:pt x="9762" y="11797"/>
                  </a:lnTo>
                  <a:lnTo>
                    <a:pt x="8542" y="12488"/>
                  </a:lnTo>
                  <a:lnTo>
                    <a:pt x="7322" y="13139"/>
                  </a:lnTo>
                  <a:lnTo>
                    <a:pt x="6061" y="13749"/>
                  </a:lnTo>
                  <a:lnTo>
                    <a:pt x="4596" y="14400"/>
                  </a:lnTo>
                  <a:lnTo>
                    <a:pt x="3132" y="14969"/>
                  </a:lnTo>
                  <a:lnTo>
                    <a:pt x="1627" y="15539"/>
                  </a:lnTo>
                  <a:lnTo>
                    <a:pt x="122" y="16027"/>
                  </a:lnTo>
                  <a:lnTo>
                    <a:pt x="81" y="16068"/>
                  </a:lnTo>
                  <a:lnTo>
                    <a:pt x="0" y="16108"/>
                  </a:lnTo>
                  <a:lnTo>
                    <a:pt x="0" y="16190"/>
                  </a:lnTo>
                  <a:lnTo>
                    <a:pt x="0" y="16271"/>
                  </a:lnTo>
                  <a:lnTo>
                    <a:pt x="41" y="16312"/>
                  </a:lnTo>
                  <a:lnTo>
                    <a:pt x="81" y="16393"/>
                  </a:lnTo>
                  <a:lnTo>
                    <a:pt x="244" y="16393"/>
                  </a:lnTo>
                  <a:lnTo>
                    <a:pt x="1586" y="15946"/>
                  </a:lnTo>
                  <a:lnTo>
                    <a:pt x="2888" y="15457"/>
                  </a:lnTo>
                  <a:lnTo>
                    <a:pt x="4230" y="14929"/>
                  </a:lnTo>
                  <a:lnTo>
                    <a:pt x="5532" y="14400"/>
                  </a:lnTo>
                  <a:lnTo>
                    <a:pt x="6793" y="13790"/>
                  </a:lnTo>
                  <a:lnTo>
                    <a:pt x="8095" y="13180"/>
                  </a:lnTo>
                  <a:lnTo>
                    <a:pt x="9315" y="12488"/>
                  </a:lnTo>
                  <a:lnTo>
                    <a:pt x="10535" y="11797"/>
                  </a:lnTo>
                  <a:lnTo>
                    <a:pt x="11755" y="11064"/>
                  </a:lnTo>
                  <a:lnTo>
                    <a:pt x="12935" y="10292"/>
                  </a:lnTo>
                  <a:lnTo>
                    <a:pt x="14074" y="9478"/>
                  </a:lnTo>
                  <a:lnTo>
                    <a:pt x="15213" y="8665"/>
                  </a:lnTo>
                  <a:lnTo>
                    <a:pt x="16352" y="7810"/>
                  </a:lnTo>
                  <a:lnTo>
                    <a:pt x="17409" y="6915"/>
                  </a:lnTo>
                  <a:lnTo>
                    <a:pt x="18467" y="5980"/>
                  </a:lnTo>
                  <a:lnTo>
                    <a:pt x="19525" y="5044"/>
                  </a:lnTo>
                  <a:lnTo>
                    <a:pt x="20663" y="3905"/>
                  </a:lnTo>
                  <a:lnTo>
                    <a:pt x="21762" y="2767"/>
                  </a:lnTo>
                  <a:lnTo>
                    <a:pt x="22819" y="1546"/>
                  </a:lnTo>
                  <a:lnTo>
                    <a:pt x="23836" y="326"/>
                  </a:lnTo>
                  <a:lnTo>
                    <a:pt x="23877" y="285"/>
                  </a:lnTo>
                  <a:lnTo>
                    <a:pt x="23877" y="204"/>
                  </a:lnTo>
                  <a:lnTo>
                    <a:pt x="23836" y="82"/>
                  </a:lnTo>
                  <a:lnTo>
                    <a:pt x="23755" y="41"/>
                  </a:lnTo>
                  <a:lnTo>
                    <a:pt x="237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261500" y="916725"/>
              <a:ext cx="477975" cy="336600"/>
            </a:xfrm>
            <a:custGeom>
              <a:avLst/>
              <a:gdLst/>
              <a:ahLst/>
              <a:cxnLst/>
              <a:rect l="l" t="t" r="r" b="b"/>
              <a:pathLst>
                <a:path w="19119" h="13464" extrusionOk="0">
                  <a:moveTo>
                    <a:pt x="18915" y="0"/>
                  </a:moveTo>
                  <a:lnTo>
                    <a:pt x="18834" y="41"/>
                  </a:lnTo>
                  <a:lnTo>
                    <a:pt x="18793" y="82"/>
                  </a:lnTo>
                  <a:lnTo>
                    <a:pt x="18101" y="1017"/>
                  </a:lnTo>
                  <a:lnTo>
                    <a:pt x="17410" y="1912"/>
                  </a:lnTo>
                  <a:lnTo>
                    <a:pt x="16678" y="2766"/>
                  </a:lnTo>
                  <a:lnTo>
                    <a:pt x="15946" y="3620"/>
                  </a:lnTo>
                  <a:lnTo>
                    <a:pt x="15132" y="4434"/>
                  </a:lnTo>
                  <a:lnTo>
                    <a:pt x="14319" y="5247"/>
                  </a:lnTo>
                  <a:lnTo>
                    <a:pt x="13505" y="5980"/>
                  </a:lnTo>
                  <a:lnTo>
                    <a:pt x="12610" y="6712"/>
                  </a:lnTo>
                  <a:lnTo>
                    <a:pt x="11756" y="7403"/>
                  </a:lnTo>
                  <a:lnTo>
                    <a:pt x="10820" y="8095"/>
                  </a:lnTo>
                  <a:lnTo>
                    <a:pt x="9885" y="8746"/>
                  </a:lnTo>
                  <a:lnTo>
                    <a:pt x="8949" y="9315"/>
                  </a:lnTo>
                  <a:lnTo>
                    <a:pt x="7973" y="9925"/>
                  </a:lnTo>
                  <a:lnTo>
                    <a:pt x="6997" y="10454"/>
                  </a:lnTo>
                  <a:lnTo>
                    <a:pt x="5980" y="10942"/>
                  </a:lnTo>
                  <a:lnTo>
                    <a:pt x="4963" y="11430"/>
                  </a:lnTo>
                  <a:lnTo>
                    <a:pt x="3783" y="11918"/>
                  </a:lnTo>
                  <a:lnTo>
                    <a:pt x="2563" y="12366"/>
                  </a:lnTo>
                  <a:lnTo>
                    <a:pt x="1343" y="12772"/>
                  </a:lnTo>
                  <a:lnTo>
                    <a:pt x="123" y="13098"/>
                  </a:lnTo>
                  <a:lnTo>
                    <a:pt x="41" y="13139"/>
                  </a:lnTo>
                  <a:lnTo>
                    <a:pt x="1" y="13220"/>
                  </a:lnTo>
                  <a:lnTo>
                    <a:pt x="1" y="13261"/>
                  </a:lnTo>
                  <a:lnTo>
                    <a:pt x="1" y="13342"/>
                  </a:lnTo>
                  <a:lnTo>
                    <a:pt x="41" y="13383"/>
                  </a:lnTo>
                  <a:lnTo>
                    <a:pt x="82" y="13464"/>
                  </a:lnTo>
                  <a:lnTo>
                    <a:pt x="245" y="13464"/>
                  </a:lnTo>
                  <a:lnTo>
                    <a:pt x="1343" y="13179"/>
                  </a:lnTo>
                  <a:lnTo>
                    <a:pt x="2400" y="12813"/>
                  </a:lnTo>
                  <a:lnTo>
                    <a:pt x="3499" y="12406"/>
                  </a:lnTo>
                  <a:lnTo>
                    <a:pt x="4556" y="12000"/>
                  </a:lnTo>
                  <a:lnTo>
                    <a:pt x="5614" y="11552"/>
                  </a:lnTo>
                  <a:lnTo>
                    <a:pt x="6631" y="11023"/>
                  </a:lnTo>
                  <a:lnTo>
                    <a:pt x="7648" y="10495"/>
                  </a:lnTo>
                  <a:lnTo>
                    <a:pt x="8665" y="9925"/>
                  </a:lnTo>
                  <a:lnTo>
                    <a:pt x="9641" y="9356"/>
                  </a:lnTo>
                  <a:lnTo>
                    <a:pt x="10576" y="8705"/>
                  </a:lnTo>
                  <a:lnTo>
                    <a:pt x="11512" y="8054"/>
                  </a:lnTo>
                  <a:lnTo>
                    <a:pt x="12447" y="7363"/>
                  </a:lnTo>
                  <a:lnTo>
                    <a:pt x="13342" y="6630"/>
                  </a:lnTo>
                  <a:lnTo>
                    <a:pt x="14197" y="5858"/>
                  </a:lnTo>
                  <a:lnTo>
                    <a:pt x="15010" y="5085"/>
                  </a:lnTo>
                  <a:lnTo>
                    <a:pt x="15824" y="4271"/>
                  </a:lnTo>
                  <a:lnTo>
                    <a:pt x="16718" y="3295"/>
                  </a:lnTo>
                  <a:lnTo>
                    <a:pt x="17532" y="2319"/>
                  </a:lnTo>
                  <a:lnTo>
                    <a:pt x="18345" y="1302"/>
                  </a:lnTo>
                  <a:lnTo>
                    <a:pt x="19078" y="285"/>
                  </a:lnTo>
                  <a:lnTo>
                    <a:pt x="19118" y="204"/>
                  </a:lnTo>
                  <a:lnTo>
                    <a:pt x="19118" y="122"/>
                  </a:lnTo>
                  <a:lnTo>
                    <a:pt x="19078" y="82"/>
                  </a:lnTo>
                  <a:lnTo>
                    <a:pt x="19037" y="41"/>
                  </a:lnTo>
                  <a:lnTo>
                    <a:pt x="18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277775" y="921800"/>
              <a:ext cx="404750" cy="281700"/>
            </a:xfrm>
            <a:custGeom>
              <a:avLst/>
              <a:gdLst/>
              <a:ahLst/>
              <a:cxnLst/>
              <a:rect l="l" t="t" r="r" b="b"/>
              <a:pathLst>
                <a:path w="16190" h="11268" extrusionOk="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329625" y="896375"/>
              <a:ext cx="264425" cy="187150"/>
            </a:xfrm>
            <a:custGeom>
              <a:avLst/>
              <a:gdLst/>
              <a:ahLst/>
              <a:cxnLst/>
              <a:rect l="l" t="t" r="r" b="b"/>
              <a:pathLst>
                <a:path w="10577" h="7486" extrusionOk="0">
                  <a:moveTo>
                    <a:pt x="7038" y="1"/>
                  </a:moveTo>
                  <a:lnTo>
                    <a:pt x="6956" y="41"/>
                  </a:lnTo>
                  <a:lnTo>
                    <a:pt x="5940" y="651"/>
                  </a:lnTo>
                  <a:lnTo>
                    <a:pt x="4963" y="1262"/>
                  </a:lnTo>
                  <a:lnTo>
                    <a:pt x="4028" y="1953"/>
                  </a:lnTo>
                  <a:lnTo>
                    <a:pt x="3133" y="2645"/>
                  </a:lnTo>
                  <a:lnTo>
                    <a:pt x="2197" y="3417"/>
                  </a:lnTo>
                  <a:lnTo>
                    <a:pt x="1343" y="4231"/>
                  </a:lnTo>
                  <a:lnTo>
                    <a:pt x="936" y="4597"/>
                  </a:lnTo>
                  <a:lnTo>
                    <a:pt x="570" y="5004"/>
                  </a:lnTo>
                  <a:lnTo>
                    <a:pt x="408" y="5207"/>
                  </a:lnTo>
                  <a:lnTo>
                    <a:pt x="286" y="5451"/>
                  </a:lnTo>
                  <a:lnTo>
                    <a:pt x="164" y="5655"/>
                  </a:lnTo>
                  <a:lnTo>
                    <a:pt x="82" y="5899"/>
                  </a:lnTo>
                  <a:lnTo>
                    <a:pt x="42" y="6143"/>
                  </a:lnTo>
                  <a:lnTo>
                    <a:pt x="1" y="6346"/>
                  </a:lnTo>
                  <a:lnTo>
                    <a:pt x="42" y="6550"/>
                  </a:lnTo>
                  <a:lnTo>
                    <a:pt x="82" y="6753"/>
                  </a:lnTo>
                  <a:lnTo>
                    <a:pt x="164" y="6956"/>
                  </a:lnTo>
                  <a:lnTo>
                    <a:pt x="286" y="7119"/>
                  </a:lnTo>
                  <a:lnTo>
                    <a:pt x="448" y="7282"/>
                  </a:lnTo>
                  <a:lnTo>
                    <a:pt x="652" y="7404"/>
                  </a:lnTo>
                  <a:lnTo>
                    <a:pt x="896" y="7485"/>
                  </a:lnTo>
                  <a:lnTo>
                    <a:pt x="1140" y="7485"/>
                  </a:lnTo>
                  <a:lnTo>
                    <a:pt x="1384" y="7444"/>
                  </a:lnTo>
                  <a:lnTo>
                    <a:pt x="1669" y="7404"/>
                  </a:lnTo>
                  <a:lnTo>
                    <a:pt x="2157" y="7160"/>
                  </a:lnTo>
                  <a:lnTo>
                    <a:pt x="2604" y="6916"/>
                  </a:lnTo>
                  <a:lnTo>
                    <a:pt x="3621" y="6346"/>
                  </a:lnTo>
                  <a:lnTo>
                    <a:pt x="4638" y="5777"/>
                  </a:lnTo>
                  <a:lnTo>
                    <a:pt x="5614" y="5126"/>
                  </a:lnTo>
                  <a:lnTo>
                    <a:pt x="6550" y="4475"/>
                  </a:lnTo>
                  <a:lnTo>
                    <a:pt x="7607" y="3662"/>
                  </a:lnTo>
                  <a:lnTo>
                    <a:pt x="8584" y="2848"/>
                  </a:lnTo>
                  <a:lnTo>
                    <a:pt x="9600" y="1953"/>
                  </a:lnTo>
                  <a:lnTo>
                    <a:pt x="10536" y="1058"/>
                  </a:lnTo>
                  <a:lnTo>
                    <a:pt x="10577" y="977"/>
                  </a:lnTo>
                  <a:lnTo>
                    <a:pt x="10577" y="936"/>
                  </a:lnTo>
                  <a:lnTo>
                    <a:pt x="10577" y="855"/>
                  </a:lnTo>
                  <a:lnTo>
                    <a:pt x="10536" y="814"/>
                  </a:lnTo>
                  <a:lnTo>
                    <a:pt x="10455" y="774"/>
                  </a:lnTo>
                  <a:lnTo>
                    <a:pt x="10414" y="733"/>
                  </a:lnTo>
                  <a:lnTo>
                    <a:pt x="10333" y="774"/>
                  </a:lnTo>
                  <a:lnTo>
                    <a:pt x="10251" y="814"/>
                  </a:lnTo>
                  <a:lnTo>
                    <a:pt x="9478" y="1546"/>
                  </a:lnTo>
                  <a:lnTo>
                    <a:pt x="8706" y="2238"/>
                  </a:lnTo>
                  <a:lnTo>
                    <a:pt x="7892" y="2929"/>
                  </a:lnTo>
                  <a:lnTo>
                    <a:pt x="7079" y="3621"/>
                  </a:lnTo>
                  <a:lnTo>
                    <a:pt x="6224" y="4231"/>
                  </a:lnTo>
                  <a:lnTo>
                    <a:pt x="5329" y="4841"/>
                  </a:lnTo>
                  <a:lnTo>
                    <a:pt x="4435" y="5451"/>
                  </a:lnTo>
                  <a:lnTo>
                    <a:pt x="3540" y="5980"/>
                  </a:lnTo>
                  <a:lnTo>
                    <a:pt x="2604" y="6550"/>
                  </a:lnTo>
                  <a:lnTo>
                    <a:pt x="2116" y="6794"/>
                  </a:lnTo>
                  <a:lnTo>
                    <a:pt x="1628" y="6997"/>
                  </a:lnTo>
                  <a:lnTo>
                    <a:pt x="1384" y="7078"/>
                  </a:lnTo>
                  <a:lnTo>
                    <a:pt x="1140" y="7119"/>
                  </a:lnTo>
                  <a:lnTo>
                    <a:pt x="855" y="7078"/>
                  </a:lnTo>
                  <a:lnTo>
                    <a:pt x="733" y="7038"/>
                  </a:lnTo>
                  <a:lnTo>
                    <a:pt x="652" y="6956"/>
                  </a:lnTo>
                  <a:lnTo>
                    <a:pt x="489" y="6794"/>
                  </a:lnTo>
                  <a:lnTo>
                    <a:pt x="408" y="6590"/>
                  </a:lnTo>
                  <a:lnTo>
                    <a:pt x="408" y="6387"/>
                  </a:lnTo>
                  <a:lnTo>
                    <a:pt x="408" y="6183"/>
                  </a:lnTo>
                  <a:lnTo>
                    <a:pt x="448" y="5939"/>
                  </a:lnTo>
                  <a:lnTo>
                    <a:pt x="530" y="5695"/>
                  </a:lnTo>
                  <a:lnTo>
                    <a:pt x="652" y="5492"/>
                  </a:lnTo>
                  <a:lnTo>
                    <a:pt x="814" y="5289"/>
                  </a:lnTo>
                  <a:lnTo>
                    <a:pt x="1180" y="4882"/>
                  </a:lnTo>
                  <a:lnTo>
                    <a:pt x="1547" y="4556"/>
                  </a:lnTo>
                  <a:lnTo>
                    <a:pt x="2319" y="3824"/>
                  </a:lnTo>
                  <a:lnTo>
                    <a:pt x="3133" y="3133"/>
                  </a:lnTo>
                  <a:lnTo>
                    <a:pt x="4068" y="2360"/>
                  </a:lnTo>
                  <a:lnTo>
                    <a:pt x="5085" y="1668"/>
                  </a:lnTo>
                  <a:lnTo>
                    <a:pt x="6102" y="977"/>
                  </a:lnTo>
                  <a:lnTo>
                    <a:pt x="7160" y="367"/>
                  </a:lnTo>
                  <a:lnTo>
                    <a:pt x="7201" y="326"/>
                  </a:lnTo>
                  <a:lnTo>
                    <a:pt x="7241" y="245"/>
                  </a:lnTo>
                  <a:lnTo>
                    <a:pt x="7241" y="163"/>
                  </a:lnTo>
                  <a:lnTo>
                    <a:pt x="7201" y="123"/>
                  </a:lnTo>
                  <a:lnTo>
                    <a:pt x="7160" y="82"/>
                  </a:lnTo>
                  <a:lnTo>
                    <a:pt x="7119" y="41"/>
                  </a:lnTo>
                  <a:lnTo>
                    <a:pt x="70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5"/>
          <p:cNvGrpSpPr/>
          <p:nvPr/>
        </p:nvGrpSpPr>
        <p:grpSpPr>
          <a:xfrm rot="-1707809" flipH="1">
            <a:off x="-612370" y="-270768"/>
            <a:ext cx="1340703" cy="1721669"/>
            <a:chOff x="2659350" y="1746500"/>
            <a:chExt cx="379350" cy="487125"/>
          </a:xfrm>
        </p:grpSpPr>
        <p:sp>
          <p:nvSpPr>
            <p:cNvPr id="503" name="Google Shape;503;p15"/>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320893" y="1409142"/>
            <a:ext cx="474643" cy="299712"/>
            <a:chOff x="7729218" y="1694205"/>
            <a:chExt cx="474643" cy="299712"/>
          </a:xfrm>
        </p:grpSpPr>
        <p:sp>
          <p:nvSpPr>
            <p:cNvPr id="507" name="Google Shape;507;p15"/>
            <p:cNvSpPr/>
            <p:nvPr/>
          </p:nvSpPr>
          <p:spPr>
            <a:xfrm>
              <a:off x="7738507" y="1703494"/>
              <a:ext cx="456065" cy="281088"/>
            </a:xfrm>
            <a:custGeom>
              <a:avLst/>
              <a:gdLst/>
              <a:ahLst/>
              <a:cxnLst/>
              <a:rect l="l" t="t" r="r" b="b"/>
              <a:pathLst>
                <a:path w="9967" h="6143" extrusionOk="0">
                  <a:moveTo>
                    <a:pt x="4963" y="1"/>
                  </a:moveTo>
                  <a:lnTo>
                    <a:pt x="4638" y="41"/>
                  </a:lnTo>
                  <a:lnTo>
                    <a:pt x="4353" y="123"/>
                  </a:lnTo>
                  <a:lnTo>
                    <a:pt x="4068" y="286"/>
                  </a:lnTo>
                  <a:lnTo>
                    <a:pt x="3865" y="489"/>
                  </a:lnTo>
                  <a:lnTo>
                    <a:pt x="3661" y="733"/>
                  </a:lnTo>
                  <a:lnTo>
                    <a:pt x="3499" y="1018"/>
                  </a:lnTo>
                  <a:lnTo>
                    <a:pt x="3417" y="1302"/>
                  </a:lnTo>
                  <a:lnTo>
                    <a:pt x="3377" y="1587"/>
                  </a:lnTo>
                  <a:lnTo>
                    <a:pt x="3417" y="1913"/>
                  </a:lnTo>
                  <a:lnTo>
                    <a:pt x="3499" y="2197"/>
                  </a:lnTo>
                  <a:lnTo>
                    <a:pt x="3377" y="2157"/>
                  </a:lnTo>
                  <a:lnTo>
                    <a:pt x="3214" y="2116"/>
                  </a:lnTo>
                  <a:lnTo>
                    <a:pt x="2929" y="2157"/>
                  </a:lnTo>
                  <a:lnTo>
                    <a:pt x="2645" y="2238"/>
                  </a:lnTo>
                  <a:lnTo>
                    <a:pt x="2482" y="2319"/>
                  </a:lnTo>
                  <a:lnTo>
                    <a:pt x="2400" y="2441"/>
                  </a:lnTo>
                  <a:lnTo>
                    <a:pt x="2319" y="2563"/>
                  </a:lnTo>
                  <a:lnTo>
                    <a:pt x="2238" y="2685"/>
                  </a:lnTo>
                  <a:lnTo>
                    <a:pt x="2156" y="3011"/>
                  </a:lnTo>
                  <a:lnTo>
                    <a:pt x="2197" y="3296"/>
                  </a:lnTo>
                  <a:lnTo>
                    <a:pt x="2238" y="3458"/>
                  </a:lnTo>
                  <a:lnTo>
                    <a:pt x="2278" y="3580"/>
                  </a:lnTo>
                  <a:lnTo>
                    <a:pt x="1912" y="3377"/>
                  </a:lnTo>
                  <a:lnTo>
                    <a:pt x="1546" y="3296"/>
                  </a:lnTo>
                  <a:lnTo>
                    <a:pt x="1140" y="3296"/>
                  </a:lnTo>
                  <a:lnTo>
                    <a:pt x="936" y="3336"/>
                  </a:lnTo>
                  <a:lnTo>
                    <a:pt x="733" y="3418"/>
                  </a:lnTo>
                  <a:lnTo>
                    <a:pt x="570" y="3499"/>
                  </a:lnTo>
                  <a:lnTo>
                    <a:pt x="407" y="3621"/>
                  </a:lnTo>
                  <a:lnTo>
                    <a:pt x="245" y="3784"/>
                  </a:lnTo>
                  <a:lnTo>
                    <a:pt x="123" y="3946"/>
                  </a:lnTo>
                  <a:lnTo>
                    <a:pt x="41" y="4109"/>
                  </a:lnTo>
                  <a:lnTo>
                    <a:pt x="1" y="4312"/>
                  </a:lnTo>
                  <a:lnTo>
                    <a:pt x="1" y="4516"/>
                  </a:lnTo>
                  <a:lnTo>
                    <a:pt x="1" y="4719"/>
                  </a:lnTo>
                  <a:lnTo>
                    <a:pt x="123" y="5004"/>
                  </a:lnTo>
                  <a:lnTo>
                    <a:pt x="285" y="5248"/>
                  </a:lnTo>
                  <a:lnTo>
                    <a:pt x="529" y="5451"/>
                  </a:lnTo>
                  <a:lnTo>
                    <a:pt x="773" y="5573"/>
                  </a:lnTo>
                  <a:lnTo>
                    <a:pt x="1099" y="5695"/>
                  </a:lnTo>
                  <a:lnTo>
                    <a:pt x="1424" y="5777"/>
                  </a:lnTo>
                  <a:lnTo>
                    <a:pt x="2075" y="5899"/>
                  </a:lnTo>
                  <a:lnTo>
                    <a:pt x="3133" y="5980"/>
                  </a:lnTo>
                  <a:lnTo>
                    <a:pt x="4231" y="6062"/>
                  </a:lnTo>
                  <a:lnTo>
                    <a:pt x="5288" y="6102"/>
                  </a:lnTo>
                  <a:lnTo>
                    <a:pt x="6387" y="6143"/>
                  </a:lnTo>
                  <a:lnTo>
                    <a:pt x="7973" y="6143"/>
                  </a:lnTo>
                  <a:lnTo>
                    <a:pt x="8380" y="6062"/>
                  </a:lnTo>
                  <a:lnTo>
                    <a:pt x="8787" y="5980"/>
                  </a:lnTo>
                  <a:lnTo>
                    <a:pt x="9112" y="5858"/>
                  </a:lnTo>
                  <a:lnTo>
                    <a:pt x="9437" y="5655"/>
                  </a:lnTo>
                  <a:lnTo>
                    <a:pt x="9559" y="5533"/>
                  </a:lnTo>
                  <a:lnTo>
                    <a:pt x="9682" y="5370"/>
                  </a:lnTo>
                  <a:lnTo>
                    <a:pt x="9844" y="5004"/>
                  </a:lnTo>
                  <a:lnTo>
                    <a:pt x="9966" y="4638"/>
                  </a:lnTo>
                  <a:lnTo>
                    <a:pt x="9966" y="4272"/>
                  </a:lnTo>
                  <a:lnTo>
                    <a:pt x="9885" y="3865"/>
                  </a:lnTo>
                  <a:lnTo>
                    <a:pt x="9763" y="3540"/>
                  </a:lnTo>
                  <a:lnTo>
                    <a:pt x="9519" y="3214"/>
                  </a:lnTo>
                  <a:lnTo>
                    <a:pt x="9397" y="3092"/>
                  </a:lnTo>
                  <a:lnTo>
                    <a:pt x="9234" y="2970"/>
                  </a:lnTo>
                  <a:lnTo>
                    <a:pt x="9031" y="2807"/>
                  </a:lnTo>
                  <a:lnTo>
                    <a:pt x="8787" y="2726"/>
                  </a:lnTo>
                  <a:lnTo>
                    <a:pt x="8502" y="2685"/>
                  </a:lnTo>
                  <a:lnTo>
                    <a:pt x="8014" y="2685"/>
                  </a:lnTo>
                  <a:lnTo>
                    <a:pt x="7729" y="2726"/>
                  </a:lnTo>
                  <a:lnTo>
                    <a:pt x="7485" y="2848"/>
                  </a:lnTo>
                  <a:lnTo>
                    <a:pt x="7282" y="2970"/>
                  </a:lnTo>
                  <a:lnTo>
                    <a:pt x="7322" y="2685"/>
                  </a:lnTo>
                  <a:lnTo>
                    <a:pt x="7322" y="2360"/>
                  </a:lnTo>
                  <a:lnTo>
                    <a:pt x="7282" y="2035"/>
                  </a:lnTo>
                  <a:lnTo>
                    <a:pt x="7200" y="1750"/>
                  </a:lnTo>
                  <a:lnTo>
                    <a:pt x="7119" y="1424"/>
                  </a:lnTo>
                  <a:lnTo>
                    <a:pt x="6997" y="1180"/>
                  </a:lnTo>
                  <a:lnTo>
                    <a:pt x="6834" y="896"/>
                  </a:lnTo>
                  <a:lnTo>
                    <a:pt x="6631" y="652"/>
                  </a:lnTo>
                  <a:lnTo>
                    <a:pt x="6387" y="448"/>
                  </a:lnTo>
                  <a:lnTo>
                    <a:pt x="6143" y="286"/>
                  </a:lnTo>
                  <a:lnTo>
                    <a:pt x="5858" y="123"/>
                  </a:lnTo>
                  <a:lnTo>
                    <a:pt x="5573" y="41"/>
                  </a:lnTo>
                  <a:lnTo>
                    <a:pt x="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7729218" y="1694205"/>
              <a:ext cx="474643" cy="299712"/>
            </a:xfrm>
            <a:custGeom>
              <a:avLst/>
              <a:gdLst/>
              <a:ahLst/>
              <a:cxnLst/>
              <a:rect l="l" t="t" r="r" b="b"/>
              <a:pathLst>
                <a:path w="10373" h="6550" extrusionOk="0">
                  <a:moveTo>
                    <a:pt x="5451" y="366"/>
                  </a:moveTo>
                  <a:lnTo>
                    <a:pt x="5654" y="407"/>
                  </a:lnTo>
                  <a:lnTo>
                    <a:pt x="5858" y="489"/>
                  </a:lnTo>
                  <a:lnTo>
                    <a:pt x="6102" y="570"/>
                  </a:lnTo>
                  <a:lnTo>
                    <a:pt x="6264" y="651"/>
                  </a:lnTo>
                  <a:lnTo>
                    <a:pt x="6468" y="814"/>
                  </a:lnTo>
                  <a:lnTo>
                    <a:pt x="6752" y="1099"/>
                  </a:lnTo>
                  <a:lnTo>
                    <a:pt x="6996" y="1465"/>
                  </a:lnTo>
                  <a:lnTo>
                    <a:pt x="7159" y="1871"/>
                  </a:lnTo>
                  <a:lnTo>
                    <a:pt x="7281" y="2278"/>
                  </a:lnTo>
                  <a:lnTo>
                    <a:pt x="7322" y="2726"/>
                  </a:lnTo>
                  <a:lnTo>
                    <a:pt x="7281" y="3173"/>
                  </a:lnTo>
                  <a:lnTo>
                    <a:pt x="7322" y="3295"/>
                  </a:lnTo>
                  <a:lnTo>
                    <a:pt x="7363" y="3336"/>
                  </a:lnTo>
                  <a:lnTo>
                    <a:pt x="7485" y="3377"/>
                  </a:lnTo>
                  <a:lnTo>
                    <a:pt x="7566" y="3336"/>
                  </a:lnTo>
                  <a:lnTo>
                    <a:pt x="7851" y="3214"/>
                  </a:lnTo>
                  <a:lnTo>
                    <a:pt x="8095" y="3132"/>
                  </a:lnTo>
                  <a:lnTo>
                    <a:pt x="8379" y="3092"/>
                  </a:lnTo>
                  <a:lnTo>
                    <a:pt x="8664" y="3092"/>
                  </a:lnTo>
                  <a:lnTo>
                    <a:pt x="8949" y="3132"/>
                  </a:lnTo>
                  <a:lnTo>
                    <a:pt x="9193" y="3254"/>
                  </a:lnTo>
                  <a:lnTo>
                    <a:pt x="9437" y="3417"/>
                  </a:lnTo>
                  <a:lnTo>
                    <a:pt x="9640" y="3621"/>
                  </a:lnTo>
                  <a:lnTo>
                    <a:pt x="9762" y="3824"/>
                  </a:lnTo>
                  <a:lnTo>
                    <a:pt x="9885" y="4027"/>
                  </a:lnTo>
                  <a:lnTo>
                    <a:pt x="9925" y="4271"/>
                  </a:lnTo>
                  <a:lnTo>
                    <a:pt x="9966" y="4515"/>
                  </a:lnTo>
                  <a:lnTo>
                    <a:pt x="9966" y="4759"/>
                  </a:lnTo>
                  <a:lnTo>
                    <a:pt x="9925" y="5004"/>
                  </a:lnTo>
                  <a:lnTo>
                    <a:pt x="9844" y="5207"/>
                  </a:lnTo>
                  <a:lnTo>
                    <a:pt x="9762" y="5410"/>
                  </a:lnTo>
                  <a:lnTo>
                    <a:pt x="9600" y="5614"/>
                  </a:lnTo>
                  <a:lnTo>
                    <a:pt x="9396" y="5776"/>
                  </a:lnTo>
                  <a:lnTo>
                    <a:pt x="9193" y="5898"/>
                  </a:lnTo>
                  <a:lnTo>
                    <a:pt x="8949" y="5980"/>
                  </a:lnTo>
                  <a:lnTo>
                    <a:pt x="8461" y="6102"/>
                  </a:lnTo>
                  <a:lnTo>
                    <a:pt x="7932" y="6142"/>
                  </a:lnTo>
                  <a:lnTo>
                    <a:pt x="5654" y="6142"/>
                  </a:lnTo>
                  <a:lnTo>
                    <a:pt x="3946" y="6061"/>
                  </a:lnTo>
                  <a:lnTo>
                    <a:pt x="2278" y="5898"/>
                  </a:lnTo>
                  <a:lnTo>
                    <a:pt x="1709" y="5817"/>
                  </a:lnTo>
                  <a:lnTo>
                    <a:pt x="1424" y="5736"/>
                  </a:lnTo>
                  <a:lnTo>
                    <a:pt x="1139" y="5654"/>
                  </a:lnTo>
                  <a:lnTo>
                    <a:pt x="895" y="5532"/>
                  </a:lnTo>
                  <a:lnTo>
                    <a:pt x="651" y="5370"/>
                  </a:lnTo>
                  <a:lnTo>
                    <a:pt x="488" y="5126"/>
                  </a:lnTo>
                  <a:lnTo>
                    <a:pt x="407" y="4882"/>
                  </a:lnTo>
                  <a:lnTo>
                    <a:pt x="407" y="4719"/>
                  </a:lnTo>
                  <a:lnTo>
                    <a:pt x="407" y="4556"/>
                  </a:lnTo>
                  <a:lnTo>
                    <a:pt x="448" y="4393"/>
                  </a:lnTo>
                  <a:lnTo>
                    <a:pt x="529" y="4231"/>
                  </a:lnTo>
                  <a:lnTo>
                    <a:pt x="732" y="3987"/>
                  </a:lnTo>
                  <a:lnTo>
                    <a:pt x="976" y="3824"/>
                  </a:lnTo>
                  <a:lnTo>
                    <a:pt x="1139" y="3743"/>
                  </a:lnTo>
                  <a:lnTo>
                    <a:pt x="1343" y="3702"/>
                  </a:lnTo>
                  <a:lnTo>
                    <a:pt x="1709" y="3702"/>
                  </a:lnTo>
                  <a:lnTo>
                    <a:pt x="2075" y="3783"/>
                  </a:lnTo>
                  <a:lnTo>
                    <a:pt x="2400" y="3946"/>
                  </a:lnTo>
                  <a:lnTo>
                    <a:pt x="2481" y="3987"/>
                  </a:lnTo>
                  <a:lnTo>
                    <a:pt x="2522" y="3987"/>
                  </a:lnTo>
                  <a:lnTo>
                    <a:pt x="2644" y="3905"/>
                  </a:lnTo>
                  <a:lnTo>
                    <a:pt x="2685" y="3824"/>
                  </a:lnTo>
                  <a:lnTo>
                    <a:pt x="2685" y="3743"/>
                  </a:lnTo>
                  <a:lnTo>
                    <a:pt x="2685" y="3661"/>
                  </a:lnTo>
                  <a:lnTo>
                    <a:pt x="2563" y="3417"/>
                  </a:lnTo>
                  <a:lnTo>
                    <a:pt x="2563" y="3173"/>
                  </a:lnTo>
                  <a:lnTo>
                    <a:pt x="2644" y="2970"/>
                  </a:lnTo>
                  <a:lnTo>
                    <a:pt x="2766" y="2766"/>
                  </a:lnTo>
                  <a:lnTo>
                    <a:pt x="2929" y="2644"/>
                  </a:lnTo>
                  <a:lnTo>
                    <a:pt x="3173" y="2563"/>
                  </a:lnTo>
                  <a:lnTo>
                    <a:pt x="3417" y="2522"/>
                  </a:lnTo>
                  <a:lnTo>
                    <a:pt x="3661" y="2604"/>
                  </a:lnTo>
                  <a:lnTo>
                    <a:pt x="3783" y="2604"/>
                  </a:lnTo>
                  <a:lnTo>
                    <a:pt x="3864" y="2522"/>
                  </a:lnTo>
                  <a:lnTo>
                    <a:pt x="3905" y="2400"/>
                  </a:lnTo>
                  <a:lnTo>
                    <a:pt x="3864" y="2278"/>
                  </a:lnTo>
                  <a:lnTo>
                    <a:pt x="3824" y="2116"/>
                  </a:lnTo>
                  <a:lnTo>
                    <a:pt x="3783" y="1912"/>
                  </a:lnTo>
                  <a:lnTo>
                    <a:pt x="3783" y="1749"/>
                  </a:lnTo>
                  <a:lnTo>
                    <a:pt x="3824" y="1546"/>
                  </a:lnTo>
                  <a:lnTo>
                    <a:pt x="3864" y="1383"/>
                  </a:lnTo>
                  <a:lnTo>
                    <a:pt x="3946" y="1180"/>
                  </a:lnTo>
                  <a:lnTo>
                    <a:pt x="4149" y="895"/>
                  </a:lnTo>
                  <a:lnTo>
                    <a:pt x="4312" y="733"/>
                  </a:lnTo>
                  <a:lnTo>
                    <a:pt x="4475" y="611"/>
                  </a:lnTo>
                  <a:lnTo>
                    <a:pt x="4637" y="529"/>
                  </a:lnTo>
                  <a:lnTo>
                    <a:pt x="4841" y="448"/>
                  </a:lnTo>
                  <a:lnTo>
                    <a:pt x="5044" y="407"/>
                  </a:lnTo>
                  <a:lnTo>
                    <a:pt x="5247" y="366"/>
                  </a:lnTo>
                  <a:close/>
                  <a:moveTo>
                    <a:pt x="5003" y="0"/>
                  </a:moveTo>
                  <a:lnTo>
                    <a:pt x="4759" y="41"/>
                  </a:lnTo>
                  <a:lnTo>
                    <a:pt x="4515" y="122"/>
                  </a:lnTo>
                  <a:lnTo>
                    <a:pt x="4312" y="244"/>
                  </a:lnTo>
                  <a:lnTo>
                    <a:pt x="4108" y="366"/>
                  </a:lnTo>
                  <a:lnTo>
                    <a:pt x="3946" y="529"/>
                  </a:lnTo>
                  <a:lnTo>
                    <a:pt x="3783" y="692"/>
                  </a:lnTo>
                  <a:lnTo>
                    <a:pt x="3661" y="895"/>
                  </a:lnTo>
                  <a:lnTo>
                    <a:pt x="3539" y="1139"/>
                  </a:lnTo>
                  <a:lnTo>
                    <a:pt x="3458" y="1343"/>
                  </a:lnTo>
                  <a:lnTo>
                    <a:pt x="3417" y="1587"/>
                  </a:lnTo>
                  <a:lnTo>
                    <a:pt x="3417" y="1790"/>
                  </a:lnTo>
                  <a:lnTo>
                    <a:pt x="3417" y="2034"/>
                  </a:lnTo>
                  <a:lnTo>
                    <a:pt x="3431" y="2119"/>
                  </a:lnTo>
                  <a:lnTo>
                    <a:pt x="3431" y="2119"/>
                  </a:lnTo>
                  <a:lnTo>
                    <a:pt x="3417" y="2116"/>
                  </a:lnTo>
                  <a:lnTo>
                    <a:pt x="3254" y="2116"/>
                  </a:lnTo>
                  <a:lnTo>
                    <a:pt x="3051" y="2156"/>
                  </a:lnTo>
                  <a:lnTo>
                    <a:pt x="2888" y="2197"/>
                  </a:lnTo>
                  <a:lnTo>
                    <a:pt x="2725" y="2278"/>
                  </a:lnTo>
                  <a:lnTo>
                    <a:pt x="2603" y="2360"/>
                  </a:lnTo>
                  <a:lnTo>
                    <a:pt x="2441" y="2482"/>
                  </a:lnTo>
                  <a:lnTo>
                    <a:pt x="2359" y="2644"/>
                  </a:lnTo>
                  <a:lnTo>
                    <a:pt x="2237" y="2807"/>
                  </a:lnTo>
                  <a:lnTo>
                    <a:pt x="2197" y="2970"/>
                  </a:lnTo>
                  <a:lnTo>
                    <a:pt x="2156" y="3173"/>
                  </a:lnTo>
                  <a:lnTo>
                    <a:pt x="2156" y="3336"/>
                  </a:lnTo>
                  <a:lnTo>
                    <a:pt x="2170" y="3407"/>
                  </a:lnTo>
                  <a:lnTo>
                    <a:pt x="1993" y="3336"/>
                  </a:lnTo>
                  <a:lnTo>
                    <a:pt x="1749" y="3295"/>
                  </a:lnTo>
                  <a:lnTo>
                    <a:pt x="1302" y="3295"/>
                  </a:lnTo>
                  <a:lnTo>
                    <a:pt x="1098" y="3336"/>
                  </a:lnTo>
                  <a:lnTo>
                    <a:pt x="854" y="3417"/>
                  </a:lnTo>
                  <a:lnTo>
                    <a:pt x="692" y="3499"/>
                  </a:lnTo>
                  <a:lnTo>
                    <a:pt x="529" y="3621"/>
                  </a:lnTo>
                  <a:lnTo>
                    <a:pt x="366" y="3783"/>
                  </a:lnTo>
                  <a:lnTo>
                    <a:pt x="244" y="3946"/>
                  </a:lnTo>
                  <a:lnTo>
                    <a:pt x="122" y="4109"/>
                  </a:lnTo>
                  <a:lnTo>
                    <a:pt x="41" y="4312"/>
                  </a:lnTo>
                  <a:lnTo>
                    <a:pt x="0" y="4515"/>
                  </a:lnTo>
                  <a:lnTo>
                    <a:pt x="0" y="4719"/>
                  </a:lnTo>
                  <a:lnTo>
                    <a:pt x="0" y="4922"/>
                  </a:lnTo>
                  <a:lnTo>
                    <a:pt x="41" y="5126"/>
                  </a:lnTo>
                  <a:lnTo>
                    <a:pt x="122" y="5288"/>
                  </a:lnTo>
                  <a:lnTo>
                    <a:pt x="204" y="5451"/>
                  </a:lnTo>
                  <a:lnTo>
                    <a:pt x="488" y="5695"/>
                  </a:lnTo>
                  <a:lnTo>
                    <a:pt x="773" y="5898"/>
                  </a:lnTo>
                  <a:lnTo>
                    <a:pt x="1139" y="6061"/>
                  </a:lnTo>
                  <a:lnTo>
                    <a:pt x="1505" y="6183"/>
                  </a:lnTo>
                  <a:lnTo>
                    <a:pt x="1912" y="6265"/>
                  </a:lnTo>
                  <a:lnTo>
                    <a:pt x="2278" y="6305"/>
                  </a:lnTo>
                  <a:lnTo>
                    <a:pt x="4027" y="6427"/>
                  </a:lnTo>
                  <a:lnTo>
                    <a:pt x="5776" y="6509"/>
                  </a:lnTo>
                  <a:lnTo>
                    <a:pt x="7119" y="6549"/>
                  </a:lnTo>
                  <a:lnTo>
                    <a:pt x="7769" y="6549"/>
                  </a:lnTo>
                  <a:lnTo>
                    <a:pt x="8420" y="6509"/>
                  </a:lnTo>
                  <a:lnTo>
                    <a:pt x="8990" y="6387"/>
                  </a:lnTo>
                  <a:lnTo>
                    <a:pt x="9234" y="6305"/>
                  </a:lnTo>
                  <a:lnTo>
                    <a:pt x="9478" y="6183"/>
                  </a:lnTo>
                  <a:lnTo>
                    <a:pt x="9722" y="6020"/>
                  </a:lnTo>
                  <a:lnTo>
                    <a:pt x="9925" y="5858"/>
                  </a:lnTo>
                  <a:lnTo>
                    <a:pt x="10088" y="5654"/>
                  </a:lnTo>
                  <a:lnTo>
                    <a:pt x="10210" y="5370"/>
                  </a:lnTo>
                  <a:lnTo>
                    <a:pt x="10291" y="5126"/>
                  </a:lnTo>
                  <a:lnTo>
                    <a:pt x="10373" y="4882"/>
                  </a:lnTo>
                  <a:lnTo>
                    <a:pt x="10373" y="4597"/>
                  </a:lnTo>
                  <a:lnTo>
                    <a:pt x="10332" y="4312"/>
                  </a:lnTo>
                  <a:lnTo>
                    <a:pt x="10291" y="4068"/>
                  </a:lnTo>
                  <a:lnTo>
                    <a:pt x="10210" y="3783"/>
                  </a:lnTo>
                  <a:lnTo>
                    <a:pt x="10088" y="3539"/>
                  </a:lnTo>
                  <a:lnTo>
                    <a:pt x="9925" y="3336"/>
                  </a:lnTo>
                  <a:lnTo>
                    <a:pt x="9681" y="3092"/>
                  </a:lnTo>
                  <a:lnTo>
                    <a:pt x="9396" y="2888"/>
                  </a:lnTo>
                  <a:lnTo>
                    <a:pt x="9071" y="2766"/>
                  </a:lnTo>
                  <a:lnTo>
                    <a:pt x="8705" y="2685"/>
                  </a:lnTo>
                  <a:lnTo>
                    <a:pt x="8379" y="2685"/>
                  </a:lnTo>
                  <a:lnTo>
                    <a:pt x="8013" y="2726"/>
                  </a:lnTo>
                  <a:lnTo>
                    <a:pt x="7688" y="2848"/>
                  </a:lnTo>
                  <a:lnTo>
                    <a:pt x="7688" y="2644"/>
                  </a:lnTo>
                  <a:lnTo>
                    <a:pt x="7647" y="2075"/>
                  </a:lnTo>
                  <a:lnTo>
                    <a:pt x="7485" y="1587"/>
                  </a:lnTo>
                  <a:lnTo>
                    <a:pt x="7363" y="1343"/>
                  </a:lnTo>
                  <a:lnTo>
                    <a:pt x="7241" y="1099"/>
                  </a:lnTo>
                  <a:lnTo>
                    <a:pt x="7078" y="895"/>
                  </a:lnTo>
                  <a:lnTo>
                    <a:pt x="6915" y="692"/>
                  </a:lnTo>
                  <a:lnTo>
                    <a:pt x="6712" y="489"/>
                  </a:lnTo>
                  <a:lnTo>
                    <a:pt x="6508" y="366"/>
                  </a:lnTo>
                  <a:lnTo>
                    <a:pt x="6264" y="204"/>
                  </a:lnTo>
                  <a:lnTo>
                    <a:pt x="6020" y="122"/>
                  </a:lnTo>
                  <a:lnTo>
                    <a:pt x="5776" y="41"/>
                  </a:lnTo>
                  <a:lnTo>
                    <a:pt x="5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15"/>
          <p:cNvSpPr/>
          <p:nvPr/>
        </p:nvSpPr>
        <p:spPr>
          <a:xfrm>
            <a:off x="567296" y="2845263"/>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6054153" y="466334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7371487" y="4363643"/>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8659703" y="1800072"/>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6814003" y="54434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1648337" y="291793"/>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5461497" y="571609"/>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7824747" y="3306409"/>
            <a:ext cx="303418" cy="303418"/>
          </a:xfrm>
          <a:custGeom>
            <a:avLst/>
            <a:gdLst/>
            <a:ahLst/>
            <a:cxnLst/>
            <a:rect l="l" t="t" r="r" b="b"/>
            <a:pathLst>
              <a:path w="6631" h="6631" extrusionOk="0">
                <a:moveTo>
                  <a:pt x="2685" y="1"/>
                </a:moveTo>
                <a:lnTo>
                  <a:pt x="2604" y="41"/>
                </a:lnTo>
                <a:lnTo>
                  <a:pt x="2563" y="123"/>
                </a:lnTo>
                <a:lnTo>
                  <a:pt x="2563" y="204"/>
                </a:lnTo>
                <a:lnTo>
                  <a:pt x="2604" y="2604"/>
                </a:lnTo>
                <a:lnTo>
                  <a:pt x="204" y="2645"/>
                </a:lnTo>
                <a:lnTo>
                  <a:pt x="123" y="2645"/>
                </a:lnTo>
                <a:lnTo>
                  <a:pt x="41" y="2685"/>
                </a:lnTo>
                <a:lnTo>
                  <a:pt x="1" y="2767"/>
                </a:lnTo>
                <a:lnTo>
                  <a:pt x="1" y="2807"/>
                </a:lnTo>
                <a:lnTo>
                  <a:pt x="1" y="3865"/>
                </a:lnTo>
                <a:lnTo>
                  <a:pt x="1" y="3946"/>
                </a:lnTo>
                <a:lnTo>
                  <a:pt x="82" y="4028"/>
                </a:lnTo>
                <a:lnTo>
                  <a:pt x="285" y="4028"/>
                </a:lnTo>
                <a:lnTo>
                  <a:pt x="367" y="3987"/>
                </a:lnTo>
                <a:lnTo>
                  <a:pt x="529" y="3987"/>
                </a:lnTo>
                <a:lnTo>
                  <a:pt x="1099" y="3946"/>
                </a:lnTo>
                <a:lnTo>
                  <a:pt x="2604" y="3946"/>
                </a:lnTo>
                <a:lnTo>
                  <a:pt x="2645" y="6427"/>
                </a:lnTo>
                <a:lnTo>
                  <a:pt x="2645" y="6509"/>
                </a:lnTo>
                <a:lnTo>
                  <a:pt x="2685" y="6549"/>
                </a:lnTo>
                <a:lnTo>
                  <a:pt x="2767" y="6590"/>
                </a:lnTo>
                <a:lnTo>
                  <a:pt x="2848" y="6631"/>
                </a:lnTo>
                <a:lnTo>
                  <a:pt x="3865" y="6631"/>
                </a:lnTo>
                <a:lnTo>
                  <a:pt x="3946" y="6590"/>
                </a:lnTo>
                <a:lnTo>
                  <a:pt x="3987" y="6590"/>
                </a:lnTo>
                <a:lnTo>
                  <a:pt x="4068" y="6468"/>
                </a:lnTo>
                <a:lnTo>
                  <a:pt x="4028" y="6305"/>
                </a:lnTo>
                <a:lnTo>
                  <a:pt x="4028" y="6224"/>
                </a:lnTo>
                <a:lnTo>
                  <a:pt x="3987" y="6061"/>
                </a:lnTo>
                <a:lnTo>
                  <a:pt x="3987" y="5451"/>
                </a:lnTo>
                <a:lnTo>
                  <a:pt x="3946" y="3946"/>
                </a:lnTo>
                <a:lnTo>
                  <a:pt x="6509" y="3946"/>
                </a:lnTo>
                <a:lnTo>
                  <a:pt x="6550" y="3906"/>
                </a:lnTo>
                <a:lnTo>
                  <a:pt x="6590" y="3824"/>
                </a:lnTo>
                <a:lnTo>
                  <a:pt x="6631" y="3743"/>
                </a:lnTo>
                <a:lnTo>
                  <a:pt x="6631" y="2767"/>
                </a:lnTo>
                <a:lnTo>
                  <a:pt x="6590" y="2685"/>
                </a:lnTo>
                <a:lnTo>
                  <a:pt x="6550" y="2604"/>
                </a:lnTo>
                <a:lnTo>
                  <a:pt x="6509" y="2563"/>
                </a:lnTo>
                <a:lnTo>
                  <a:pt x="3946" y="2563"/>
                </a:lnTo>
                <a:lnTo>
                  <a:pt x="3946" y="163"/>
                </a:lnTo>
                <a:lnTo>
                  <a:pt x="3946" y="123"/>
                </a:lnTo>
                <a:lnTo>
                  <a:pt x="3906" y="41"/>
                </a:lnTo>
                <a:lnTo>
                  <a:pt x="38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3053403" y="680485"/>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ONE_COLUMN_TEXT_2">
    <p:spTree>
      <p:nvGrpSpPr>
        <p:cNvPr id="1" name="Shape 518"/>
        <p:cNvGrpSpPr/>
        <p:nvPr/>
      </p:nvGrpSpPr>
      <p:grpSpPr>
        <a:xfrm>
          <a:off x="0" y="0"/>
          <a:ext cx="0" cy="0"/>
          <a:chOff x="0" y="0"/>
          <a:chExt cx="0" cy="0"/>
        </a:xfrm>
      </p:grpSpPr>
      <p:sp>
        <p:nvSpPr>
          <p:cNvPr id="519" name="Google Shape;51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20" name="Google Shape;520;p16"/>
          <p:cNvSpPr txBox="1">
            <a:spLocks noGrp="1"/>
          </p:cNvSpPr>
          <p:nvPr>
            <p:ph type="body" idx="1"/>
          </p:nvPr>
        </p:nvSpPr>
        <p:spPr>
          <a:xfrm>
            <a:off x="720000" y="1215750"/>
            <a:ext cx="6317100" cy="657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rial"/>
              <a:buChar char="●"/>
              <a:defRPr/>
            </a:lvl1pPr>
            <a:lvl2pPr marL="914400" lvl="1" indent="-317500" rtl="0">
              <a:lnSpc>
                <a:spcPct val="115000"/>
              </a:lnSpc>
              <a:spcBef>
                <a:spcPts val="1600"/>
              </a:spcBef>
              <a:spcAft>
                <a:spcPts val="0"/>
              </a:spcAft>
              <a:buSzPts val="1400"/>
              <a:buFont typeface="Arial"/>
              <a:buChar char="○"/>
              <a:defRPr>
                <a:solidFill>
                  <a:srgbClr val="434343"/>
                </a:solidFill>
              </a:defRPr>
            </a:lvl2pPr>
            <a:lvl3pPr marL="1371600" lvl="2" indent="-317500" rtl="0">
              <a:lnSpc>
                <a:spcPct val="115000"/>
              </a:lnSpc>
              <a:spcBef>
                <a:spcPts val="1600"/>
              </a:spcBef>
              <a:spcAft>
                <a:spcPts val="0"/>
              </a:spcAft>
              <a:buSzPts val="1400"/>
              <a:buFont typeface="Arial"/>
              <a:buChar char="■"/>
              <a:defRPr>
                <a:solidFill>
                  <a:srgbClr val="434343"/>
                </a:solidFill>
              </a:defRPr>
            </a:lvl3pPr>
            <a:lvl4pPr marL="1828800" lvl="3" indent="-317500" rtl="0">
              <a:lnSpc>
                <a:spcPct val="115000"/>
              </a:lnSpc>
              <a:spcBef>
                <a:spcPts val="1600"/>
              </a:spcBef>
              <a:spcAft>
                <a:spcPts val="0"/>
              </a:spcAft>
              <a:buSzPts val="1400"/>
              <a:buFont typeface="Arial"/>
              <a:buChar char="●"/>
              <a:defRPr>
                <a:solidFill>
                  <a:srgbClr val="434343"/>
                </a:solidFill>
              </a:defRPr>
            </a:lvl4pPr>
            <a:lvl5pPr marL="2286000" lvl="4" indent="-317500" rtl="0">
              <a:lnSpc>
                <a:spcPct val="115000"/>
              </a:lnSpc>
              <a:spcBef>
                <a:spcPts val="1600"/>
              </a:spcBef>
              <a:spcAft>
                <a:spcPts val="0"/>
              </a:spcAft>
              <a:buSzPts val="1400"/>
              <a:buFont typeface="Arial"/>
              <a:buChar char="○"/>
              <a:defRPr>
                <a:solidFill>
                  <a:srgbClr val="434343"/>
                </a:solidFill>
              </a:defRPr>
            </a:lvl5pPr>
            <a:lvl6pPr marL="2743200" lvl="5" indent="-317500" rtl="0">
              <a:lnSpc>
                <a:spcPct val="115000"/>
              </a:lnSpc>
              <a:spcBef>
                <a:spcPts val="1600"/>
              </a:spcBef>
              <a:spcAft>
                <a:spcPts val="0"/>
              </a:spcAft>
              <a:buSzPts val="1400"/>
              <a:buFont typeface="Arial"/>
              <a:buChar char="■"/>
              <a:defRPr>
                <a:solidFill>
                  <a:srgbClr val="434343"/>
                </a:solidFill>
              </a:defRPr>
            </a:lvl6pPr>
            <a:lvl7pPr marL="3200400" lvl="6" indent="-317500" rtl="0">
              <a:lnSpc>
                <a:spcPct val="115000"/>
              </a:lnSpc>
              <a:spcBef>
                <a:spcPts val="1600"/>
              </a:spcBef>
              <a:spcAft>
                <a:spcPts val="0"/>
              </a:spcAft>
              <a:buSzPts val="1400"/>
              <a:buFont typeface="Arial"/>
              <a:buChar char="●"/>
              <a:defRPr>
                <a:solidFill>
                  <a:srgbClr val="434343"/>
                </a:solidFill>
              </a:defRPr>
            </a:lvl7pPr>
            <a:lvl8pPr marL="3657600" lvl="7" indent="-317500" rtl="0">
              <a:lnSpc>
                <a:spcPct val="115000"/>
              </a:lnSpc>
              <a:spcBef>
                <a:spcPts val="1600"/>
              </a:spcBef>
              <a:spcAft>
                <a:spcPts val="0"/>
              </a:spcAft>
              <a:buSzPts val="1400"/>
              <a:buFont typeface="Arial"/>
              <a:buChar char="○"/>
              <a:defRPr>
                <a:solidFill>
                  <a:srgbClr val="434343"/>
                </a:solidFill>
              </a:defRPr>
            </a:lvl8pPr>
            <a:lvl9pPr marL="4114800" lvl="8" indent="-317500" rtl="0">
              <a:lnSpc>
                <a:spcPct val="115000"/>
              </a:lnSpc>
              <a:spcBef>
                <a:spcPts val="1600"/>
              </a:spcBef>
              <a:spcAft>
                <a:spcPts val="1600"/>
              </a:spcAft>
              <a:buSzPts val="1400"/>
              <a:buFont typeface="Arial"/>
              <a:buChar char="■"/>
              <a:defRPr>
                <a:solidFill>
                  <a:srgbClr val="434343"/>
                </a:solidFill>
              </a:defRPr>
            </a:lvl9pPr>
          </a:lstStyle>
          <a:p>
            <a:endParaRPr/>
          </a:p>
        </p:txBody>
      </p:sp>
      <p:sp>
        <p:nvSpPr>
          <p:cNvPr id="521" name="Google Shape;521;p16"/>
          <p:cNvSpPr/>
          <p:nvPr/>
        </p:nvSpPr>
        <p:spPr>
          <a:xfrm>
            <a:off x="-4215659" y="-1503776"/>
            <a:ext cx="5171118" cy="2972279"/>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6"/>
          <p:cNvSpPr/>
          <p:nvPr/>
        </p:nvSpPr>
        <p:spPr>
          <a:xfrm>
            <a:off x="7283516" y="3395799"/>
            <a:ext cx="5171118" cy="2972279"/>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6"/>
          <p:cNvSpPr/>
          <p:nvPr/>
        </p:nvSpPr>
        <p:spPr>
          <a:xfrm>
            <a:off x="2005792" y="556443"/>
            <a:ext cx="85658" cy="85658"/>
          </a:xfrm>
          <a:custGeom>
            <a:avLst/>
            <a:gdLst/>
            <a:ahLst/>
            <a:cxnLst/>
            <a:rect l="l" t="t" r="r" b="b"/>
            <a:pathLst>
              <a:path w="1872" h="1872" extrusionOk="0">
                <a:moveTo>
                  <a:pt x="733" y="1"/>
                </a:moveTo>
                <a:lnTo>
                  <a:pt x="489" y="82"/>
                </a:lnTo>
                <a:lnTo>
                  <a:pt x="286" y="245"/>
                </a:lnTo>
                <a:lnTo>
                  <a:pt x="123" y="448"/>
                </a:lnTo>
                <a:lnTo>
                  <a:pt x="1" y="692"/>
                </a:lnTo>
                <a:lnTo>
                  <a:pt x="1" y="936"/>
                </a:lnTo>
                <a:lnTo>
                  <a:pt x="41" y="1221"/>
                </a:lnTo>
                <a:lnTo>
                  <a:pt x="164" y="1424"/>
                </a:lnTo>
                <a:lnTo>
                  <a:pt x="245" y="1587"/>
                </a:lnTo>
                <a:lnTo>
                  <a:pt x="367" y="1668"/>
                </a:lnTo>
                <a:lnTo>
                  <a:pt x="489" y="1750"/>
                </a:lnTo>
                <a:lnTo>
                  <a:pt x="652" y="1831"/>
                </a:lnTo>
                <a:lnTo>
                  <a:pt x="774" y="1872"/>
                </a:lnTo>
                <a:lnTo>
                  <a:pt x="1099" y="1872"/>
                </a:lnTo>
                <a:lnTo>
                  <a:pt x="1262" y="1831"/>
                </a:lnTo>
                <a:lnTo>
                  <a:pt x="1384" y="1790"/>
                </a:lnTo>
                <a:lnTo>
                  <a:pt x="1546" y="1709"/>
                </a:lnTo>
                <a:lnTo>
                  <a:pt x="1628" y="1587"/>
                </a:lnTo>
                <a:lnTo>
                  <a:pt x="1750" y="1465"/>
                </a:lnTo>
                <a:lnTo>
                  <a:pt x="1831" y="1302"/>
                </a:lnTo>
                <a:lnTo>
                  <a:pt x="1872" y="1140"/>
                </a:lnTo>
                <a:lnTo>
                  <a:pt x="1872" y="977"/>
                </a:lnTo>
                <a:lnTo>
                  <a:pt x="1872" y="773"/>
                </a:lnTo>
                <a:lnTo>
                  <a:pt x="1831" y="651"/>
                </a:lnTo>
                <a:lnTo>
                  <a:pt x="1750" y="489"/>
                </a:lnTo>
                <a:lnTo>
                  <a:pt x="1669" y="367"/>
                </a:lnTo>
                <a:lnTo>
                  <a:pt x="1546" y="245"/>
                </a:lnTo>
                <a:lnTo>
                  <a:pt x="1302" y="82"/>
                </a:lnTo>
                <a:lnTo>
                  <a:pt x="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6"/>
          <p:cNvSpPr/>
          <p:nvPr/>
        </p:nvSpPr>
        <p:spPr>
          <a:xfrm>
            <a:off x="291289" y="3183026"/>
            <a:ext cx="152693" cy="154523"/>
          </a:xfrm>
          <a:custGeom>
            <a:avLst/>
            <a:gdLst/>
            <a:ahLst/>
            <a:cxnLst/>
            <a:rect l="l" t="t" r="r" b="b"/>
            <a:pathLst>
              <a:path w="3337" h="3377" extrusionOk="0">
                <a:moveTo>
                  <a:pt x="1506" y="0"/>
                </a:moveTo>
                <a:lnTo>
                  <a:pt x="1262" y="41"/>
                </a:lnTo>
                <a:lnTo>
                  <a:pt x="1018" y="122"/>
                </a:lnTo>
                <a:lnTo>
                  <a:pt x="774" y="204"/>
                </a:lnTo>
                <a:lnTo>
                  <a:pt x="570" y="366"/>
                </a:lnTo>
                <a:lnTo>
                  <a:pt x="408" y="529"/>
                </a:lnTo>
                <a:lnTo>
                  <a:pt x="245" y="692"/>
                </a:lnTo>
                <a:lnTo>
                  <a:pt x="164" y="895"/>
                </a:lnTo>
                <a:lnTo>
                  <a:pt x="82" y="1098"/>
                </a:lnTo>
                <a:lnTo>
                  <a:pt x="1" y="1342"/>
                </a:lnTo>
                <a:lnTo>
                  <a:pt x="1" y="1546"/>
                </a:lnTo>
                <a:lnTo>
                  <a:pt x="1" y="1790"/>
                </a:lnTo>
                <a:lnTo>
                  <a:pt x="1" y="1993"/>
                </a:lnTo>
                <a:lnTo>
                  <a:pt x="123" y="2319"/>
                </a:lnTo>
                <a:lnTo>
                  <a:pt x="245" y="2563"/>
                </a:lnTo>
                <a:lnTo>
                  <a:pt x="448" y="2807"/>
                </a:lnTo>
                <a:lnTo>
                  <a:pt x="692" y="3010"/>
                </a:lnTo>
                <a:lnTo>
                  <a:pt x="936" y="3173"/>
                </a:lnTo>
                <a:lnTo>
                  <a:pt x="1221" y="3295"/>
                </a:lnTo>
                <a:lnTo>
                  <a:pt x="1506" y="3376"/>
                </a:lnTo>
                <a:lnTo>
                  <a:pt x="1831" y="3376"/>
                </a:lnTo>
                <a:lnTo>
                  <a:pt x="2075" y="3336"/>
                </a:lnTo>
                <a:lnTo>
                  <a:pt x="2319" y="3254"/>
                </a:lnTo>
                <a:lnTo>
                  <a:pt x="2564" y="3173"/>
                </a:lnTo>
                <a:lnTo>
                  <a:pt x="2767" y="3010"/>
                </a:lnTo>
                <a:lnTo>
                  <a:pt x="2930" y="2847"/>
                </a:lnTo>
                <a:lnTo>
                  <a:pt x="3092" y="2685"/>
                </a:lnTo>
                <a:lnTo>
                  <a:pt x="3214" y="2441"/>
                </a:lnTo>
                <a:lnTo>
                  <a:pt x="3296" y="2197"/>
                </a:lnTo>
                <a:lnTo>
                  <a:pt x="3336" y="1912"/>
                </a:lnTo>
                <a:lnTo>
                  <a:pt x="3336" y="1627"/>
                </a:lnTo>
                <a:lnTo>
                  <a:pt x="3296" y="1342"/>
                </a:lnTo>
                <a:lnTo>
                  <a:pt x="3214" y="1098"/>
                </a:lnTo>
                <a:lnTo>
                  <a:pt x="3092" y="854"/>
                </a:lnTo>
                <a:lnTo>
                  <a:pt x="2930" y="610"/>
                </a:lnTo>
                <a:lnTo>
                  <a:pt x="2726" y="407"/>
                </a:lnTo>
                <a:lnTo>
                  <a:pt x="2482" y="244"/>
                </a:lnTo>
                <a:lnTo>
                  <a:pt x="2238" y="122"/>
                </a:lnTo>
                <a:lnTo>
                  <a:pt x="1994" y="41"/>
                </a:lnTo>
                <a:lnTo>
                  <a:pt x="17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6"/>
          <p:cNvGrpSpPr/>
          <p:nvPr/>
        </p:nvGrpSpPr>
        <p:grpSpPr>
          <a:xfrm rot="-5400000">
            <a:off x="-1004624" y="-1403142"/>
            <a:ext cx="1915490" cy="2459786"/>
            <a:chOff x="2659350" y="1746500"/>
            <a:chExt cx="379350" cy="487125"/>
          </a:xfrm>
        </p:grpSpPr>
        <p:sp>
          <p:nvSpPr>
            <p:cNvPr id="526" name="Google Shape;526;p16"/>
            <p:cNvSpPr/>
            <p:nvPr/>
          </p:nvSpPr>
          <p:spPr>
            <a:xfrm>
              <a:off x="2659350" y="1746500"/>
              <a:ext cx="379350" cy="487125"/>
            </a:xfrm>
            <a:custGeom>
              <a:avLst/>
              <a:gdLst/>
              <a:ahLst/>
              <a:cxnLst/>
              <a:rect l="l" t="t" r="r" b="b"/>
              <a:pathLst>
                <a:path w="15174" h="19485" extrusionOk="0">
                  <a:moveTo>
                    <a:pt x="14116" y="1"/>
                  </a:moveTo>
                  <a:lnTo>
                    <a:pt x="14034" y="42"/>
                  </a:lnTo>
                  <a:lnTo>
                    <a:pt x="13261" y="774"/>
                  </a:lnTo>
                  <a:lnTo>
                    <a:pt x="12448" y="1465"/>
                  </a:lnTo>
                  <a:lnTo>
                    <a:pt x="11634" y="2116"/>
                  </a:lnTo>
                  <a:lnTo>
                    <a:pt x="10821" y="2767"/>
                  </a:lnTo>
                  <a:lnTo>
                    <a:pt x="9112" y="4028"/>
                  </a:lnTo>
                  <a:lnTo>
                    <a:pt x="7404" y="5248"/>
                  </a:lnTo>
                  <a:lnTo>
                    <a:pt x="5899" y="6428"/>
                  </a:lnTo>
                  <a:lnTo>
                    <a:pt x="5167" y="7079"/>
                  </a:lnTo>
                  <a:lnTo>
                    <a:pt x="4435" y="7729"/>
                  </a:lnTo>
                  <a:lnTo>
                    <a:pt x="3743" y="8380"/>
                  </a:lnTo>
                  <a:lnTo>
                    <a:pt x="3133" y="9072"/>
                  </a:lnTo>
                  <a:lnTo>
                    <a:pt x="2482" y="9844"/>
                  </a:lnTo>
                  <a:lnTo>
                    <a:pt x="1953" y="10617"/>
                  </a:lnTo>
                  <a:lnTo>
                    <a:pt x="1425" y="11390"/>
                  </a:lnTo>
                  <a:lnTo>
                    <a:pt x="1018" y="12204"/>
                  </a:lnTo>
                  <a:lnTo>
                    <a:pt x="652" y="13058"/>
                  </a:lnTo>
                  <a:lnTo>
                    <a:pt x="326" y="13912"/>
                  </a:lnTo>
                  <a:lnTo>
                    <a:pt x="123" y="14766"/>
                  </a:lnTo>
                  <a:lnTo>
                    <a:pt x="82" y="15173"/>
                  </a:lnTo>
                  <a:lnTo>
                    <a:pt x="42" y="15620"/>
                  </a:lnTo>
                  <a:lnTo>
                    <a:pt x="1" y="16068"/>
                  </a:lnTo>
                  <a:lnTo>
                    <a:pt x="42" y="16475"/>
                  </a:lnTo>
                  <a:lnTo>
                    <a:pt x="82" y="16922"/>
                  </a:lnTo>
                  <a:lnTo>
                    <a:pt x="164" y="17329"/>
                  </a:lnTo>
                  <a:lnTo>
                    <a:pt x="326" y="17736"/>
                  </a:lnTo>
                  <a:lnTo>
                    <a:pt x="489" y="18102"/>
                  </a:lnTo>
                  <a:lnTo>
                    <a:pt x="733" y="18468"/>
                  </a:lnTo>
                  <a:lnTo>
                    <a:pt x="977" y="18753"/>
                  </a:lnTo>
                  <a:lnTo>
                    <a:pt x="1303" y="18997"/>
                  </a:lnTo>
                  <a:lnTo>
                    <a:pt x="1669" y="19200"/>
                  </a:lnTo>
                  <a:lnTo>
                    <a:pt x="2035" y="19363"/>
                  </a:lnTo>
                  <a:lnTo>
                    <a:pt x="2442" y="19444"/>
                  </a:lnTo>
                  <a:lnTo>
                    <a:pt x="2930" y="19485"/>
                  </a:lnTo>
                  <a:lnTo>
                    <a:pt x="3418" y="19485"/>
                  </a:lnTo>
                  <a:lnTo>
                    <a:pt x="3906" y="19444"/>
                  </a:lnTo>
                  <a:lnTo>
                    <a:pt x="4394" y="19363"/>
                  </a:lnTo>
                  <a:lnTo>
                    <a:pt x="5370" y="19159"/>
                  </a:lnTo>
                  <a:lnTo>
                    <a:pt x="6306" y="18915"/>
                  </a:lnTo>
                  <a:lnTo>
                    <a:pt x="7323" y="18631"/>
                  </a:lnTo>
                  <a:lnTo>
                    <a:pt x="8340" y="18305"/>
                  </a:lnTo>
                  <a:lnTo>
                    <a:pt x="9356" y="17980"/>
                  </a:lnTo>
                  <a:lnTo>
                    <a:pt x="10333" y="17614"/>
                  </a:lnTo>
                  <a:lnTo>
                    <a:pt x="11309" y="17166"/>
                  </a:lnTo>
                  <a:lnTo>
                    <a:pt x="12285" y="16719"/>
                  </a:lnTo>
                  <a:lnTo>
                    <a:pt x="13221" y="16271"/>
                  </a:lnTo>
                  <a:lnTo>
                    <a:pt x="14156" y="15743"/>
                  </a:lnTo>
                  <a:lnTo>
                    <a:pt x="15051" y="15214"/>
                  </a:lnTo>
                  <a:lnTo>
                    <a:pt x="15132" y="15173"/>
                  </a:lnTo>
                  <a:lnTo>
                    <a:pt x="15173" y="15092"/>
                  </a:lnTo>
                  <a:lnTo>
                    <a:pt x="15173" y="15051"/>
                  </a:lnTo>
                  <a:lnTo>
                    <a:pt x="15132" y="14970"/>
                  </a:lnTo>
                  <a:lnTo>
                    <a:pt x="15092" y="14929"/>
                  </a:lnTo>
                  <a:lnTo>
                    <a:pt x="15010" y="14888"/>
                  </a:lnTo>
                  <a:lnTo>
                    <a:pt x="14888" y="14888"/>
                  </a:lnTo>
                  <a:lnTo>
                    <a:pt x="13994" y="15417"/>
                  </a:lnTo>
                  <a:lnTo>
                    <a:pt x="13099" y="15905"/>
                  </a:lnTo>
                  <a:lnTo>
                    <a:pt x="12163" y="16393"/>
                  </a:lnTo>
                  <a:lnTo>
                    <a:pt x="11228" y="16800"/>
                  </a:lnTo>
                  <a:lnTo>
                    <a:pt x="10292" y="17207"/>
                  </a:lnTo>
                  <a:lnTo>
                    <a:pt x="9316" y="17573"/>
                  </a:lnTo>
                  <a:lnTo>
                    <a:pt x="8340" y="17939"/>
                  </a:lnTo>
                  <a:lnTo>
                    <a:pt x="7363" y="18224"/>
                  </a:lnTo>
                  <a:lnTo>
                    <a:pt x="6387" y="18508"/>
                  </a:lnTo>
                  <a:lnTo>
                    <a:pt x="5452" y="18753"/>
                  </a:lnTo>
                  <a:lnTo>
                    <a:pt x="4475" y="18956"/>
                  </a:lnTo>
                  <a:lnTo>
                    <a:pt x="3987" y="19037"/>
                  </a:lnTo>
                  <a:lnTo>
                    <a:pt x="3499" y="19119"/>
                  </a:lnTo>
                  <a:lnTo>
                    <a:pt x="3052" y="19119"/>
                  </a:lnTo>
                  <a:lnTo>
                    <a:pt x="2604" y="19078"/>
                  </a:lnTo>
                  <a:lnTo>
                    <a:pt x="2157" y="18997"/>
                  </a:lnTo>
                  <a:lnTo>
                    <a:pt x="1750" y="18834"/>
                  </a:lnTo>
                  <a:lnTo>
                    <a:pt x="1425" y="18631"/>
                  </a:lnTo>
                  <a:lnTo>
                    <a:pt x="1140" y="18386"/>
                  </a:lnTo>
                  <a:lnTo>
                    <a:pt x="896" y="18061"/>
                  </a:lnTo>
                  <a:lnTo>
                    <a:pt x="692" y="17695"/>
                  </a:lnTo>
                  <a:lnTo>
                    <a:pt x="530" y="17329"/>
                  </a:lnTo>
                  <a:lnTo>
                    <a:pt x="448" y="16922"/>
                  </a:lnTo>
                  <a:lnTo>
                    <a:pt x="408" y="16475"/>
                  </a:lnTo>
                  <a:lnTo>
                    <a:pt x="367" y="16068"/>
                  </a:lnTo>
                  <a:lnTo>
                    <a:pt x="408" y="15661"/>
                  </a:lnTo>
                  <a:lnTo>
                    <a:pt x="448" y="15214"/>
                  </a:lnTo>
                  <a:lnTo>
                    <a:pt x="611" y="14400"/>
                  </a:lnTo>
                  <a:lnTo>
                    <a:pt x="855" y="13546"/>
                  </a:lnTo>
                  <a:lnTo>
                    <a:pt x="1181" y="12732"/>
                  </a:lnTo>
                  <a:lnTo>
                    <a:pt x="1587" y="11919"/>
                  </a:lnTo>
                  <a:lnTo>
                    <a:pt x="2035" y="11146"/>
                  </a:lnTo>
                  <a:lnTo>
                    <a:pt x="2564" y="10373"/>
                  </a:lnTo>
                  <a:lnTo>
                    <a:pt x="3133" y="9641"/>
                  </a:lnTo>
                  <a:lnTo>
                    <a:pt x="3743" y="8950"/>
                  </a:lnTo>
                  <a:lnTo>
                    <a:pt x="4394" y="8299"/>
                  </a:lnTo>
                  <a:lnTo>
                    <a:pt x="5045" y="7648"/>
                  </a:lnTo>
                  <a:lnTo>
                    <a:pt x="5736" y="7038"/>
                  </a:lnTo>
                  <a:lnTo>
                    <a:pt x="6468" y="6428"/>
                  </a:lnTo>
                  <a:lnTo>
                    <a:pt x="7201" y="5858"/>
                  </a:lnTo>
                  <a:lnTo>
                    <a:pt x="9031" y="4557"/>
                  </a:lnTo>
                  <a:lnTo>
                    <a:pt x="10821" y="3214"/>
                  </a:lnTo>
                  <a:lnTo>
                    <a:pt x="11756" y="2523"/>
                  </a:lnTo>
                  <a:lnTo>
                    <a:pt x="12611" y="1831"/>
                  </a:lnTo>
                  <a:lnTo>
                    <a:pt x="13465" y="1058"/>
                  </a:lnTo>
                  <a:lnTo>
                    <a:pt x="14278" y="286"/>
                  </a:lnTo>
                  <a:lnTo>
                    <a:pt x="14319" y="245"/>
                  </a:lnTo>
                  <a:lnTo>
                    <a:pt x="14360" y="164"/>
                  </a:lnTo>
                  <a:lnTo>
                    <a:pt x="14319" y="82"/>
                  </a:lnTo>
                  <a:lnTo>
                    <a:pt x="14278" y="42"/>
                  </a:lnTo>
                  <a:lnTo>
                    <a:pt x="14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6"/>
            <p:cNvSpPr/>
            <p:nvPr/>
          </p:nvSpPr>
          <p:spPr>
            <a:xfrm>
              <a:off x="2701050" y="1843125"/>
              <a:ext cx="309175" cy="322375"/>
            </a:xfrm>
            <a:custGeom>
              <a:avLst/>
              <a:gdLst/>
              <a:ahLst/>
              <a:cxnLst/>
              <a:rect l="l" t="t" r="r" b="b"/>
              <a:pathLst>
                <a:path w="12367" h="12895" extrusionOk="0">
                  <a:moveTo>
                    <a:pt x="12163" y="0"/>
                  </a:moveTo>
                  <a:lnTo>
                    <a:pt x="12081" y="41"/>
                  </a:lnTo>
                  <a:lnTo>
                    <a:pt x="9600" y="1831"/>
                  </a:lnTo>
                  <a:lnTo>
                    <a:pt x="7160" y="3702"/>
                  </a:lnTo>
                  <a:lnTo>
                    <a:pt x="5939" y="4637"/>
                  </a:lnTo>
                  <a:lnTo>
                    <a:pt x="4760" y="5613"/>
                  </a:lnTo>
                  <a:lnTo>
                    <a:pt x="3580" y="6630"/>
                  </a:lnTo>
                  <a:lnTo>
                    <a:pt x="2441" y="7647"/>
                  </a:lnTo>
                  <a:lnTo>
                    <a:pt x="1872" y="8135"/>
                  </a:lnTo>
                  <a:lnTo>
                    <a:pt x="1343" y="8664"/>
                  </a:lnTo>
                  <a:lnTo>
                    <a:pt x="855" y="9193"/>
                  </a:lnTo>
                  <a:lnTo>
                    <a:pt x="611" y="9478"/>
                  </a:lnTo>
                  <a:lnTo>
                    <a:pt x="407" y="9762"/>
                  </a:lnTo>
                  <a:lnTo>
                    <a:pt x="285" y="10047"/>
                  </a:lnTo>
                  <a:lnTo>
                    <a:pt x="163" y="10332"/>
                  </a:lnTo>
                  <a:lnTo>
                    <a:pt x="82" y="10617"/>
                  </a:lnTo>
                  <a:lnTo>
                    <a:pt x="1" y="10901"/>
                  </a:lnTo>
                  <a:lnTo>
                    <a:pt x="1" y="11227"/>
                  </a:lnTo>
                  <a:lnTo>
                    <a:pt x="41" y="11511"/>
                  </a:lnTo>
                  <a:lnTo>
                    <a:pt x="123" y="11796"/>
                  </a:lnTo>
                  <a:lnTo>
                    <a:pt x="285" y="12081"/>
                  </a:lnTo>
                  <a:lnTo>
                    <a:pt x="448" y="12284"/>
                  </a:lnTo>
                  <a:lnTo>
                    <a:pt x="651" y="12488"/>
                  </a:lnTo>
                  <a:lnTo>
                    <a:pt x="896" y="12610"/>
                  </a:lnTo>
                  <a:lnTo>
                    <a:pt x="1140" y="12732"/>
                  </a:lnTo>
                  <a:lnTo>
                    <a:pt x="1384" y="12813"/>
                  </a:lnTo>
                  <a:lnTo>
                    <a:pt x="1668" y="12854"/>
                  </a:lnTo>
                  <a:lnTo>
                    <a:pt x="2238" y="12894"/>
                  </a:lnTo>
                  <a:lnTo>
                    <a:pt x="2929" y="12813"/>
                  </a:lnTo>
                  <a:lnTo>
                    <a:pt x="3621" y="12691"/>
                  </a:lnTo>
                  <a:lnTo>
                    <a:pt x="5004" y="12366"/>
                  </a:lnTo>
                  <a:lnTo>
                    <a:pt x="6712" y="11918"/>
                  </a:lnTo>
                  <a:lnTo>
                    <a:pt x="8380" y="11389"/>
                  </a:lnTo>
                  <a:lnTo>
                    <a:pt x="10048" y="10820"/>
                  </a:lnTo>
                  <a:lnTo>
                    <a:pt x="11715" y="10210"/>
                  </a:lnTo>
                  <a:lnTo>
                    <a:pt x="11756" y="10128"/>
                  </a:lnTo>
                  <a:lnTo>
                    <a:pt x="11797" y="10088"/>
                  </a:lnTo>
                  <a:lnTo>
                    <a:pt x="11837" y="9966"/>
                  </a:lnTo>
                  <a:lnTo>
                    <a:pt x="11797" y="9884"/>
                  </a:lnTo>
                  <a:lnTo>
                    <a:pt x="11756" y="9844"/>
                  </a:lnTo>
                  <a:lnTo>
                    <a:pt x="11675" y="9803"/>
                  </a:lnTo>
                  <a:lnTo>
                    <a:pt x="11593" y="9844"/>
                  </a:lnTo>
                  <a:lnTo>
                    <a:pt x="10210" y="10373"/>
                  </a:lnTo>
                  <a:lnTo>
                    <a:pt x="8827" y="10861"/>
                  </a:lnTo>
                  <a:lnTo>
                    <a:pt x="7444" y="11308"/>
                  </a:lnTo>
                  <a:lnTo>
                    <a:pt x="6021" y="11715"/>
                  </a:lnTo>
                  <a:lnTo>
                    <a:pt x="4597" y="12081"/>
                  </a:lnTo>
                  <a:lnTo>
                    <a:pt x="3173" y="12366"/>
                  </a:lnTo>
                  <a:lnTo>
                    <a:pt x="2604" y="12488"/>
                  </a:lnTo>
                  <a:lnTo>
                    <a:pt x="2034" y="12528"/>
                  </a:lnTo>
                  <a:lnTo>
                    <a:pt x="1709" y="12488"/>
                  </a:lnTo>
                  <a:lnTo>
                    <a:pt x="1424" y="12447"/>
                  </a:lnTo>
                  <a:lnTo>
                    <a:pt x="1180" y="12366"/>
                  </a:lnTo>
                  <a:lnTo>
                    <a:pt x="936" y="12244"/>
                  </a:lnTo>
                  <a:lnTo>
                    <a:pt x="692" y="12040"/>
                  </a:lnTo>
                  <a:lnTo>
                    <a:pt x="529" y="11796"/>
                  </a:lnTo>
                  <a:lnTo>
                    <a:pt x="448" y="11511"/>
                  </a:lnTo>
                  <a:lnTo>
                    <a:pt x="407" y="11227"/>
                  </a:lnTo>
                  <a:lnTo>
                    <a:pt x="407" y="10942"/>
                  </a:lnTo>
                  <a:lnTo>
                    <a:pt x="448" y="10657"/>
                  </a:lnTo>
                  <a:lnTo>
                    <a:pt x="529" y="10373"/>
                  </a:lnTo>
                  <a:lnTo>
                    <a:pt x="651" y="10088"/>
                  </a:lnTo>
                  <a:lnTo>
                    <a:pt x="855" y="9803"/>
                  </a:lnTo>
                  <a:lnTo>
                    <a:pt x="1058" y="9518"/>
                  </a:lnTo>
                  <a:lnTo>
                    <a:pt x="1546" y="8990"/>
                  </a:lnTo>
                  <a:lnTo>
                    <a:pt x="2034" y="8501"/>
                  </a:lnTo>
                  <a:lnTo>
                    <a:pt x="2563" y="8013"/>
                  </a:lnTo>
                  <a:lnTo>
                    <a:pt x="3621" y="7037"/>
                  </a:lnTo>
                  <a:lnTo>
                    <a:pt x="4719" y="6102"/>
                  </a:lnTo>
                  <a:lnTo>
                    <a:pt x="5858" y="5207"/>
                  </a:lnTo>
                  <a:lnTo>
                    <a:pt x="6956" y="4271"/>
                  </a:lnTo>
                  <a:lnTo>
                    <a:pt x="8299" y="3295"/>
                  </a:lnTo>
                  <a:lnTo>
                    <a:pt x="9600" y="2278"/>
                  </a:lnTo>
                  <a:lnTo>
                    <a:pt x="12285" y="366"/>
                  </a:lnTo>
                  <a:lnTo>
                    <a:pt x="12326" y="285"/>
                  </a:lnTo>
                  <a:lnTo>
                    <a:pt x="12366" y="203"/>
                  </a:lnTo>
                  <a:lnTo>
                    <a:pt x="12326" y="81"/>
                  </a:lnTo>
                  <a:lnTo>
                    <a:pt x="12285" y="41"/>
                  </a:lnTo>
                  <a:lnTo>
                    <a:pt x="12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6"/>
            <p:cNvSpPr/>
            <p:nvPr/>
          </p:nvSpPr>
          <p:spPr>
            <a:xfrm>
              <a:off x="2756975" y="1978375"/>
              <a:ext cx="183075" cy="133225"/>
            </a:xfrm>
            <a:custGeom>
              <a:avLst/>
              <a:gdLst/>
              <a:ahLst/>
              <a:cxnLst/>
              <a:rect l="l" t="t" r="r" b="b"/>
              <a:pathLst>
                <a:path w="7323" h="5329" extrusionOk="0">
                  <a:moveTo>
                    <a:pt x="5980" y="366"/>
                  </a:moveTo>
                  <a:lnTo>
                    <a:pt x="6306" y="407"/>
                  </a:lnTo>
                  <a:lnTo>
                    <a:pt x="6428" y="407"/>
                  </a:lnTo>
                  <a:lnTo>
                    <a:pt x="6550" y="488"/>
                  </a:lnTo>
                  <a:lnTo>
                    <a:pt x="6672" y="569"/>
                  </a:lnTo>
                  <a:lnTo>
                    <a:pt x="6753" y="651"/>
                  </a:lnTo>
                  <a:lnTo>
                    <a:pt x="6834" y="814"/>
                  </a:lnTo>
                  <a:lnTo>
                    <a:pt x="6875" y="936"/>
                  </a:lnTo>
                  <a:lnTo>
                    <a:pt x="6956" y="1302"/>
                  </a:lnTo>
                  <a:lnTo>
                    <a:pt x="6916" y="1586"/>
                  </a:lnTo>
                  <a:lnTo>
                    <a:pt x="6834" y="1912"/>
                  </a:lnTo>
                  <a:lnTo>
                    <a:pt x="6672" y="2197"/>
                  </a:lnTo>
                  <a:lnTo>
                    <a:pt x="6468" y="2522"/>
                  </a:lnTo>
                  <a:lnTo>
                    <a:pt x="6184" y="2766"/>
                  </a:lnTo>
                  <a:lnTo>
                    <a:pt x="5858" y="3010"/>
                  </a:lnTo>
                  <a:lnTo>
                    <a:pt x="5533" y="3213"/>
                  </a:lnTo>
                  <a:lnTo>
                    <a:pt x="4841" y="3580"/>
                  </a:lnTo>
                  <a:lnTo>
                    <a:pt x="4109" y="3864"/>
                  </a:lnTo>
                  <a:lnTo>
                    <a:pt x="3092" y="4271"/>
                  </a:lnTo>
                  <a:lnTo>
                    <a:pt x="2075" y="4637"/>
                  </a:lnTo>
                  <a:lnTo>
                    <a:pt x="1709" y="4800"/>
                  </a:lnTo>
                  <a:lnTo>
                    <a:pt x="1180" y="4963"/>
                  </a:lnTo>
                  <a:lnTo>
                    <a:pt x="692" y="4963"/>
                  </a:lnTo>
                  <a:lnTo>
                    <a:pt x="530" y="4881"/>
                  </a:lnTo>
                  <a:lnTo>
                    <a:pt x="448" y="4840"/>
                  </a:lnTo>
                  <a:lnTo>
                    <a:pt x="408" y="4759"/>
                  </a:lnTo>
                  <a:lnTo>
                    <a:pt x="367" y="4637"/>
                  </a:lnTo>
                  <a:lnTo>
                    <a:pt x="367" y="4515"/>
                  </a:lnTo>
                  <a:lnTo>
                    <a:pt x="448" y="4312"/>
                  </a:lnTo>
                  <a:lnTo>
                    <a:pt x="570" y="4108"/>
                  </a:lnTo>
                  <a:lnTo>
                    <a:pt x="733" y="3946"/>
                  </a:lnTo>
                  <a:lnTo>
                    <a:pt x="1384" y="3335"/>
                  </a:lnTo>
                  <a:lnTo>
                    <a:pt x="2075" y="2685"/>
                  </a:lnTo>
                  <a:lnTo>
                    <a:pt x="2848" y="2034"/>
                  </a:lnTo>
                  <a:lnTo>
                    <a:pt x="3621" y="1424"/>
                  </a:lnTo>
                  <a:lnTo>
                    <a:pt x="4068" y="1180"/>
                  </a:lnTo>
                  <a:lnTo>
                    <a:pt x="4475" y="936"/>
                  </a:lnTo>
                  <a:lnTo>
                    <a:pt x="4841" y="732"/>
                  </a:lnTo>
                  <a:lnTo>
                    <a:pt x="5207" y="569"/>
                  </a:lnTo>
                  <a:lnTo>
                    <a:pt x="5614" y="447"/>
                  </a:lnTo>
                  <a:lnTo>
                    <a:pt x="5980" y="366"/>
                  </a:lnTo>
                  <a:close/>
                  <a:moveTo>
                    <a:pt x="6021" y="0"/>
                  </a:moveTo>
                  <a:lnTo>
                    <a:pt x="5614" y="81"/>
                  </a:lnTo>
                  <a:lnTo>
                    <a:pt x="5207" y="203"/>
                  </a:lnTo>
                  <a:lnTo>
                    <a:pt x="4841" y="366"/>
                  </a:lnTo>
                  <a:lnTo>
                    <a:pt x="4353" y="569"/>
                  </a:lnTo>
                  <a:lnTo>
                    <a:pt x="3865" y="854"/>
                  </a:lnTo>
                  <a:lnTo>
                    <a:pt x="3377" y="1180"/>
                  </a:lnTo>
                  <a:lnTo>
                    <a:pt x="2930" y="1505"/>
                  </a:lnTo>
                  <a:lnTo>
                    <a:pt x="2035" y="2237"/>
                  </a:lnTo>
                  <a:lnTo>
                    <a:pt x="1180" y="2969"/>
                  </a:lnTo>
                  <a:lnTo>
                    <a:pt x="814" y="3295"/>
                  </a:lnTo>
                  <a:lnTo>
                    <a:pt x="448" y="3702"/>
                  </a:lnTo>
                  <a:lnTo>
                    <a:pt x="245" y="3905"/>
                  </a:lnTo>
                  <a:lnTo>
                    <a:pt x="123" y="4108"/>
                  </a:lnTo>
                  <a:lnTo>
                    <a:pt x="42" y="4352"/>
                  </a:lnTo>
                  <a:lnTo>
                    <a:pt x="1" y="4596"/>
                  </a:lnTo>
                  <a:lnTo>
                    <a:pt x="42" y="4840"/>
                  </a:lnTo>
                  <a:lnTo>
                    <a:pt x="164" y="5044"/>
                  </a:lnTo>
                  <a:lnTo>
                    <a:pt x="326" y="5207"/>
                  </a:lnTo>
                  <a:lnTo>
                    <a:pt x="530" y="5288"/>
                  </a:lnTo>
                  <a:lnTo>
                    <a:pt x="774" y="5329"/>
                  </a:lnTo>
                  <a:lnTo>
                    <a:pt x="1018" y="5329"/>
                  </a:lnTo>
                  <a:lnTo>
                    <a:pt x="1262" y="5288"/>
                  </a:lnTo>
                  <a:lnTo>
                    <a:pt x="1465" y="5247"/>
                  </a:lnTo>
                  <a:lnTo>
                    <a:pt x="2157" y="5003"/>
                  </a:lnTo>
                  <a:lnTo>
                    <a:pt x="2848" y="4759"/>
                  </a:lnTo>
                  <a:lnTo>
                    <a:pt x="4139" y="4266"/>
                  </a:lnTo>
                  <a:lnTo>
                    <a:pt x="4139" y="4266"/>
                  </a:lnTo>
                  <a:lnTo>
                    <a:pt x="4150" y="4271"/>
                  </a:lnTo>
                  <a:lnTo>
                    <a:pt x="4231" y="4230"/>
                  </a:lnTo>
                  <a:lnTo>
                    <a:pt x="4963" y="3905"/>
                  </a:lnTo>
                  <a:lnTo>
                    <a:pt x="5696" y="3539"/>
                  </a:lnTo>
                  <a:lnTo>
                    <a:pt x="6021" y="3335"/>
                  </a:lnTo>
                  <a:lnTo>
                    <a:pt x="6346" y="3091"/>
                  </a:lnTo>
                  <a:lnTo>
                    <a:pt x="6672" y="2847"/>
                  </a:lnTo>
                  <a:lnTo>
                    <a:pt x="6916" y="2522"/>
                  </a:lnTo>
                  <a:lnTo>
                    <a:pt x="7119" y="2197"/>
                  </a:lnTo>
                  <a:lnTo>
                    <a:pt x="7241" y="1871"/>
                  </a:lnTo>
                  <a:lnTo>
                    <a:pt x="7323" y="1505"/>
                  </a:lnTo>
                  <a:lnTo>
                    <a:pt x="7323" y="1098"/>
                  </a:lnTo>
                  <a:lnTo>
                    <a:pt x="7201" y="732"/>
                  </a:lnTo>
                  <a:lnTo>
                    <a:pt x="7119" y="569"/>
                  </a:lnTo>
                  <a:lnTo>
                    <a:pt x="7038" y="407"/>
                  </a:lnTo>
                  <a:lnTo>
                    <a:pt x="6916" y="285"/>
                  </a:lnTo>
                  <a:lnTo>
                    <a:pt x="6794" y="163"/>
                  </a:lnTo>
                  <a:lnTo>
                    <a:pt x="6631" y="81"/>
                  </a:lnTo>
                  <a:lnTo>
                    <a:pt x="6428" y="41"/>
                  </a:lnTo>
                  <a:lnTo>
                    <a:pt x="6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16"/>
          <p:cNvSpPr/>
          <p:nvPr/>
        </p:nvSpPr>
        <p:spPr>
          <a:xfrm>
            <a:off x="3564896" y="4666097"/>
            <a:ext cx="85704" cy="85658"/>
          </a:xfrm>
          <a:custGeom>
            <a:avLst/>
            <a:gdLst/>
            <a:ahLst/>
            <a:cxnLst/>
            <a:rect l="l" t="t" r="r" b="b"/>
            <a:pathLst>
              <a:path w="1873" h="1872" extrusionOk="0">
                <a:moveTo>
                  <a:pt x="733" y="1"/>
                </a:moveTo>
                <a:lnTo>
                  <a:pt x="489" y="82"/>
                </a:lnTo>
                <a:lnTo>
                  <a:pt x="245" y="245"/>
                </a:lnTo>
                <a:lnTo>
                  <a:pt x="82" y="448"/>
                </a:lnTo>
                <a:lnTo>
                  <a:pt x="1" y="692"/>
                </a:lnTo>
                <a:lnTo>
                  <a:pt x="1" y="936"/>
                </a:lnTo>
                <a:lnTo>
                  <a:pt x="42" y="1221"/>
                </a:lnTo>
                <a:lnTo>
                  <a:pt x="123" y="1424"/>
                </a:lnTo>
                <a:lnTo>
                  <a:pt x="245" y="1546"/>
                </a:lnTo>
                <a:lnTo>
                  <a:pt x="367" y="1668"/>
                </a:lnTo>
                <a:lnTo>
                  <a:pt x="489" y="1750"/>
                </a:lnTo>
                <a:lnTo>
                  <a:pt x="611" y="1831"/>
                </a:lnTo>
                <a:lnTo>
                  <a:pt x="774" y="1872"/>
                </a:lnTo>
                <a:lnTo>
                  <a:pt x="1099" y="1872"/>
                </a:lnTo>
                <a:lnTo>
                  <a:pt x="1262" y="1831"/>
                </a:lnTo>
                <a:lnTo>
                  <a:pt x="1384" y="1791"/>
                </a:lnTo>
                <a:lnTo>
                  <a:pt x="1506" y="1709"/>
                </a:lnTo>
                <a:lnTo>
                  <a:pt x="1628" y="1587"/>
                </a:lnTo>
                <a:lnTo>
                  <a:pt x="1750" y="1465"/>
                </a:lnTo>
                <a:lnTo>
                  <a:pt x="1831" y="1302"/>
                </a:lnTo>
                <a:lnTo>
                  <a:pt x="1872" y="1140"/>
                </a:lnTo>
                <a:lnTo>
                  <a:pt x="1872" y="977"/>
                </a:lnTo>
                <a:lnTo>
                  <a:pt x="1872" y="774"/>
                </a:lnTo>
                <a:lnTo>
                  <a:pt x="1791" y="652"/>
                </a:lnTo>
                <a:lnTo>
                  <a:pt x="1750" y="489"/>
                </a:lnTo>
                <a:lnTo>
                  <a:pt x="1669" y="367"/>
                </a:lnTo>
                <a:lnTo>
                  <a:pt x="1547" y="245"/>
                </a:lnTo>
                <a:lnTo>
                  <a:pt x="1303" y="82"/>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6"/>
          <p:cNvGrpSpPr/>
          <p:nvPr/>
        </p:nvGrpSpPr>
        <p:grpSpPr>
          <a:xfrm>
            <a:off x="8424012" y="3504684"/>
            <a:ext cx="2408503" cy="2408503"/>
            <a:chOff x="7349044" y="3624409"/>
            <a:chExt cx="2408503" cy="2408503"/>
          </a:xfrm>
        </p:grpSpPr>
        <p:sp>
          <p:nvSpPr>
            <p:cNvPr id="531" name="Google Shape;531;p16"/>
            <p:cNvSpPr/>
            <p:nvPr/>
          </p:nvSpPr>
          <p:spPr>
            <a:xfrm rot="8100000" flipH="1">
              <a:off x="7661995" y="4016892"/>
              <a:ext cx="1782600" cy="1623537"/>
            </a:xfrm>
            <a:custGeom>
              <a:avLst/>
              <a:gdLst/>
              <a:ahLst/>
              <a:cxnLst/>
              <a:rect l="l" t="t" r="r" b="b"/>
              <a:pathLst>
                <a:path w="19160" h="17451" extrusionOk="0">
                  <a:moveTo>
                    <a:pt x="9682" y="0"/>
                  </a:moveTo>
                  <a:lnTo>
                    <a:pt x="9600" y="41"/>
                  </a:lnTo>
                  <a:lnTo>
                    <a:pt x="9560" y="82"/>
                  </a:lnTo>
                  <a:lnTo>
                    <a:pt x="7892" y="1668"/>
                  </a:lnTo>
                  <a:lnTo>
                    <a:pt x="6306" y="3295"/>
                  </a:lnTo>
                  <a:lnTo>
                    <a:pt x="5533" y="4109"/>
                  </a:lnTo>
                  <a:lnTo>
                    <a:pt x="4760" y="4963"/>
                  </a:lnTo>
                  <a:lnTo>
                    <a:pt x="4028" y="5858"/>
                  </a:lnTo>
                  <a:lnTo>
                    <a:pt x="3336" y="6753"/>
                  </a:lnTo>
                  <a:lnTo>
                    <a:pt x="2686" y="7688"/>
                  </a:lnTo>
                  <a:lnTo>
                    <a:pt x="2075" y="8624"/>
                  </a:lnTo>
                  <a:lnTo>
                    <a:pt x="1506" y="9600"/>
                  </a:lnTo>
                  <a:lnTo>
                    <a:pt x="1018" y="10617"/>
                  </a:lnTo>
                  <a:lnTo>
                    <a:pt x="611" y="11552"/>
                  </a:lnTo>
                  <a:lnTo>
                    <a:pt x="448" y="12000"/>
                  </a:lnTo>
                  <a:lnTo>
                    <a:pt x="286" y="12488"/>
                  </a:lnTo>
                  <a:lnTo>
                    <a:pt x="164" y="12976"/>
                  </a:lnTo>
                  <a:lnTo>
                    <a:pt x="42" y="13464"/>
                  </a:lnTo>
                  <a:lnTo>
                    <a:pt x="1" y="13993"/>
                  </a:lnTo>
                  <a:lnTo>
                    <a:pt x="1" y="14481"/>
                  </a:lnTo>
                  <a:lnTo>
                    <a:pt x="42" y="14969"/>
                  </a:lnTo>
                  <a:lnTo>
                    <a:pt x="123" y="15417"/>
                  </a:lnTo>
                  <a:lnTo>
                    <a:pt x="286" y="15823"/>
                  </a:lnTo>
                  <a:lnTo>
                    <a:pt x="489" y="16230"/>
                  </a:lnTo>
                  <a:lnTo>
                    <a:pt x="733" y="16556"/>
                  </a:lnTo>
                  <a:lnTo>
                    <a:pt x="1059" y="16881"/>
                  </a:lnTo>
                  <a:lnTo>
                    <a:pt x="1465" y="17125"/>
                  </a:lnTo>
                  <a:lnTo>
                    <a:pt x="1913" y="17288"/>
                  </a:lnTo>
                  <a:lnTo>
                    <a:pt x="2441" y="17410"/>
                  </a:lnTo>
                  <a:lnTo>
                    <a:pt x="2930" y="17450"/>
                  </a:lnTo>
                  <a:lnTo>
                    <a:pt x="3458" y="17369"/>
                  </a:lnTo>
                  <a:lnTo>
                    <a:pt x="3987" y="17288"/>
                  </a:lnTo>
                  <a:lnTo>
                    <a:pt x="4516" y="17125"/>
                  </a:lnTo>
                  <a:lnTo>
                    <a:pt x="5004" y="16922"/>
                  </a:lnTo>
                  <a:lnTo>
                    <a:pt x="5492" y="16678"/>
                  </a:lnTo>
                  <a:lnTo>
                    <a:pt x="5940" y="16434"/>
                  </a:lnTo>
                  <a:lnTo>
                    <a:pt x="7038" y="15783"/>
                  </a:lnTo>
                  <a:lnTo>
                    <a:pt x="7567" y="15498"/>
                  </a:lnTo>
                  <a:lnTo>
                    <a:pt x="8136" y="15213"/>
                  </a:lnTo>
                  <a:lnTo>
                    <a:pt x="8665" y="15051"/>
                  </a:lnTo>
                  <a:lnTo>
                    <a:pt x="9194" y="14888"/>
                  </a:lnTo>
                  <a:lnTo>
                    <a:pt x="10251" y="14644"/>
                  </a:lnTo>
                  <a:lnTo>
                    <a:pt x="11350" y="14481"/>
                  </a:lnTo>
                  <a:lnTo>
                    <a:pt x="12448" y="14278"/>
                  </a:lnTo>
                  <a:lnTo>
                    <a:pt x="13017" y="14156"/>
                  </a:lnTo>
                  <a:lnTo>
                    <a:pt x="13546" y="13993"/>
                  </a:lnTo>
                  <a:lnTo>
                    <a:pt x="14075" y="13830"/>
                  </a:lnTo>
                  <a:lnTo>
                    <a:pt x="14563" y="13627"/>
                  </a:lnTo>
                  <a:lnTo>
                    <a:pt x="15092" y="13342"/>
                  </a:lnTo>
                  <a:lnTo>
                    <a:pt x="15580" y="13017"/>
                  </a:lnTo>
                  <a:lnTo>
                    <a:pt x="16027" y="12651"/>
                  </a:lnTo>
                  <a:lnTo>
                    <a:pt x="16434" y="12244"/>
                  </a:lnTo>
                  <a:lnTo>
                    <a:pt x="16800" y="11837"/>
                  </a:lnTo>
                  <a:lnTo>
                    <a:pt x="17126" y="11390"/>
                  </a:lnTo>
                  <a:lnTo>
                    <a:pt x="17410" y="10902"/>
                  </a:lnTo>
                  <a:lnTo>
                    <a:pt x="17695" y="10413"/>
                  </a:lnTo>
                  <a:lnTo>
                    <a:pt x="17939" y="9885"/>
                  </a:lnTo>
                  <a:lnTo>
                    <a:pt x="18142" y="9356"/>
                  </a:lnTo>
                  <a:lnTo>
                    <a:pt x="18305" y="8786"/>
                  </a:lnTo>
                  <a:lnTo>
                    <a:pt x="18509" y="8258"/>
                  </a:lnTo>
                  <a:lnTo>
                    <a:pt x="18753" y="7119"/>
                  </a:lnTo>
                  <a:lnTo>
                    <a:pt x="18956" y="6020"/>
                  </a:lnTo>
                  <a:lnTo>
                    <a:pt x="19159" y="4759"/>
                  </a:lnTo>
                  <a:lnTo>
                    <a:pt x="19159" y="4678"/>
                  </a:lnTo>
                  <a:lnTo>
                    <a:pt x="19119" y="4637"/>
                  </a:lnTo>
                  <a:lnTo>
                    <a:pt x="18997" y="4556"/>
                  </a:lnTo>
                  <a:lnTo>
                    <a:pt x="18875" y="4556"/>
                  </a:lnTo>
                  <a:lnTo>
                    <a:pt x="18834" y="4597"/>
                  </a:lnTo>
                  <a:lnTo>
                    <a:pt x="18793" y="4678"/>
                  </a:lnTo>
                  <a:lnTo>
                    <a:pt x="18631" y="5776"/>
                  </a:lnTo>
                  <a:lnTo>
                    <a:pt x="18427" y="6915"/>
                  </a:lnTo>
                  <a:lnTo>
                    <a:pt x="18183" y="8014"/>
                  </a:lnTo>
                  <a:lnTo>
                    <a:pt x="18020" y="8583"/>
                  </a:lnTo>
                  <a:lnTo>
                    <a:pt x="17858" y="9112"/>
                  </a:lnTo>
                  <a:lnTo>
                    <a:pt x="17654" y="9641"/>
                  </a:lnTo>
                  <a:lnTo>
                    <a:pt x="17410" y="10129"/>
                  </a:lnTo>
                  <a:lnTo>
                    <a:pt x="17166" y="10658"/>
                  </a:lnTo>
                  <a:lnTo>
                    <a:pt x="16882" y="11105"/>
                  </a:lnTo>
                  <a:lnTo>
                    <a:pt x="16556" y="11552"/>
                  </a:lnTo>
                  <a:lnTo>
                    <a:pt x="16190" y="12000"/>
                  </a:lnTo>
                  <a:lnTo>
                    <a:pt x="15743" y="12407"/>
                  </a:lnTo>
                  <a:lnTo>
                    <a:pt x="15295" y="12732"/>
                  </a:lnTo>
                  <a:lnTo>
                    <a:pt x="14848" y="13057"/>
                  </a:lnTo>
                  <a:lnTo>
                    <a:pt x="14400" y="13301"/>
                  </a:lnTo>
                  <a:lnTo>
                    <a:pt x="13912" y="13505"/>
                  </a:lnTo>
                  <a:lnTo>
                    <a:pt x="13383" y="13668"/>
                  </a:lnTo>
                  <a:lnTo>
                    <a:pt x="12895" y="13790"/>
                  </a:lnTo>
                  <a:lnTo>
                    <a:pt x="12366" y="13912"/>
                  </a:lnTo>
                  <a:lnTo>
                    <a:pt x="11309" y="14115"/>
                  </a:lnTo>
                  <a:lnTo>
                    <a:pt x="10251" y="14278"/>
                  </a:lnTo>
                  <a:lnTo>
                    <a:pt x="9194" y="14522"/>
                  </a:lnTo>
                  <a:lnTo>
                    <a:pt x="8665" y="14644"/>
                  </a:lnTo>
                  <a:lnTo>
                    <a:pt x="8177" y="14847"/>
                  </a:lnTo>
                  <a:lnTo>
                    <a:pt x="7689" y="15051"/>
                  </a:lnTo>
                  <a:lnTo>
                    <a:pt x="7201" y="15254"/>
                  </a:lnTo>
                  <a:lnTo>
                    <a:pt x="6224" y="15823"/>
                  </a:lnTo>
                  <a:lnTo>
                    <a:pt x="5248" y="16393"/>
                  </a:lnTo>
                  <a:lnTo>
                    <a:pt x="4760" y="16637"/>
                  </a:lnTo>
                  <a:lnTo>
                    <a:pt x="4231" y="16840"/>
                  </a:lnTo>
                  <a:lnTo>
                    <a:pt x="3702" y="16962"/>
                  </a:lnTo>
                  <a:lnTo>
                    <a:pt x="3133" y="17044"/>
                  </a:lnTo>
                  <a:lnTo>
                    <a:pt x="2645" y="17044"/>
                  </a:lnTo>
                  <a:lnTo>
                    <a:pt x="2157" y="16962"/>
                  </a:lnTo>
                  <a:lnTo>
                    <a:pt x="1913" y="16922"/>
                  </a:lnTo>
                  <a:lnTo>
                    <a:pt x="1709" y="16800"/>
                  </a:lnTo>
                  <a:lnTo>
                    <a:pt x="1465" y="16718"/>
                  </a:lnTo>
                  <a:lnTo>
                    <a:pt x="1262" y="16556"/>
                  </a:lnTo>
                  <a:lnTo>
                    <a:pt x="977" y="16271"/>
                  </a:lnTo>
                  <a:lnTo>
                    <a:pt x="692" y="15905"/>
                  </a:lnTo>
                  <a:lnTo>
                    <a:pt x="530" y="15498"/>
                  </a:lnTo>
                  <a:lnTo>
                    <a:pt x="408" y="15051"/>
                  </a:lnTo>
                  <a:lnTo>
                    <a:pt x="367" y="14603"/>
                  </a:lnTo>
                  <a:lnTo>
                    <a:pt x="367" y="14115"/>
                  </a:lnTo>
                  <a:lnTo>
                    <a:pt x="408" y="13668"/>
                  </a:lnTo>
                  <a:lnTo>
                    <a:pt x="489" y="13179"/>
                  </a:lnTo>
                  <a:lnTo>
                    <a:pt x="611" y="12732"/>
                  </a:lnTo>
                  <a:lnTo>
                    <a:pt x="733" y="12285"/>
                  </a:lnTo>
                  <a:lnTo>
                    <a:pt x="1059" y="11390"/>
                  </a:lnTo>
                  <a:lnTo>
                    <a:pt x="1506" y="10413"/>
                  </a:lnTo>
                  <a:lnTo>
                    <a:pt x="2035" y="9437"/>
                  </a:lnTo>
                  <a:lnTo>
                    <a:pt x="2604" y="8502"/>
                  </a:lnTo>
                  <a:lnTo>
                    <a:pt x="3174" y="7607"/>
                  </a:lnTo>
                  <a:lnTo>
                    <a:pt x="3824" y="6712"/>
                  </a:lnTo>
                  <a:lnTo>
                    <a:pt x="4516" y="5858"/>
                  </a:lnTo>
                  <a:lnTo>
                    <a:pt x="5207" y="5004"/>
                  </a:lnTo>
                  <a:lnTo>
                    <a:pt x="5940" y="4190"/>
                  </a:lnTo>
                  <a:lnTo>
                    <a:pt x="7485" y="2604"/>
                  </a:lnTo>
                  <a:lnTo>
                    <a:pt x="9031" y="1099"/>
                  </a:lnTo>
                  <a:lnTo>
                    <a:pt x="9804" y="326"/>
                  </a:lnTo>
                  <a:lnTo>
                    <a:pt x="9845" y="244"/>
                  </a:lnTo>
                  <a:lnTo>
                    <a:pt x="9845" y="204"/>
                  </a:lnTo>
                  <a:lnTo>
                    <a:pt x="9845" y="122"/>
                  </a:lnTo>
                  <a:lnTo>
                    <a:pt x="9804" y="82"/>
                  </a:lnTo>
                  <a:lnTo>
                    <a:pt x="9763" y="41"/>
                  </a:lnTo>
                  <a:lnTo>
                    <a:pt x="968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rot="8100000" flipH="1">
              <a:off x="7872293" y="4243499"/>
              <a:ext cx="1634949" cy="1309454"/>
            </a:xfrm>
            <a:custGeom>
              <a:avLst/>
              <a:gdLst/>
              <a:ahLst/>
              <a:cxnLst/>
              <a:rect l="l" t="t" r="r" b="b"/>
              <a:pathLst>
                <a:path w="17573" h="14075" extrusionOk="0">
                  <a:moveTo>
                    <a:pt x="14481" y="0"/>
                  </a:moveTo>
                  <a:lnTo>
                    <a:pt x="14400" y="41"/>
                  </a:lnTo>
                  <a:lnTo>
                    <a:pt x="12447" y="1099"/>
                  </a:lnTo>
                  <a:lnTo>
                    <a:pt x="10576" y="2238"/>
                  </a:lnTo>
                  <a:lnTo>
                    <a:pt x="8705" y="3458"/>
                  </a:lnTo>
                  <a:lnTo>
                    <a:pt x="6916" y="4760"/>
                  </a:lnTo>
                  <a:lnTo>
                    <a:pt x="5207" y="6142"/>
                  </a:lnTo>
                  <a:lnTo>
                    <a:pt x="3539" y="7566"/>
                  </a:lnTo>
                  <a:lnTo>
                    <a:pt x="1872" y="9112"/>
                  </a:lnTo>
                  <a:lnTo>
                    <a:pt x="1139" y="9844"/>
                  </a:lnTo>
                  <a:lnTo>
                    <a:pt x="814" y="10251"/>
                  </a:lnTo>
                  <a:lnTo>
                    <a:pt x="489" y="10658"/>
                  </a:lnTo>
                  <a:lnTo>
                    <a:pt x="285" y="11024"/>
                  </a:lnTo>
                  <a:lnTo>
                    <a:pt x="123" y="11471"/>
                  </a:lnTo>
                  <a:lnTo>
                    <a:pt x="41" y="11919"/>
                  </a:lnTo>
                  <a:lnTo>
                    <a:pt x="1" y="12325"/>
                  </a:lnTo>
                  <a:lnTo>
                    <a:pt x="82" y="12773"/>
                  </a:lnTo>
                  <a:lnTo>
                    <a:pt x="123" y="12976"/>
                  </a:lnTo>
                  <a:lnTo>
                    <a:pt x="204" y="13179"/>
                  </a:lnTo>
                  <a:lnTo>
                    <a:pt x="326" y="13342"/>
                  </a:lnTo>
                  <a:lnTo>
                    <a:pt x="448" y="13505"/>
                  </a:lnTo>
                  <a:lnTo>
                    <a:pt x="611" y="13668"/>
                  </a:lnTo>
                  <a:lnTo>
                    <a:pt x="814" y="13830"/>
                  </a:lnTo>
                  <a:lnTo>
                    <a:pt x="1017" y="13912"/>
                  </a:lnTo>
                  <a:lnTo>
                    <a:pt x="1262" y="13993"/>
                  </a:lnTo>
                  <a:lnTo>
                    <a:pt x="1465" y="14034"/>
                  </a:lnTo>
                  <a:lnTo>
                    <a:pt x="1709" y="14074"/>
                  </a:lnTo>
                  <a:lnTo>
                    <a:pt x="2156" y="14034"/>
                  </a:lnTo>
                  <a:lnTo>
                    <a:pt x="2645" y="13952"/>
                  </a:lnTo>
                  <a:lnTo>
                    <a:pt x="3092" y="13790"/>
                  </a:lnTo>
                  <a:lnTo>
                    <a:pt x="3539" y="13627"/>
                  </a:lnTo>
                  <a:lnTo>
                    <a:pt x="4353" y="13220"/>
                  </a:lnTo>
                  <a:lnTo>
                    <a:pt x="6183" y="12407"/>
                  </a:lnTo>
                  <a:lnTo>
                    <a:pt x="7973" y="11512"/>
                  </a:lnTo>
                  <a:lnTo>
                    <a:pt x="9722" y="10576"/>
                  </a:lnTo>
                  <a:lnTo>
                    <a:pt x="10576" y="10088"/>
                  </a:lnTo>
                  <a:lnTo>
                    <a:pt x="11431" y="9559"/>
                  </a:lnTo>
                  <a:lnTo>
                    <a:pt x="12203" y="9031"/>
                  </a:lnTo>
                  <a:lnTo>
                    <a:pt x="12976" y="8461"/>
                  </a:lnTo>
                  <a:lnTo>
                    <a:pt x="13749" y="7851"/>
                  </a:lnTo>
                  <a:lnTo>
                    <a:pt x="14481" y="7241"/>
                  </a:lnTo>
                  <a:lnTo>
                    <a:pt x="15173" y="6549"/>
                  </a:lnTo>
                  <a:lnTo>
                    <a:pt x="15824" y="5858"/>
                  </a:lnTo>
                  <a:lnTo>
                    <a:pt x="16434" y="5126"/>
                  </a:lnTo>
                  <a:lnTo>
                    <a:pt x="17003" y="4353"/>
                  </a:lnTo>
                  <a:lnTo>
                    <a:pt x="17532" y="3539"/>
                  </a:lnTo>
                  <a:lnTo>
                    <a:pt x="17573" y="3458"/>
                  </a:lnTo>
                  <a:lnTo>
                    <a:pt x="17573" y="3417"/>
                  </a:lnTo>
                  <a:lnTo>
                    <a:pt x="17532" y="3336"/>
                  </a:lnTo>
                  <a:lnTo>
                    <a:pt x="17491" y="3295"/>
                  </a:lnTo>
                  <a:lnTo>
                    <a:pt x="17288" y="3295"/>
                  </a:lnTo>
                  <a:lnTo>
                    <a:pt x="17207" y="3377"/>
                  </a:lnTo>
                  <a:lnTo>
                    <a:pt x="16718" y="4149"/>
                  </a:lnTo>
                  <a:lnTo>
                    <a:pt x="16190" y="4882"/>
                  </a:lnTo>
                  <a:lnTo>
                    <a:pt x="15580" y="5573"/>
                  </a:lnTo>
                  <a:lnTo>
                    <a:pt x="14929" y="6265"/>
                  </a:lnTo>
                  <a:lnTo>
                    <a:pt x="14278" y="6915"/>
                  </a:lnTo>
                  <a:lnTo>
                    <a:pt x="13586" y="7525"/>
                  </a:lnTo>
                  <a:lnTo>
                    <a:pt x="12854" y="8095"/>
                  </a:lnTo>
                  <a:lnTo>
                    <a:pt x="12122" y="8624"/>
                  </a:lnTo>
                  <a:lnTo>
                    <a:pt x="11349" y="9153"/>
                  </a:lnTo>
                  <a:lnTo>
                    <a:pt x="10536" y="9641"/>
                  </a:lnTo>
                  <a:lnTo>
                    <a:pt x="9763" y="10129"/>
                  </a:lnTo>
                  <a:lnTo>
                    <a:pt x="8909" y="10617"/>
                  </a:lnTo>
                  <a:lnTo>
                    <a:pt x="7241" y="11471"/>
                  </a:lnTo>
                  <a:lnTo>
                    <a:pt x="5573" y="12285"/>
                  </a:lnTo>
                  <a:lnTo>
                    <a:pt x="3865" y="13057"/>
                  </a:lnTo>
                  <a:lnTo>
                    <a:pt x="2970" y="13464"/>
                  </a:lnTo>
                  <a:lnTo>
                    <a:pt x="2522" y="13586"/>
                  </a:lnTo>
                  <a:lnTo>
                    <a:pt x="2034" y="13668"/>
                  </a:lnTo>
                  <a:lnTo>
                    <a:pt x="1790" y="13708"/>
                  </a:lnTo>
                  <a:lnTo>
                    <a:pt x="1587" y="13668"/>
                  </a:lnTo>
                  <a:lnTo>
                    <a:pt x="1384" y="13627"/>
                  </a:lnTo>
                  <a:lnTo>
                    <a:pt x="1180" y="13546"/>
                  </a:lnTo>
                  <a:lnTo>
                    <a:pt x="977" y="13464"/>
                  </a:lnTo>
                  <a:lnTo>
                    <a:pt x="814" y="13342"/>
                  </a:lnTo>
                  <a:lnTo>
                    <a:pt x="651" y="13179"/>
                  </a:lnTo>
                  <a:lnTo>
                    <a:pt x="529" y="12976"/>
                  </a:lnTo>
                  <a:lnTo>
                    <a:pt x="448" y="12773"/>
                  </a:lnTo>
                  <a:lnTo>
                    <a:pt x="407" y="12529"/>
                  </a:lnTo>
                  <a:lnTo>
                    <a:pt x="367" y="12325"/>
                  </a:lnTo>
                  <a:lnTo>
                    <a:pt x="367" y="12122"/>
                  </a:lnTo>
                  <a:lnTo>
                    <a:pt x="448" y="11674"/>
                  </a:lnTo>
                  <a:lnTo>
                    <a:pt x="570" y="11268"/>
                  </a:lnTo>
                  <a:lnTo>
                    <a:pt x="855" y="10820"/>
                  </a:lnTo>
                  <a:lnTo>
                    <a:pt x="1139" y="10413"/>
                  </a:lnTo>
                  <a:lnTo>
                    <a:pt x="1506" y="10007"/>
                  </a:lnTo>
                  <a:lnTo>
                    <a:pt x="1872" y="9641"/>
                  </a:lnTo>
                  <a:lnTo>
                    <a:pt x="3377" y="8217"/>
                  </a:lnTo>
                  <a:lnTo>
                    <a:pt x="4963" y="6834"/>
                  </a:lnTo>
                  <a:lnTo>
                    <a:pt x="6590" y="5492"/>
                  </a:lnTo>
                  <a:lnTo>
                    <a:pt x="8298" y="4231"/>
                  </a:lnTo>
                  <a:lnTo>
                    <a:pt x="10048" y="3010"/>
                  </a:lnTo>
                  <a:lnTo>
                    <a:pt x="11837" y="1912"/>
                  </a:lnTo>
                  <a:lnTo>
                    <a:pt x="13668" y="855"/>
                  </a:lnTo>
                  <a:lnTo>
                    <a:pt x="14603" y="366"/>
                  </a:lnTo>
                  <a:lnTo>
                    <a:pt x="14644" y="285"/>
                  </a:lnTo>
                  <a:lnTo>
                    <a:pt x="14685" y="244"/>
                  </a:lnTo>
                  <a:lnTo>
                    <a:pt x="14685" y="163"/>
                  </a:lnTo>
                  <a:lnTo>
                    <a:pt x="14644" y="122"/>
                  </a:lnTo>
                  <a:lnTo>
                    <a:pt x="14603" y="41"/>
                  </a:lnTo>
                  <a:lnTo>
                    <a:pt x="1456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rot="8100000" flipH="1">
              <a:off x="8893413" y="4510443"/>
              <a:ext cx="673778" cy="582858"/>
            </a:xfrm>
            <a:custGeom>
              <a:avLst/>
              <a:gdLst/>
              <a:ahLst/>
              <a:cxnLst/>
              <a:rect l="l" t="t" r="r" b="b"/>
              <a:pathLst>
                <a:path w="7242" h="6265" extrusionOk="0">
                  <a:moveTo>
                    <a:pt x="6224" y="0"/>
                  </a:moveTo>
                  <a:lnTo>
                    <a:pt x="6143" y="41"/>
                  </a:lnTo>
                  <a:lnTo>
                    <a:pt x="3092" y="2319"/>
                  </a:lnTo>
                  <a:lnTo>
                    <a:pt x="1547" y="3498"/>
                  </a:lnTo>
                  <a:lnTo>
                    <a:pt x="896" y="3986"/>
                  </a:lnTo>
                  <a:lnTo>
                    <a:pt x="570" y="4271"/>
                  </a:lnTo>
                  <a:lnTo>
                    <a:pt x="326" y="4556"/>
                  </a:lnTo>
                  <a:lnTo>
                    <a:pt x="164" y="4800"/>
                  </a:lnTo>
                  <a:lnTo>
                    <a:pt x="42" y="5085"/>
                  </a:lnTo>
                  <a:lnTo>
                    <a:pt x="1" y="5410"/>
                  </a:lnTo>
                  <a:lnTo>
                    <a:pt x="82" y="5695"/>
                  </a:lnTo>
                  <a:lnTo>
                    <a:pt x="204" y="5980"/>
                  </a:lnTo>
                  <a:lnTo>
                    <a:pt x="326" y="6061"/>
                  </a:lnTo>
                  <a:lnTo>
                    <a:pt x="448" y="6142"/>
                  </a:lnTo>
                  <a:lnTo>
                    <a:pt x="570" y="6224"/>
                  </a:lnTo>
                  <a:lnTo>
                    <a:pt x="692" y="6264"/>
                  </a:lnTo>
                  <a:lnTo>
                    <a:pt x="977" y="6264"/>
                  </a:lnTo>
                  <a:lnTo>
                    <a:pt x="1181" y="6183"/>
                  </a:lnTo>
                  <a:lnTo>
                    <a:pt x="1343" y="6102"/>
                  </a:lnTo>
                  <a:lnTo>
                    <a:pt x="1709" y="5898"/>
                  </a:lnTo>
                  <a:lnTo>
                    <a:pt x="2482" y="5329"/>
                  </a:lnTo>
                  <a:lnTo>
                    <a:pt x="3987" y="4271"/>
                  </a:lnTo>
                  <a:lnTo>
                    <a:pt x="5614" y="2970"/>
                  </a:lnTo>
                  <a:lnTo>
                    <a:pt x="7160" y="1668"/>
                  </a:lnTo>
                  <a:lnTo>
                    <a:pt x="7241" y="1587"/>
                  </a:lnTo>
                  <a:lnTo>
                    <a:pt x="7241" y="1546"/>
                  </a:lnTo>
                  <a:lnTo>
                    <a:pt x="7201" y="1465"/>
                  </a:lnTo>
                  <a:lnTo>
                    <a:pt x="7160" y="1424"/>
                  </a:lnTo>
                  <a:lnTo>
                    <a:pt x="7038" y="1343"/>
                  </a:lnTo>
                  <a:lnTo>
                    <a:pt x="6997" y="1343"/>
                  </a:lnTo>
                  <a:lnTo>
                    <a:pt x="6916" y="1383"/>
                  </a:lnTo>
                  <a:lnTo>
                    <a:pt x="5655" y="2441"/>
                  </a:lnTo>
                  <a:lnTo>
                    <a:pt x="4394" y="3458"/>
                  </a:lnTo>
                  <a:lnTo>
                    <a:pt x="3092" y="4434"/>
                  </a:lnTo>
                  <a:lnTo>
                    <a:pt x="1750" y="5410"/>
                  </a:lnTo>
                  <a:lnTo>
                    <a:pt x="1465" y="5613"/>
                  </a:lnTo>
                  <a:lnTo>
                    <a:pt x="1140" y="5817"/>
                  </a:lnTo>
                  <a:lnTo>
                    <a:pt x="936" y="5858"/>
                  </a:lnTo>
                  <a:lnTo>
                    <a:pt x="774" y="5898"/>
                  </a:lnTo>
                  <a:lnTo>
                    <a:pt x="611" y="5858"/>
                  </a:lnTo>
                  <a:lnTo>
                    <a:pt x="489" y="5695"/>
                  </a:lnTo>
                  <a:lnTo>
                    <a:pt x="408" y="5573"/>
                  </a:lnTo>
                  <a:lnTo>
                    <a:pt x="367" y="5451"/>
                  </a:lnTo>
                  <a:lnTo>
                    <a:pt x="367" y="5288"/>
                  </a:lnTo>
                  <a:lnTo>
                    <a:pt x="408" y="5166"/>
                  </a:lnTo>
                  <a:lnTo>
                    <a:pt x="530" y="4881"/>
                  </a:lnTo>
                  <a:lnTo>
                    <a:pt x="733" y="4637"/>
                  </a:lnTo>
                  <a:lnTo>
                    <a:pt x="1018" y="4393"/>
                  </a:lnTo>
                  <a:lnTo>
                    <a:pt x="1303" y="4149"/>
                  </a:lnTo>
                  <a:lnTo>
                    <a:pt x="1913" y="3661"/>
                  </a:lnTo>
                  <a:lnTo>
                    <a:pt x="3255" y="2644"/>
                  </a:lnTo>
                  <a:lnTo>
                    <a:pt x="6346" y="366"/>
                  </a:lnTo>
                  <a:lnTo>
                    <a:pt x="6387" y="326"/>
                  </a:lnTo>
                  <a:lnTo>
                    <a:pt x="6428" y="244"/>
                  </a:lnTo>
                  <a:lnTo>
                    <a:pt x="6387" y="122"/>
                  </a:lnTo>
                  <a:lnTo>
                    <a:pt x="6346" y="41"/>
                  </a:lnTo>
                  <a:lnTo>
                    <a:pt x="6265" y="41"/>
                  </a:lnTo>
                  <a:lnTo>
                    <a:pt x="622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6"/>
            <p:cNvSpPr/>
            <p:nvPr/>
          </p:nvSpPr>
          <p:spPr>
            <a:xfrm rot="8100000" flipH="1">
              <a:off x="7985425" y="4705653"/>
              <a:ext cx="688850" cy="510943"/>
            </a:xfrm>
            <a:custGeom>
              <a:avLst/>
              <a:gdLst/>
              <a:ahLst/>
              <a:cxnLst/>
              <a:rect l="l" t="t" r="r" b="b"/>
              <a:pathLst>
                <a:path w="7404" h="5492" extrusionOk="0">
                  <a:moveTo>
                    <a:pt x="6712" y="366"/>
                  </a:moveTo>
                  <a:lnTo>
                    <a:pt x="6875" y="407"/>
                  </a:lnTo>
                  <a:lnTo>
                    <a:pt x="6956" y="488"/>
                  </a:lnTo>
                  <a:lnTo>
                    <a:pt x="6997" y="610"/>
                  </a:lnTo>
                  <a:lnTo>
                    <a:pt x="6997" y="773"/>
                  </a:lnTo>
                  <a:lnTo>
                    <a:pt x="6956" y="895"/>
                  </a:lnTo>
                  <a:lnTo>
                    <a:pt x="6875" y="1058"/>
                  </a:lnTo>
                  <a:lnTo>
                    <a:pt x="6712" y="1302"/>
                  </a:lnTo>
                  <a:lnTo>
                    <a:pt x="6509" y="1505"/>
                  </a:lnTo>
                  <a:lnTo>
                    <a:pt x="6305" y="1668"/>
                  </a:lnTo>
                  <a:lnTo>
                    <a:pt x="5817" y="1953"/>
                  </a:lnTo>
                  <a:lnTo>
                    <a:pt x="4760" y="2685"/>
                  </a:lnTo>
                  <a:lnTo>
                    <a:pt x="3458" y="3580"/>
                  </a:lnTo>
                  <a:lnTo>
                    <a:pt x="2116" y="4475"/>
                  </a:lnTo>
                  <a:lnTo>
                    <a:pt x="1546" y="4800"/>
                  </a:lnTo>
                  <a:lnTo>
                    <a:pt x="1262" y="4963"/>
                  </a:lnTo>
                  <a:lnTo>
                    <a:pt x="936" y="5044"/>
                  </a:lnTo>
                  <a:lnTo>
                    <a:pt x="733" y="5125"/>
                  </a:lnTo>
                  <a:lnTo>
                    <a:pt x="489" y="5125"/>
                  </a:lnTo>
                  <a:lnTo>
                    <a:pt x="407" y="5085"/>
                  </a:lnTo>
                  <a:lnTo>
                    <a:pt x="367" y="5003"/>
                  </a:lnTo>
                  <a:lnTo>
                    <a:pt x="367" y="4881"/>
                  </a:lnTo>
                  <a:lnTo>
                    <a:pt x="407" y="4759"/>
                  </a:lnTo>
                  <a:lnTo>
                    <a:pt x="489" y="4637"/>
                  </a:lnTo>
                  <a:lnTo>
                    <a:pt x="733" y="4434"/>
                  </a:lnTo>
                  <a:lnTo>
                    <a:pt x="1140" y="4027"/>
                  </a:lnTo>
                  <a:lnTo>
                    <a:pt x="1994" y="3254"/>
                  </a:lnTo>
                  <a:lnTo>
                    <a:pt x="2889" y="2482"/>
                  </a:lnTo>
                  <a:lnTo>
                    <a:pt x="3824" y="1790"/>
                  </a:lnTo>
                  <a:lnTo>
                    <a:pt x="4719" y="1180"/>
                  </a:lnTo>
                  <a:lnTo>
                    <a:pt x="5167" y="854"/>
                  </a:lnTo>
                  <a:lnTo>
                    <a:pt x="5655" y="610"/>
                  </a:lnTo>
                  <a:lnTo>
                    <a:pt x="5899" y="488"/>
                  </a:lnTo>
                  <a:lnTo>
                    <a:pt x="6183" y="407"/>
                  </a:lnTo>
                  <a:lnTo>
                    <a:pt x="6427" y="366"/>
                  </a:lnTo>
                  <a:close/>
                  <a:moveTo>
                    <a:pt x="6265" y="0"/>
                  </a:moveTo>
                  <a:lnTo>
                    <a:pt x="5980" y="82"/>
                  </a:lnTo>
                  <a:lnTo>
                    <a:pt x="5533" y="244"/>
                  </a:lnTo>
                  <a:lnTo>
                    <a:pt x="5126" y="488"/>
                  </a:lnTo>
                  <a:lnTo>
                    <a:pt x="4312" y="1017"/>
                  </a:lnTo>
                  <a:lnTo>
                    <a:pt x="3092" y="1871"/>
                  </a:lnTo>
                  <a:lnTo>
                    <a:pt x="1912" y="2807"/>
                  </a:lnTo>
                  <a:lnTo>
                    <a:pt x="814" y="3824"/>
                  </a:lnTo>
                  <a:lnTo>
                    <a:pt x="570" y="4027"/>
                  </a:lnTo>
                  <a:lnTo>
                    <a:pt x="285" y="4312"/>
                  </a:lnTo>
                  <a:lnTo>
                    <a:pt x="82" y="4597"/>
                  </a:lnTo>
                  <a:lnTo>
                    <a:pt x="1" y="4719"/>
                  </a:lnTo>
                  <a:lnTo>
                    <a:pt x="1" y="4881"/>
                  </a:lnTo>
                  <a:lnTo>
                    <a:pt x="1" y="5085"/>
                  </a:lnTo>
                  <a:lnTo>
                    <a:pt x="41" y="5207"/>
                  </a:lnTo>
                  <a:lnTo>
                    <a:pt x="123" y="5329"/>
                  </a:lnTo>
                  <a:lnTo>
                    <a:pt x="204" y="5410"/>
                  </a:lnTo>
                  <a:lnTo>
                    <a:pt x="285" y="5451"/>
                  </a:lnTo>
                  <a:lnTo>
                    <a:pt x="407" y="5492"/>
                  </a:lnTo>
                  <a:lnTo>
                    <a:pt x="692" y="5492"/>
                  </a:lnTo>
                  <a:lnTo>
                    <a:pt x="1018" y="5410"/>
                  </a:lnTo>
                  <a:lnTo>
                    <a:pt x="1302" y="5329"/>
                  </a:lnTo>
                  <a:lnTo>
                    <a:pt x="1790" y="5085"/>
                  </a:lnTo>
                  <a:lnTo>
                    <a:pt x="2523" y="4678"/>
                  </a:lnTo>
                  <a:lnTo>
                    <a:pt x="3214" y="4190"/>
                  </a:lnTo>
                  <a:lnTo>
                    <a:pt x="4597" y="3254"/>
                  </a:lnTo>
                  <a:lnTo>
                    <a:pt x="5858" y="2400"/>
                  </a:lnTo>
                  <a:lnTo>
                    <a:pt x="6387" y="2034"/>
                  </a:lnTo>
                  <a:lnTo>
                    <a:pt x="6672" y="1831"/>
                  </a:lnTo>
                  <a:lnTo>
                    <a:pt x="6916" y="1627"/>
                  </a:lnTo>
                  <a:lnTo>
                    <a:pt x="7038" y="1505"/>
                  </a:lnTo>
                  <a:lnTo>
                    <a:pt x="7160" y="1343"/>
                  </a:lnTo>
                  <a:lnTo>
                    <a:pt x="7282" y="1139"/>
                  </a:lnTo>
                  <a:lnTo>
                    <a:pt x="7363" y="936"/>
                  </a:lnTo>
                  <a:lnTo>
                    <a:pt x="7404" y="732"/>
                  </a:lnTo>
                  <a:lnTo>
                    <a:pt x="7404" y="529"/>
                  </a:lnTo>
                  <a:lnTo>
                    <a:pt x="7322" y="366"/>
                  </a:lnTo>
                  <a:lnTo>
                    <a:pt x="7200" y="204"/>
                  </a:lnTo>
                  <a:lnTo>
                    <a:pt x="7078" y="82"/>
                  </a:lnTo>
                  <a:lnTo>
                    <a:pt x="6956" y="41"/>
                  </a:lnTo>
                  <a:lnTo>
                    <a:pt x="679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6"/>
          <p:cNvGrpSpPr/>
          <p:nvPr/>
        </p:nvGrpSpPr>
        <p:grpSpPr>
          <a:xfrm>
            <a:off x="8493386" y="578727"/>
            <a:ext cx="307124" cy="305294"/>
            <a:chOff x="1026043" y="1162815"/>
            <a:chExt cx="307124" cy="305294"/>
          </a:xfrm>
        </p:grpSpPr>
        <p:sp>
          <p:nvSpPr>
            <p:cNvPr id="536" name="Google Shape;536;p16"/>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16"/>
          <p:cNvGrpSpPr/>
          <p:nvPr/>
        </p:nvGrpSpPr>
        <p:grpSpPr>
          <a:xfrm>
            <a:off x="443966" y="4447400"/>
            <a:ext cx="309000" cy="305294"/>
            <a:chOff x="8360310" y="1124637"/>
            <a:chExt cx="309000" cy="305294"/>
          </a:xfrm>
        </p:grpSpPr>
        <p:sp>
          <p:nvSpPr>
            <p:cNvPr id="545" name="Google Shape;545;p16"/>
            <p:cNvSpPr/>
            <p:nvPr/>
          </p:nvSpPr>
          <p:spPr>
            <a:xfrm>
              <a:off x="8360310" y="1124637"/>
              <a:ext cx="309000" cy="305294"/>
            </a:xfrm>
            <a:custGeom>
              <a:avLst/>
              <a:gdLst/>
              <a:ahLst/>
              <a:cxnLst/>
              <a:rect l="l" t="t" r="r" b="b"/>
              <a:pathLst>
                <a:path w="6753" h="6672" extrusionOk="0">
                  <a:moveTo>
                    <a:pt x="2767" y="1"/>
                  </a:moveTo>
                  <a:lnTo>
                    <a:pt x="2645" y="42"/>
                  </a:lnTo>
                  <a:lnTo>
                    <a:pt x="2563" y="82"/>
                  </a:lnTo>
                  <a:lnTo>
                    <a:pt x="2441" y="164"/>
                  </a:lnTo>
                  <a:lnTo>
                    <a:pt x="2360" y="245"/>
                  </a:lnTo>
                  <a:lnTo>
                    <a:pt x="2319" y="367"/>
                  </a:lnTo>
                  <a:lnTo>
                    <a:pt x="2238" y="652"/>
                  </a:lnTo>
                  <a:lnTo>
                    <a:pt x="2197" y="937"/>
                  </a:lnTo>
                  <a:lnTo>
                    <a:pt x="2197" y="1221"/>
                  </a:lnTo>
                  <a:lnTo>
                    <a:pt x="2238" y="1506"/>
                  </a:lnTo>
                  <a:lnTo>
                    <a:pt x="2075" y="1343"/>
                  </a:lnTo>
                  <a:lnTo>
                    <a:pt x="1872" y="1221"/>
                  </a:lnTo>
                  <a:lnTo>
                    <a:pt x="1546" y="1099"/>
                  </a:lnTo>
                  <a:lnTo>
                    <a:pt x="1262" y="1099"/>
                  </a:lnTo>
                  <a:lnTo>
                    <a:pt x="1140" y="1140"/>
                  </a:lnTo>
                  <a:lnTo>
                    <a:pt x="1018" y="1221"/>
                  </a:lnTo>
                  <a:lnTo>
                    <a:pt x="895" y="1343"/>
                  </a:lnTo>
                  <a:lnTo>
                    <a:pt x="855" y="1506"/>
                  </a:lnTo>
                  <a:lnTo>
                    <a:pt x="773" y="1791"/>
                  </a:lnTo>
                  <a:lnTo>
                    <a:pt x="814" y="2075"/>
                  </a:lnTo>
                  <a:lnTo>
                    <a:pt x="855" y="2360"/>
                  </a:lnTo>
                  <a:lnTo>
                    <a:pt x="1018" y="2604"/>
                  </a:lnTo>
                  <a:lnTo>
                    <a:pt x="1180" y="2808"/>
                  </a:lnTo>
                  <a:lnTo>
                    <a:pt x="1384" y="2970"/>
                  </a:lnTo>
                  <a:lnTo>
                    <a:pt x="1018" y="2970"/>
                  </a:lnTo>
                  <a:lnTo>
                    <a:pt x="814" y="3011"/>
                  </a:lnTo>
                  <a:lnTo>
                    <a:pt x="651" y="3052"/>
                  </a:lnTo>
                  <a:lnTo>
                    <a:pt x="407" y="3174"/>
                  </a:lnTo>
                  <a:lnTo>
                    <a:pt x="204" y="3377"/>
                  </a:lnTo>
                  <a:lnTo>
                    <a:pt x="82" y="3621"/>
                  </a:lnTo>
                  <a:lnTo>
                    <a:pt x="1" y="3865"/>
                  </a:lnTo>
                  <a:lnTo>
                    <a:pt x="1" y="4109"/>
                  </a:lnTo>
                  <a:lnTo>
                    <a:pt x="82" y="4353"/>
                  </a:lnTo>
                  <a:lnTo>
                    <a:pt x="245" y="4516"/>
                  </a:lnTo>
                  <a:lnTo>
                    <a:pt x="489" y="4638"/>
                  </a:lnTo>
                  <a:lnTo>
                    <a:pt x="692" y="4719"/>
                  </a:lnTo>
                  <a:lnTo>
                    <a:pt x="936" y="4719"/>
                  </a:lnTo>
                  <a:lnTo>
                    <a:pt x="1424" y="4679"/>
                  </a:lnTo>
                  <a:lnTo>
                    <a:pt x="1424" y="4679"/>
                  </a:lnTo>
                  <a:lnTo>
                    <a:pt x="1180" y="5004"/>
                  </a:lnTo>
                  <a:lnTo>
                    <a:pt x="1099" y="5167"/>
                  </a:lnTo>
                  <a:lnTo>
                    <a:pt x="1058" y="5370"/>
                  </a:lnTo>
                  <a:lnTo>
                    <a:pt x="1018" y="5655"/>
                  </a:lnTo>
                  <a:lnTo>
                    <a:pt x="1099" y="5899"/>
                  </a:lnTo>
                  <a:lnTo>
                    <a:pt x="1140" y="6021"/>
                  </a:lnTo>
                  <a:lnTo>
                    <a:pt x="1221" y="6143"/>
                  </a:lnTo>
                  <a:lnTo>
                    <a:pt x="1343" y="6224"/>
                  </a:lnTo>
                  <a:lnTo>
                    <a:pt x="1465" y="6306"/>
                  </a:lnTo>
                  <a:lnTo>
                    <a:pt x="1709" y="6387"/>
                  </a:lnTo>
                  <a:lnTo>
                    <a:pt x="1994" y="6387"/>
                  </a:lnTo>
                  <a:lnTo>
                    <a:pt x="2238" y="6346"/>
                  </a:lnTo>
                  <a:lnTo>
                    <a:pt x="2482" y="6224"/>
                  </a:lnTo>
                  <a:lnTo>
                    <a:pt x="2726" y="6021"/>
                  </a:lnTo>
                  <a:lnTo>
                    <a:pt x="2889" y="5777"/>
                  </a:lnTo>
                  <a:lnTo>
                    <a:pt x="3011" y="6102"/>
                  </a:lnTo>
                  <a:lnTo>
                    <a:pt x="3092" y="6265"/>
                  </a:lnTo>
                  <a:lnTo>
                    <a:pt x="3173" y="6387"/>
                  </a:lnTo>
                  <a:lnTo>
                    <a:pt x="3295" y="6509"/>
                  </a:lnTo>
                  <a:lnTo>
                    <a:pt x="3417" y="6590"/>
                  </a:lnTo>
                  <a:lnTo>
                    <a:pt x="3580" y="6631"/>
                  </a:lnTo>
                  <a:lnTo>
                    <a:pt x="3743" y="6672"/>
                  </a:lnTo>
                  <a:lnTo>
                    <a:pt x="3906" y="6672"/>
                  </a:lnTo>
                  <a:lnTo>
                    <a:pt x="4109" y="6590"/>
                  </a:lnTo>
                  <a:lnTo>
                    <a:pt x="4312" y="6468"/>
                  </a:lnTo>
                  <a:lnTo>
                    <a:pt x="4475" y="6306"/>
                  </a:lnTo>
                  <a:lnTo>
                    <a:pt x="4597" y="6102"/>
                  </a:lnTo>
                  <a:lnTo>
                    <a:pt x="4678" y="5777"/>
                  </a:lnTo>
                  <a:lnTo>
                    <a:pt x="4678" y="5452"/>
                  </a:lnTo>
                  <a:lnTo>
                    <a:pt x="4841" y="5533"/>
                  </a:lnTo>
                  <a:lnTo>
                    <a:pt x="5004" y="5574"/>
                  </a:lnTo>
                  <a:lnTo>
                    <a:pt x="5329" y="5574"/>
                  </a:lnTo>
                  <a:lnTo>
                    <a:pt x="5492" y="5533"/>
                  </a:lnTo>
                  <a:lnTo>
                    <a:pt x="5655" y="5492"/>
                  </a:lnTo>
                  <a:lnTo>
                    <a:pt x="5817" y="5370"/>
                  </a:lnTo>
                  <a:lnTo>
                    <a:pt x="5939" y="5248"/>
                  </a:lnTo>
                  <a:lnTo>
                    <a:pt x="6061" y="5085"/>
                  </a:lnTo>
                  <a:lnTo>
                    <a:pt x="6143" y="4923"/>
                  </a:lnTo>
                  <a:lnTo>
                    <a:pt x="6183" y="4760"/>
                  </a:lnTo>
                  <a:lnTo>
                    <a:pt x="6224" y="4597"/>
                  </a:lnTo>
                  <a:lnTo>
                    <a:pt x="6224" y="4394"/>
                  </a:lnTo>
                  <a:lnTo>
                    <a:pt x="6183" y="4231"/>
                  </a:lnTo>
                  <a:lnTo>
                    <a:pt x="6102" y="4069"/>
                  </a:lnTo>
                  <a:lnTo>
                    <a:pt x="6021" y="3947"/>
                  </a:lnTo>
                  <a:lnTo>
                    <a:pt x="6183" y="3865"/>
                  </a:lnTo>
                  <a:lnTo>
                    <a:pt x="6346" y="3784"/>
                  </a:lnTo>
                  <a:lnTo>
                    <a:pt x="6468" y="3662"/>
                  </a:lnTo>
                  <a:lnTo>
                    <a:pt x="6590" y="3540"/>
                  </a:lnTo>
                  <a:lnTo>
                    <a:pt x="6672" y="3418"/>
                  </a:lnTo>
                  <a:lnTo>
                    <a:pt x="6712" y="3255"/>
                  </a:lnTo>
                  <a:lnTo>
                    <a:pt x="6753" y="3052"/>
                  </a:lnTo>
                  <a:lnTo>
                    <a:pt x="6712" y="2848"/>
                  </a:lnTo>
                  <a:lnTo>
                    <a:pt x="6672" y="2686"/>
                  </a:lnTo>
                  <a:lnTo>
                    <a:pt x="6590" y="2523"/>
                  </a:lnTo>
                  <a:lnTo>
                    <a:pt x="6468" y="2360"/>
                  </a:lnTo>
                  <a:lnTo>
                    <a:pt x="6346" y="2238"/>
                  </a:lnTo>
                  <a:lnTo>
                    <a:pt x="6183" y="2157"/>
                  </a:lnTo>
                  <a:lnTo>
                    <a:pt x="6021" y="2116"/>
                  </a:lnTo>
                  <a:lnTo>
                    <a:pt x="5858" y="2075"/>
                  </a:lnTo>
                  <a:lnTo>
                    <a:pt x="5695" y="2075"/>
                  </a:lnTo>
                  <a:lnTo>
                    <a:pt x="5817" y="1750"/>
                  </a:lnTo>
                  <a:lnTo>
                    <a:pt x="5817" y="1547"/>
                  </a:lnTo>
                  <a:lnTo>
                    <a:pt x="5817" y="1384"/>
                  </a:lnTo>
                  <a:lnTo>
                    <a:pt x="5777" y="1099"/>
                  </a:lnTo>
                  <a:lnTo>
                    <a:pt x="5655" y="855"/>
                  </a:lnTo>
                  <a:lnTo>
                    <a:pt x="5492" y="652"/>
                  </a:lnTo>
                  <a:lnTo>
                    <a:pt x="5370" y="570"/>
                  </a:lnTo>
                  <a:lnTo>
                    <a:pt x="5248" y="489"/>
                  </a:lnTo>
                  <a:lnTo>
                    <a:pt x="4963" y="448"/>
                  </a:lnTo>
                  <a:lnTo>
                    <a:pt x="4678" y="489"/>
                  </a:lnTo>
                  <a:lnTo>
                    <a:pt x="4434" y="570"/>
                  </a:lnTo>
                  <a:lnTo>
                    <a:pt x="4190" y="733"/>
                  </a:lnTo>
                  <a:lnTo>
                    <a:pt x="3946" y="977"/>
                  </a:lnTo>
                  <a:lnTo>
                    <a:pt x="3784" y="1262"/>
                  </a:lnTo>
                  <a:lnTo>
                    <a:pt x="3661" y="896"/>
                  </a:lnTo>
                  <a:lnTo>
                    <a:pt x="3458" y="448"/>
                  </a:lnTo>
                  <a:lnTo>
                    <a:pt x="3336" y="245"/>
                  </a:lnTo>
                  <a:lnTo>
                    <a:pt x="3133" y="82"/>
                  </a:lnTo>
                  <a:lnTo>
                    <a:pt x="3011" y="42"/>
                  </a:lnTo>
                  <a:lnTo>
                    <a:pt x="2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8444093" y="1206543"/>
              <a:ext cx="169394" cy="160105"/>
            </a:xfrm>
            <a:custGeom>
              <a:avLst/>
              <a:gdLst/>
              <a:ahLst/>
              <a:cxnLst/>
              <a:rect l="l" t="t" r="r" b="b"/>
              <a:pathLst>
                <a:path w="3702" h="3499" extrusionOk="0">
                  <a:moveTo>
                    <a:pt x="2197" y="1"/>
                  </a:moveTo>
                  <a:lnTo>
                    <a:pt x="1912" y="41"/>
                  </a:lnTo>
                  <a:lnTo>
                    <a:pt x="1668" y="41"/>
                  </a:lnTo>
                  <a:lnTo>
                    <a:pt x="1424" y="123"/>
                  </a:lnTo>
                  <a:lnTo>
                    <a:pt x="1180" y="204"/>
                  </a:lnTo>
                  <a:lnTo>
                    <a:pt x="936" y="326"/>
                  </a:lnTo>
                  <a:lnTo>
                    <a:pt x="692" y="489"/>
                  </a:lnTo>
                  <a:lnTo>
                    <a:pt x="488" y="692"/>
                  </a:lnTo>
                  <a:lnTo>
                    <a:pt x="285" y="936"/>
                  </a:lnTo>
                  <a:lnTo>
                    <a:pt x="163" y="1180"/>
                  </a:lnTo>
                  <a:lnTo>
                    <a:pt x="41" y="1465"/>
                  </a:lnTo>
                  <a:lnTo>
                    <a:pt x="0" y="1750"/>
                  </a:lnTo>
                  <a:lnTo>
                    <a:pt x="41" y="2035"/>
                  </a:lnTo>
                  <a:lnTo>
                    <a:pt x="81" y="2360"/>
                  </a:lnTo>
                  <a:lnTo>
                    <a:pt x="203" y="2645"/>
                  </a:lnTo>
                  <a:lnTo>
                    <a:pt x="366" y="2889"/>
                  </a:lnTo>
                  <a:lnTo>
                    <a:pt x="570" y="3092"/>
                  </a:lnTo>
                  <a:lnTo>
                    <a:pt x="814" y="3255"/>
                  </a:lnTo>
                  <a:lnTo>
                    <a:pt x="1058" y="3377"/>
                  </a:lnTo>
                  <a:lnTo>
                    <a:pt x="1342" y="3458"/>
                  </a:lnTo>
                  <a:lnTo>
                    <a:pt x="1627" y="3499"/>
                  </a:lnTo>
                  <a:lnTo>
                    <a:pt x="1912" y="3499"/>
                  </a:lnTo>
                  <a:lnTo>
                    <a:pt x="2197" y="3417"/>
                  </a:lnTo>
                  <a:lnTo>
                    <a:pt x="2481" y="3295"/>
                  </a:lnTo>
                  <a:lnTo>
                    <a:pt x="2725" y="3133"/>
                  </a:lnTo>
                  <a:lnTo>
                    <a:pt x="2969" y="2929"/>
                  </a:lnTo>
                  <a:lnTo>
                    <a:pt x="3173" y="2726"/>
                  </a:lnTo>
                  <a:lnTo>
                    <a:pt x="3376" y="2441"/>
                  </a:lnTo>
                  <a:lnTo>
                    <a:pt x="3539" y="2157"/>
                  </a:lnTo>
                  <a:lnTo>
                    <a:pt x="3620" y="1872"/>
                  </a:lnTo>
                  <a:lnTo>
                    <a:pt x="3702" y="1587"/>
                  </a:lnTo>
                  <a:lnTo>
                    <a:pt x="3702" y="1343"/>
                  </a:lnTo>
                  <a:lnTo>
                    <a:pt x="3661" y="1099"/>
                  </a:lnTo>
                  <a:lnTo>
                    <a:pt x="3580" y="855"/>
                  </a:lnTo>
                  <a:lnTo>
                    <a:pt x="3498" y="652"/>
                  </a:lnTo>
                  <a:lnTo>
                    <a:pt x="3335" y="489"/>
                  </a:lnTo>
                  <a:lnTo>
                    <a:pt x="3173" y="326"/>
                  </a:lnTo>
                  <a:lnTo>
                    <a:pt x="2969" y="204"/>
                  </a:lnTo>
                  <a:lnTo>
                    <a:pt x="2725" y="123"/>
                  </a:lnTo>
                  <a:lnTo>
                    <a:pt x="2441" y="41"/>
                  </a:lnTo>
                  <a:lnTo>
                    <a:pt x="21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8535287" y="1236332"/>
              <a:ext cx="18623" cy="18669"/>
            </a:xfrm>
            <a:custGeom>
              <a:avLst/>
              <a:gdLst/>
              <a:ahLst/>
              <a:cxnLst/>
              <a:rect l="l" t="t" r="r" b="b"/>
              <a:pathLst>
                <a:path w="407" h="408" extrusionOk="0">
                  <a:moveTo>
                    <a:pt x="122" y="1"/>
                  </a:moveTo>
                  <a:lnTo>
                    <a:pt x="82" y="41"/>
                  </a:lnTo>
                  <a:lnTo>
                    <a:pt x="41" y="123"/>
                  </a:lnTo>
                  <a:lnTo>
                    <a:pt x="0" y="204"/>
                  </a:lnTo>
                  <a:lnTo>
                    <a:pt x="41" y="285"/>
                  </a:lnTo>
                  <a:lnTo>
                    <a:pt x="82" y="326"/>
                  </a:lnTo>
                  <a:lnTo>
                    <a:pt x="122" y="367"/>
                  </a:lnTo>
                  <a:lnTo>
                    <a:pt x="204" y="407"/>
                  </a:lnTo>
                  <a:lnTo>
                    <a:pt x="285" y="367"/>
                  </a:lnTo>
                  <a:lnTo>
                    <a:pt x="366" y="326"/>
                  </a:lnTo>
                  <a:lnTo>
                    <a:pt x="407" y="285"/>
                  </a:lnTo>
                  <a:lnTo>
                    <a:pt x="407" y="204"/>
                  </a:lnTo>
                  <a:lnTo>
                    <a:pt x="407" y="123"/>
                  </a:lnTo>
                  <a:lnTo>
                    <a:pt x="366" y="41"/>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8492458" y="1241914"/>
              <a:ext cx="18669" cy="18669"/>
            </a:xfrm>
            <a:custGeom>
              <a:avLst/>
              <a:gdLst/>
              <a:ahLst/>
              <a:cxnLst/>
              <a:rect l="l" t="t" r="r" b="b"/>
              <a:pathLst>
                <a:path w="408" h="408" extrusionOk="0">
                  <a:moveTo>
                    <a:pt x="204" y="1"/>
                  </a:moveTo>
                  <a:lnTo>
                    <a:pt x="123" y="41"/>
                  </a:lnTo>
                  <a:lnTo>
                    <a:pt x="41" y="82"/>
                  </a:lnTo>
                  <a:lnTo>
                    <a:pt x="1" y="123"/>
                  </a:lnTo>
                  <a:lnTo>
                    <a:pt x="1" y="204"/>
                  </a:lnTo>
                  <a:lnTo>
                    <a:pt x="1" y="285"/>
                  </a:lnTo>
                  <a:lnTo>
                    <a:pt x="41" y="367"/>
                  </a:lnTo>
                  <a:lnTo>
                    <a:pt x="82" y="407"/>
                  </a:lnTo>
                  <a:lnTo>
                    <a:pt x="285" y="407"/>
                  </a:lnTo>
                  <a:lnTo>
                    <a:pt x="367" y="367"/>
                  </a:lnTo>
                  <a:lnTo>
                    <a:pt x="407" y="285"/>
                  </a:lnTo>
                  <a:lnTo>
                    <a:pt x="407" y="204"/>
                  </a:lnTo>
                  <a:lnTo>
                    <a:pt x="407" y="163"/>
                  </a:lnTo>
                  <a:lnTo>
                    <a:pt x="367" y="82"/>
                  </a:lnTo>
                  <a:lnTo>
                    <a:pt x="326" y="41"/>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8477587" y="1290326"/>
              <a:ext cx="16793" cy="18623"/>
            </a:xfrm>
            <a:custGeom>
              <a:avLst/>
              <a:gdLst/>
              <a:ahLst/>
              <a:cxnLst/>
              <a:rect l="l" t="t" r="r" b="b"/>
              <a:pathLst>
                <a:path w="367" h="407" extrusionOk="0">
                  <a:moveTo>
                    <a:pt x="122" y="0"/>
                  </a:moveTo>
                  <a:lnTo>
                    <a:pt x="41" y="41"/>
                  </a:lnTo>
                  <a:lnTo>
                    <a:pt x="0" y="122"/>
                  </a:lnTo>
                  <a:lnTo>
                    <a:pt x="0" y="204"/>
                  </a:lnTo>
                  <a:lnTo>
                    <a:pt x="0" y="285"/>
                  </a:lnTo>
                  <a:lnTo>
                    <a:pt x="41" y="326"/>
                  </a:lnTo>
                  <a:lnTo>
                    <a:pt x="122" y="366"/>
                  </a:lnTo>
                  <a:lnTo>
                    <a:pt x="204" y="407"/>
                  </a:lnTo>
                  <a:lnTo>
                    <a:pt x="285" y="366"/>
                  </a:lnTo>
                  <a:lnTo>
                    <a:pt x="326" y="326"/>
                  </a:lnTo>
                  <a:lnTo>
                    <a:pt x="366" y="285"/>
                  </a:lnTo>
                  <a:lnTo>
                    <a:pt x="366" y="204"/>
                  </a:lnTo>
                  <a:lnTo>
                    <a:pt x="366"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8516664" y="1318238"/>
              <a:ext cx="16793" cy="18669"/>
            </a:xfrm>
            <a:custGeom>
              <a:avLst/>
              <a:gdLst/>
              <a:ahLst/>
              <a:cxnLst/>
              <a:rect l="l" t="t" r="r" b="b"/>
              <a:pathLst>
                <a:path w="367" h="408" extrusionOk="0">
                  <a:moveTo>
                    <a:pt x="122" y="0"/>
                  </a:moveTo>
                  <a:lnTo>
                    <a:pt x="41" y="41"/>
                  </a:lnTo>
                  <a:lnTo>
                    <a:pt x="0" y="122"/>
                  </a:lnTo>
                  <a:lnTo>
                    <a:pt x="0" y="204"/>
                  </a:lnTo>
                  <a:lnTo>
                    <a:pt x="0" y="244"/>
                  </a:lnTo>
                  <a:lnTo>
                    <a:pt x="41" y="326"/>
                  </a:lnTo>
                  <a:lnTo>
                    <a:pt x="122" y="366"/>
                  </a:lnTo>
                  <a:lnTo>
                    <a:pt x="204" y="407"/>
                  </a:lnTo>
                  <a:lnTo>
                    <a:pt x="285" y="366"/>
                  </a:lnTo>
                  <a:lnTo>
                    <a:pt x="326" y="326"/>
                  </a:lnTo>
                  <a:lnTo>
                    <a:pt x="367" y="244"/>
                  </a:lnTo>
                  <a:lnTo>
                    <a:pt x="367" y="204"/>
                  </a:lnTo>
                  <a:lnTo>
                    <a:pt x="367" y="122"/>
                  </a:lnTo>
                  <a:lnTo>
                    <a:pt x="326"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8561324" y="1280991"/>
              <a:ext cx="16793" cy="16793"/>
            </a:xfrm>
            <a:custGeom>
              <a:avLst/>
              <a:gdLst/>
              <a:ahLst/>
              <a:cxnLst/>
              <a:rect l="l" t="t" r="r" b="b"/>
              <a:pathLst>
                <a:path w="367" h="367" extrusionOk="0">
                  <a:moveTo>
                    <a:pt x="82" y="1"/>
                  </a:moveTo>
                  <a:lnTo>
                    <a:pt x="41" y="41"/>
                  </a:lnTo>
                  <a:lnTo>
                    <a:pt x="1" y="123"/>
                  </a:lnTo>
                  <a:lnTo>
                    <a:pt x="1" y="163"/>
                  </a:lnTo>
                  <a:lnTo>
                    <a:pt x="1" y="245"/>
                  </a:lnTo>
                  <a:lnTo>
                    <a:pt x="41" y="326"/>
                  </a:lnTo>
                  <a:lnTo>
                    <a:pt x="82" y="367"/>
                  </a:lnTo>
                  <a:lnTo>
                    <a:pt x="245" y="367"/>
                  </a:lnTo>
                  <a:lnTo>
                    <a:pt x="326" y="326"/>
                  </a:lnTo>
                  <a:lnTo>
                    <a:pt x="367" y="245"/>
                  </a:lnTo>
                  <a:lnTo>
                    <a:pt x="367" y="163"/>
                  </a:lnTo>
                  <a:lnTo>
                    <a:pt x="367" y="123"/>
                  </a:lnTo>
                  <a:lnTo>
                    <a:pt x="326" y="41"/>
                  </a:lnTo>
                  <a:lnTo>
                    <a:pt x="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8522247" y="1271702"/>
              <a:ext cx="16793" cy="18669"/>
            </a:xfrm>
            <a:custGeom>
              <a:avLst/>
              <a:gdLst/>
              <a:ahLst/>
              <a:cxnLst/>
              <a:rect l="l" t="t" r="r" b="b"/>
              <a:pathLst>
                <a:path w="367" h="408" extrusionOk="0">
                  <a:moveTo>
                    <a:pt x="163" y="0"/>
                  </a:moveTo>
                  <a:lnTo>
                    <a:pt x="82" y="41"/>
                  </a:lnTo>
                  <a:lnTo>
                    <a:pt x="41" y="82"/>
                  </a:lnTo>
                  <a:lnTo>
                    <a:pt x="0" y="122"/>
                  </a:lnTo>
                  <a:lnTo>
                    <a:pt x="0" y="204"/>
                  </a:lnTo>
                  <a:lnTo>
                    <a:pt x="0" y="285"/>
                  </a:lnTo>
                  <a:lnTo>
                    <a:pt x="41" y="326"/>
                  </a:lnTo>
                  <a:lnTo>
                    <a:pt x="82" y="407"/>
                  </a:lnTo>
                  <a:lnTo>
                    <a:pt x="245" y="407"/>
                  </a:lnTo>
                  <a:lnTo>
                    <a:pt x="326" y="326"/>
                  </a:lnTo>
                  <a:lnTo>
                    <a:pt x="367" y="285"/>
                  </a:lnTo>
                  <a:lnTo>
                    <a:pt x="367" y="204"/>
                  </a:lnTo>
                  <a:lnTo>
                    <a:pt x="367" y="122"/>
                  </a:lnTo>
                  <a:lnTo>
                    <a:pt x="326" y="82"/>
                  </a:lnTo>
                  <a:lnTo>
                    <a:pt x="245" y="41"/>
                  </a:lnTo>
                  <a:lnTo>
                    <a:pt x="1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16"/>
          <p:cNvSpPr/>
          <p:nvPr/>
        </p:nvSpPr>
        <p:spPr>
          <a:xfrm>
            <a:off x="8621291" y="2702960"/>
            <a:ext cx="303418" cy="305294"/>
          </a:xfrm>
          <a:custGeom>
            <a:avLst/>
            <a:gdLst/>
            <a:ahLst/>
            <a:cxnLst/>
            <a:rect l="l" t="t" r="r" b="b"/>
            <a:pathLst>
              <a:path w="6631" h="6672" extrusionOk="0">
                <a:moveTo>
                  <a:pt x="3742" y="0"/>
                </a:moveTo>
                <a:lnTo>
                  <a:pt x="2766" y="41"/>
                </a:lnTo>
                <a:lnTo>
                  <a:pt x="2685" y="41"/>
                </a:lnTo>
                <a:lnTo>
                  <a:pt x="2603" y="82"/>
                </a:lnTo>
                <a:lnTo>
                  <a:pt x="2563" y="163"/>
                </a:lnTo>
                <a:lnTo>
                  <a:pt x="2563" y="244"/>
                </a:lnTo>
                <a:lnTo>
                  <a:pt x="2603" y="2644"/>
                </a:lnTo>
                <a:lnTo>
                  <a:pt x="203" y="2685"/>
                </a:lnTo>
                <a:lnTo>
                  <a:pt x="122" y="2685"/>
                </a:lnTo>
                <a:lnTo>
                  <a:pt x="41" y="2726"/>
                </a:lnTo>
                <a:lnTo>
                  <a:pt x="0" y="2807"/>
                </a:lnTo>
                <a:lnTo>
                  <a:pt x="0" y="2848"/>
                </a:lnTo>
                <a:lnTo>
                  <a:pt x="0" y="3905"/>
                </a:lnTo>
                <a:lnTo>
                  <a:pt x="41" y="3987"/>
                </a:lnTo>
                <a:lnTo>
                  <a:pt x="81" y="4068"/>
                </a:lnTo>
                <a:lnTo>
                  <a:pt x="325" y="4068"/>
                </a:lnTo>
                <a:lnTo>
                  <a:pt x="366" y="4027"/>
                </a:lnTo>
                <a:lnTo>
                  <a:pt x="529" y="4027"/>
                </a:lnTo>
                <a:lnTo>
                  <a:pt x="1139" y="3987"/>
                </a:lnTo>
                <a:lnTo>
                  <a:pt x="2603" y="3987"/>
                </a:lnTo>
                <a:lnTo>
                  <a:pt x="2644" y="6468"/>
                </a:lnTo>
                <a:lnTo>
                  <a:pt x="2644" y="6549"/>
                </a:lnTo>
                <a:lnTo>
                  <a:pt x="2685" y="6590"/>
                </a:lnTo>
                <a:lnTo>
                  <a:pt x="2766" y="6630"/>
                </a:lnTo>
                <a:lnTo>
                  <a:pt x="2847" y="6671"/>
                </a:lnTo>
                <a:lnTo>
                  <a:pt x="3864" y="6671"/>
                </a:lnTo>
                <a:lnTo>
                  <a:pt x="3946" y="6630"/>
                </a:lnTo>
                <a:lnTo>
                  <a:pt x="3986" y="6590"/>
                </a:lnTo>
                <a:lnTo>
                  <a:pt x="4068" y="6508"/>
                </a:lnTo>
                <a:lnTo>
                  <a:pt x="4027" y="6346"/>
                </a:lnTo>
                <a:lnTo>
                  <a:pt x="3986" y="6305"/>
                </a:lnTo>
                <a:lnTo>
                  <a:pt x="3905" y="6264"/>
                </a:lnTo>
                <a:lnTo>
                  <a:pt x="4027" y="6305"/>
                </a:lnTo>
                <a:lnTo>
                  <a:pt x="4027" y="6264"/>
                </a:lnTo>
                <a:lnTo>
                  <a:pt x="3986" y="6102"/>
                </a:lnTo>
                <a:lnTo>
                  <a:pt x="3986" y="5492"/>
                </a:lnTo>
                <a:lnTo>
                  <a:pt x="3946" y="3987"/>
                </a:lnTo>
                <a:lnTo>
                  <a:pt x="6508" y="3987"/>
                </a:lnTo>
                <a:lnTo>
                  <a:pt x="6549" y="3946"/>
                </a:lnTo>
                <a:lnTo>
                  <a:pt x="6630" y="3864"/>
                </a:lnTo>
                <a:lnTo>
                  <a:pt x="6630" y="3783"/>
                </a:lnTo>
                <a:lnTo>
                  <a:pt x="6630" y="2766"/>
                </a:lnTo>
                <a:lnTo>
                  <a:pt x="6590" y="2726"/>
                </a:lnTo>
                <a:lnTo>
                  <a:pt x="6549" y="2644"/>
                </a:lnTo>
                <a:lnTo>
                  <a:pt x="6508" y="2604"/>
                </a:lnTo>
                <a:lnTo>
                  <a:pt x="3946" y="2604"/>
                </a:lnTo>
                <a:lnTo>
                  <a:pt x="3946" y="204"/>
                </a:lnTo>
                <a:lnTo>
                  <a:pt x="3946" y="122"/>
                </a:lnTo>
                <a:lnTo>
                  <a:pt x="3905" y="82"/>
                </a:lnTo>
                <a:lnTo>
                  <a:pt x="3824" y="41"/>
                </a:lnTo>
                <a:lnTo>
                  <a:pt x="3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Yusei Magic"/>
              <a:buNone/>
              <a:defRPr sz="3400" b="1">
                <a:solidFill>
                  <a:schemeClr val="dk1"/>
                </a:solidFill>
                <a:latin typeface="Yusei Magic"/>
                <a:ea typeface="Yusei Magic"/>
                <a:cs typeface="Yusei Magic"/>
                <a:sym typeface="Yusei Magic"/>
              </a:defRPr>
            </a:lvl1pPr>
            <a:lvl2pPr lvl="1" rtl="0">
              <a:spcBef>
                <a:spcPts val="0"/>
              </a:spcBef>
              <a:spcAft>
                <a:spcPts val="0"/>
              </a:spcAft>
              <a:buClr>
                <a:schemeClr val="dk1"/>
              </a:buClr>
              <a:buSzPts val="3400"/>
              <a:buFont typeface="Yusei Magic"/>
              <a:buNone/>
              <a:defRPr sz="3400" b="1">
                <a:solidFill>
                  <a:schemeClr val="dk1"/>
                </a:solidFill>
                <a:latin typeface="Yusei Magic"/>
                <a:ea typeface="Yusei Magic"/>
                <a:cs typeface="Yusei Magic"/>
                <a:sym typeface="Yusei Magic"/>
              </a:defRPr>
            </a:lvl2pPr>
            <a:lvl3pPr lvl="2" rtl="0">
              <a:spcBef>
                <a:spcPts val="0"/>
              </a:spcBef>
              <a:spcAft>
                <a:spcPts val="0"/>
              </a:spcAft>
              <a:buClr>
                <a:schemeClr val="dk1"/>
              </a:buClr>
              <a:buSzPts val="3400"/>
              <a:buFont typeface="Yusei Magic"/>
              <a:buNone/>
              <a:defRPr sz="3400" b="1">
                <a:solidFill>
                  <a:schemeClr val="dk1"/>
                </a:solidFill>
                <a:latin typeface="Yusei Magic"/>
                <a:ea typeface="Yusei Magic"/>
                <a:cs typeface="Yusei Magic"/>
                <a:sym typeface="Yusei Magic"/>
              </a:defRPr>
            </a:lvl3pPr>
            <a:lvl4pPr lvl="3" rtl="0">
              <a:spcBef>
                <a:spcPts val="0"/>
              </a:spcBef>
              <a:spcAft>
                <a:spcPts val="0"/>
              </a:spcAft>
              <a:buClr>
                <a:schemeClr val="dk1"/>
              </a:buClr>
              <a:buSzPts val="3400"/>
              <a:buFont typeface="Yusei Magic"/>
              <a:buNone/>
              <a:defRPr sz="3400" b="1">
                <a:solidFill>
                  <a:schemeClr val="dk1"/>
                </a:solidFill>
                <a:latin typeface="Yusei Magic"/>
                <a:ea typeface="Yusei Magic"/>
                <a:cs typeface="Yusei Magic"/>
                <a:sym typeface="Yusei Magic"/>
              </a:defRPr>
            </a:lvl4pPr>
            <a:lvl5pPr lvl="4" rtl="0">
              <a:spcBef>
                <a:spcPts val="0"/>
              </a:spcBef>
              <a:spcAft>
                <a:spcPts val="0"/>
              </a:spcAft>
              <a:buClr>
                <a:schemeClr val="dk1"/>
              </a:buClr>
              <a:buSzPts val="3400"/>
              <a:buFont typeface="Yusei Magic"/>
              <a:buNone/>
              <a:defRPr sz="3400" b="1">
                <a:solidFill>
                  <a:schemeClr val="dk1"/>
                </a:solidFill>
                <a:latin typeface="Yusei Magic"/>
                <a:ea typeface="Yusei Magic"/>
                <a:cs typeface="Yusei Magic"/>
                <a:sym typeface="Yusei Magic"/>
              </a:defRPr>
            </a:lvl5pPr>
            <a:lvl6pPr lvl="5" rtl="0">
              <a:spcBef>
                <a:spcPts val="0"/>
              </a:spcBef>
              <a:spcAft>
                <a:spcPts val="0"/>
              </a:spcAft>
              <a:buClr>
                <a:schemeClr val="dk1"/>
              </a:buClr>
              <a:buSzPts val="3400"/>
              <a:buFont typeface="Yusei Magic"/>
              <a:buNone/>
              <a:defRPr sz="3400" b="1">
                <a:solidFill>
                  <a:schemeClr val="dk1"/>
                </a:solidFill>
                <a:latin typeface="Yusei Magic"/>
                <a:ea typeface="Yusei Magic"/>
                <a:cs typeface="Yusei Magic"/>
                <a:sym typeface="Yusei Magic"/>
              </a:defRPr>
            </a:lvl6pPr>
            <a:lvl7pPr lvl="6" rtl="0">
              <a:spcBef>
                <a:spcPts val="0"/>
              </a:spcBef>
              <a:spcAft>
                <a:spcPts val="0"/>
              </a:spcAft>
              <a:buClr>
                <a:schemeClr val="dk1"/>
              </a:buClr>
              <a:buSzPts val="3400"/>
              <a:buFont typeface="Yusei Magic"/>
              <a:buNone/>
              <a:defRPr sz="3400" b="1">
                <a:solidFill>
                  <a:schemeClr val="dk1"/>
                </a:solidFill>
                <a:latin typeface="Yusei Magic"/>
                <a:ea typeface="Yusei Magic"/>
                <a:cs typeface="Yusei Magic"/>
                <a:sym typeface="Yusei Magic"/>
              </a:defRPr>
            </a:lvl7pPr>
            <a:lvl8pPr lvl="7" rtl="0">
              <a:spcBef>
                <a:spcPts val="0"/>
              </a:spcBef>
              <a:spcAft>
                <a:spcPts val="0"/>
              </a:spcAft>
              <a:buClr>
                <a:schemeClr val="dk1"/>
              </a:buClr>
              <a:buSzPts val="3400"/>
              <a:buFont typeface="Yusei Magic"/>
              <a:buNone/>
              <a:defRPr sz="3400" b="1">
                <a:solidFill>
                  <a:schemeClr val="dk1"/>
                </a:solidFill>
                <a:latin typeface="Yusei Magic"/>
                <a:ea typeface="Yusei Magic"/>
                <a:cs typeface="Yusei Magic"/>
                <a:sym typeface="Yusei Magic"/>
              </a:defRPr>
            </a:lvl8pPr>
            <a:lvl9pPr lvl="8" rtl="0">
              <a:spcBef>
                <a:spcPts val="0"/>
              </a:spcBef>
              <a:spcAft>
                <a:spcPts val="0"/>
              </a:spcAft>
              <a:buClr>
                <a:schemeClr val="dk1"/>
              </a:buClr>
              <a:buSzPts val="3400"/>
              <a:buFont typeface="Yusei Magic"/>
              <a:buNone/>
              <a:defRPr sz="3400" b="1">
                <a:solidFill>
                  <a:schemeClr val="dk1"/>
                </a:solidFill>
                <a:latin typeface="Yusei Magic"/>
                <a:ea typeface="Yusei Magic"/>
                <a:cs typeface="Yusei Magic"/>
                <a:sym typeface="Yusei Mag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00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8" r:id="rId6"/>
    <p:sldLayoutId id="2147483659" r:id="rId7"/>
    <p:sldLayoutId id="2147483661" r:id="rId8"/>
    <p:sldLayoutId id="2147483662" r:id="rId9"/>
    <p:sldLayoutId id="2147483667" r:id="rId10"/>
    <p:sldLayoutId id="2147483676" r:id="rId11"/>
    <p:sldLayoutId id="214748367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35"/>
          <p:cNvSpPr txBox="1">
            <a:spLocks noGrp="1"/>
          </p:cNvSpPr>
          <p:nvPr>
            <p:ph type="ctrTitle"/>
          </p:nvPr>
        </p:nvSpPr>
        <p:spPr>
          <a:xfrm>
            <a:off x="1094000" y="1101745"/>
            <a:ext cx="3984600" cy="230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600" dirty="0">
                <a:solidFill>
                  <a:schemeClr val="accent1"/>
                </a:solidFill>
              </a:rPr>
              <a:t>here</a:t>
            </a:r>
            <a:r>
              <a:rPr lang="en" sz="4600" dirty="0">
                <a:solidFill>
                  <a:schemeClr val="lt1"/>
                </a:solidFill>
              </a:rPr>
              <a:t>4</a:t>
            </a:r>
            <a:r>
              <a:rPr lang="en" sz="4600" dirty="0">
                <a:solidFill>
                  <a:srgbClr val="D8BCA7"/>
                </a:solidFill>
              </a:rPr>
              <a:t>u</a:t>
            </a:r>
            <a:endParaRPr sz="4600" dirty="0">
              <a:solidFill>
                <a:srgbClr val="D8BCA7"/>
              </a:solidFill>
            </a:endParaRPr>
          </a:p>
        </p:txBody>
      </p:sp>
      <p:sp>
        <p:nvSpPr>
          <p:cNvPr id="1137" name="Google Shape;1137;p35"/>
          <p:cNvSpPr txBox="1">
            <a:spLocks noGrp="1"/>
          </p:cNvSpPr>
          <p:nvPr>
            <p:ph type="subTitle" idx="1"/>
          </p:nvPr>
        </p:nvSpPr>
        <p:spPr>
          <a:xfrm>
            <a:off x="778981" y="2810826"/>
            <a:ext cx="3838571" cy="1595072"/>
          </a:xfrm>
          <a:prstGeom prst="rect">
            <a:avLst/>
          </a:prstGeom>
        </p:spPr>
        <p:txBody>
          <a:bodyPr spcFirstLastPara="1" wrap="square" lIns="91425" tIns="91425" rIns="91425" bIns="91425" anchor="t" anchorCtr="0">
            <a:noAutofit/>
          </a:bodyPr>
          <a:lstStyle/>
          <a:p>
            <a:pPr marL="0" indent="0"/>
            <a:r>
              <a:rPr lang="en-US" sz="2400" b="1" dirty="0">
                <a:latin typeface="Arabic Typesetting" panose="03020402040406030203" pitchFamily="66" charset="-78"/>
                <a:cs typeface="Arabic Typesetting" panose="03020402040406030203" pitchFamily="66" charset="-78"/>
              </a:rPr>
              <a:t>An initiative to help people analyze their mental health and support them throughout their hardships in the most anonymous and secure way possible.</a:t>
            </a:r>
            <a:endParaRPr lang="en-IN" sz="2400" b="1" dirty="0">
              <a:latin typeface="Arabic Typesetting" panose="03020402040406030203" pitchFamily="66" charset="-78"/>
              <a:cs typeface="Arabic Typesetting" panose="03020402040406030203" pitchFamily="66" charset="-78"/>
            </a:endParaRPr>
          </a:p>
          <a:p>
            <a:pPr marL="0" lvl="0" indent="0" algn="l" rtl="0">
              <a:spcBef>
                <a:spcPts val="0"/>
              </a:spcBef>
              <a:spcAft>
                <a:spcPts val="0"/>
              </a:spcAft>
              <a:buNone/>
            </a:pPr>
            <a:endParaRPr sz="2000" b="1" dirty="0"/>
          </a:p>
        </p:txBody>
      </p:sp>
      <p:grpSp>
        <p:nvGrpSpPr>
          <p:cNvPr id="1138" name="Google Shape;1138;p35"/>
          <p:cNvGrpSpPr/>
          <p:nvPr/>
        </p:nvGrpSpPr>
        <p:grpSpPr>
          <a:xfrm>
            <a:off x="4783570" y="630000"/>
            <a:ext cx="3825628" cy="3743803"/>
            <a:chOff x="2859190" y="326184"/>
            <a:chExt cx="4091143" cy="4003639"/>
          </a:xfrm>
        </p:grpSpPr>
        <p:sp>
          <p:nvSpPr>
            <p:cNvPr id="1139" name="Google Shape;1139;p35"/>
            <p:cNvSpPr/>
            <p:nvPr/>
          </p:nvSpPr>
          <p:spPr>
            <a:xfrm>
              <a:off x="3998307" y="981357"/>
              <a:ext cx="320165" cy="1042356"/>
            </a:xfrm>
            <a:custGeom>
              <a:avLst/>
              <a:gdLst/>
              <a:ahLst/>
              <a:cxnLst/>
              <a:rect l="l" t="t" r="r" b="b"/>
              <a:pathLst>
                <a:path w="6997" h="22780" extrusionOk="0">
                  <a:moveTo>
                    <a:pt x="1668" y="1"/>
                  </a:moveTo>
                  <a:lnTo>
                    <a:pt x="1424" y="82"/>
                  </a:lnTo>
                  <a:lnTo>
                    <a:pt x="1221" y="204"/>
                  </a:lnTo>
                  <a:lnTo>
                    <a:pt x="1018" y="367"/>
                  </a:lnTo>
                  <a:lnTo>
                    <a:pt x="814" y="570"/>
                  </a:lnTo>
                  <a:lnTo>
                    <a:pt x="692" y="814"/>
                  </a:lnTo>
                  <a:lnTo>
                    <a:pt x="448" y="1302"/>
                  </a:lnTo>
                  <a:lnTo>
                    <a:pt x="285" y="1831"/>
                  </a:lnTo>
                  <a:lnTo>
                    <a:pt x="123" y="2441"/>
                  </a:lnTo>
                  <a:lnTo>
                    <a:pt x="41" y="3092"/>
                  </a:lnTo>
                  <a:lnTo>
                    <a:pt x="1" y="3377"/>
                  </a:lnTo>
                  <a:lnTo>
                    <a:pt x="41" y="3702"/>
                  </a:lnTo>
                  <a:lnTo>
                    <a:pt x="41" y="4028"/>
                  </a:lnTo>
                  <a:lnTo>
                    <a:pt x="123" y="4353"/>
                  </a:lnTo>
                  <a:lnTo>
                    <a:pt x="204" y="4719"/>
                  </a:lnTo>
                  <a:lnTo>
                    <a:pt x="326" y="5085"/>
                  </a:lnTo>
                  <a:lnTo>
                    <a:pt x="611" y="5817"/>
                  </a:lnTo>
                  <a:lnTo>
                    <a:pt x="895" y="6550"/>
                  </a:lnTo>
                  <a:lnTo>
                    <a:pt x="1140" y="7322"/>
                  </a:lnTo>
                  <a:lnTo>
                    <a:pt x="1221" y="7689"/>
                  </a:lnTo>
                  <a:lnTo>
                    <a:pt x="1302" y="8055"/>
                  </a:lnTo>
                  <a:lnTo>
                    <a:pt x="1343" y="8461"/>
                  </a:lnTo>
                  <a:lnTo>
                    <a:pt x="1343" y="8868"/>
                  </a:lnTo>
                  <a:lnTo>
                    <a:pt x="1343" y="9234"/>
                  </a:lnTo>
                  <a:lnTo>
                    <a:pt x="1262" y="9641"/>
                  </a:lnTo>
                  <a:lnTo>
                    <a:pt x="1099" y="10414"/>
                  </a:lnTo>
                  <a:lnTo>
                    <a:pt x="651" y="11919"/>
                  </a:lnTo>
                  <a:lnTo>
                    <a:pt x="489" y="12610"/>
                  </a:lnTo>
                  <a:lnTo>
                    <a:pt x="367" y="13343"/>
                  </a:lnTo>
                  <a:lnTo>
                    <a:pt x="326" y="13668"/>
                  </a:lnTo>
                  <a:lnTo>
                    <a:pt x="367" y="14034"/>
                  </a:lnTo>
                  <a:lnTo>
                    <a:pt x="407" y="14400"/>
                  </a:lnTo>
                  <a:lnTo>
                    <a:pt x="448" y="14766"/>
                  </a:lnTo>
                  <a:lnTo>
                    <a:pt x="570" y="15092"/>
                  </a:lnTo>
                  <a:lnTo>
                    <a:pt x="733" y="15417"/>
                  </a:lnTo>
                  <a:lnTo>
                    <a:pt x="1099" y="16027"/>
                  </a:lnTo>
                  <a:lnTo>
                    <a:pt x="1465" y="16637"/>
                  </a:lnTo>
                  <a:lnTo>
                    <a:pt x="1628" y="16922"/>
                  </a:lnTo>
                  <a:lnTo>
                    <a:pt x="1750" y="17288"/>
                  </a:lnTo>
                  <a:lnTo>
                    <a:pt x="1790" y="17654"/>
                  </a:lnTo>
                  <a:lnTo>
                    <a:pt x="1831" y="18020"/>
                  </a:lnTo>
                  <a:lnTo>
                    <a:pt x="1790" y="18386"/>
                  </a:lnTo>
                  <a:lnTo>
                    <a:pt x="1750" y="18793"/>
                  </a:lnTo>
                  <a:lnTo>
                    <a:pt x="1628" y="19525"/>
                  </a:lnTo>
                  <a:lnTo>
                    <a:pt x="1546" y="20257"/>
                  </a:lnTo>
                  <a:lnTo>
                    <a:pt x="1506" y="20583"/>
                  </a:lnTo>
                  <a:lnTo>
                    <a:pt x="1546" y="20908"/>
                  </a:lnTo>
                  <a:lnTo>
                    <a:pt x="1587" y="21193"/>
                  </a:lnTo>
                  <a:lnTo>
                    <a:pt x="1668" y="21518"/>
                  </a:lnTo>
                  <a:lnTo>
                    <a:pt x="1750" y="21803"/>
                  </a:lnTo>
                  <a:lnTo>
                    <a:pt x="1912" y="22047"/>
                  </a:lnTo>
                  <a:lnTo>
                    <a:pt x="2116" y="22291"/>
                  </a:lnTo>
                  <a:lnTo>
                    <a:pt x="2360" y="22495"/>
                  </a:lnTo>
                  <a:lnTo>
                    <a:pt x="2563" y="22617"/>
                  </a:lnTo>
                  <a:lnTo>
                    <a:pt x="2807" y="22698"/>
                  </a:lnTo>
                  <a:lnTo>
                    <a:pt x="3051" y="22739"/>
                  </a:lnTo>
                  <a:lnTo>
                    <a:pt x="3295" y="22779"/>
                  </a:lnTo>
                  <a:lnTo>
                    <a:pt x="3580" y="22739"/>
                  </a:lnTo>
                  <a:lnTo>
                    <a:pt x="3784" y="22698"/>
                  </a:lnTo>
                  <a:lnTo>
                    <a:pt x="4028" y="22576"/>
                  </a:lnTo>
                  <a:lnTo>
                    <a:pt x="4190" y="22373"/>
                  </a:lnTo>
                  <a:lnTo>
                    <a:pt x="4394" y="22129"/>
                  </a:lnTo>
                  <a:lnTo>
                    <a:pt x="4516" y="21844"/>
                  </a:lnTo>
                  <a:lnTo>
                    <a:pt x="4556" y="21518"/>
                  </a:lnTo>
                  <a:lnTo>
                    <a:pt x="4597" y="21193"/>
                  </a:lnTo>
                  <a:lnTo>
                    <a:pt x="4597" y="20502"/>
                  </a:lnTo>
                  <a:lnTo>
                    <a:pt x="4597" y="19891"/>
                  </a:lnTo>
                  <a:lnTo>
                    <a:pt x="4638" y="19485"/>
                  </a:lnTo>
                  <a:lnTo>
                    <a:pt x="4719" y="19119"/>
                  </a:lnTo>
                  <a:lnTo>
                    <a:pt x="4963" y="18386"/>
                  </a:lnTo>
                  <a:lnTo>
                    <a:pt x="5289" y="17695"/>
                  </a:lnTo>
                  <a:lnTo>
                    <a:pt x="5655" y="17003"/>
                  </a:lnTo>
                  <a:lnTo>
                    <a:pt x="6061" y="16393"/>
                  </a:lnTo>
                  <a:lnTo>
                    <a:pt x="6468" y="15783"/>
                  </a:lnTo>
                  <a:lnTo>
                    <a:pt x="6631" y="15458"/>
                  </a:lnTo>
                  <a:lnTo>
                    <a:pt x="6753" y="15092"/>
                  </a:lnTo>
                  <a:lnTo>
                    <a:pt x="6875" y="14766"/>
                  </a:lnTo>
                  <a:lnTo>
                    <a:pt x="6956" y="14400"/>
                  </a:lnTo>
                  <a:lnTo>
                    <a:pt x="6997" y="14075"/>
                  </a:lnTo>
                  <a:lnTo>
                    <a:pt x="6956" y="13831"/>
                  </a:lnTo>
                  <a:lnTo>
                    <a:pt x="6916" y="13546"/>
                  </a:lnTo>
                  <a:lnTo>
                    <a:pt x="6875" y="13261"/>
                  </a:lnTo>
                  <a:lnTo>
                    <a:pt x="6753" y="13017"/>
                  </a:lnTo>
                  <a:lnTo>
                    <a:pt x="6631" y="12773"/>
                  </a:lnTo>
                  <a:lnTo>
                    <a:pt x="6468" y="12529"/>
                  </a:lnTo>
                  <a:lnTo>
                    <a:pt x="6305" y="12326"/>
                  </a:lnTo>
                  <a:lnTo>
                    <a:pt x="5939" y="11919"/>
                  </a:lnTo>
                  <a:lnTo>
                    <a:pt x="5573" y="11553"/>
                  </a:lnTo>
                  <a:lnTo>
                    <a:pt x="5207" y="11227"/>
                  </a:lnTo>
                  <a:lnTo>
                    <a:pt x="4841" y="10821"/>
                  </a:lnTo>
                  <a:lnTo>
                    <a:pt x="4678" y="10617"/>
                  </a:lnTo>
                  <a:lnTo>
                    <a:pt x="4516" y="10373"/>
                  </a:lnTo>
                  <a:lnTo>
                    <a:pt x="4394" y="10129"/>
                  </a:lnTo>
                  <a:lnTo>
                    <a:pt x="4312" y="9885"/>
                  </a:lnTo>
                  <a:lnTo>
                    <a:pt x="4272" y="9641"/>
                  </a:lnTo>
                  <a:lnTo>
                    <a:pt x="4272" y="9397"/>
                  </a:lnTo>
                  <a:lnTo>
                    <a:pt x="4312" y="9112"/>
                  </a:lnTo>
                  <a:lnTo>
                    <a:pt x="4353" y="8828"/>
                  </a:lnTo>
                  <a:lnTo>
                    <a:pt x="4556" y="8258"/>
                  </a:lnTo>
                  <a:lnTo>
                    <a:pt x="4760" y="7689"/>
                  </a:lnTo>
                  <a:lnTo>
                    <a:pt x="4841" y="7404"/>
                  </a:lnTo>
                  <a:lnTo>
                    <a:pt x="4922" y="7119"/>
                  </a:lnTo>
                  <a:lnTo>
                    <a:pt x="4922" y="6834"/>
                  </a:lnTo>
                  <a:lnTo>
                    <a:pt x="4922" y="6509"/>
                  </a:lnTo>
                  <a:lnTo>
                    <a:pt x="4841" y="6265"/>
                  </a:lnTo>
                  <a:lnTo>
                    <a:pt x="4719" y="6021"/>
                  </a:lnTo>
                  <a:lnTo>
                    <a:pt x="4597" y="5817"/>
                  </a:lnTo>
                  <a:lnTo>
                    <a:pt x="4434" y="5614"/>
                  </a:lnTo>
                  <a:lnTo>
                    <a:pt x="4028" y="5289"/>
                  </a:lnTo>
                  <a:lnTo>
                    <a:pt x="3621" y="4963"/>
                  </a:lnTo>
                  <a:lnTo>
                    <a:pt x="3173" y="4679"/>
                  </a:lnTo>
                  <a:lnTo>
                    <a:pt x="2970" y="4475"/>
                  </a:lnTo>
                  <a:lnTo>
                    <a:pt x="2807" y="4312"/>
                  </a:lnTo>
                  <a:lnTo>
                    <a:pt x="2726" y="4150"/>
                  </a:lnTo>
                  <a:lnTo>
                    <a:pt x="2645" y="3987"/>
                  </a:lnTo>
                  <a:lnTo>
                    <a:pt x="2563" y="3662"/>
                  </a:lnTo>
                  <a:lnTo>
                    <a:pt x="2523" y="3296"/>
                  </a:lnTo>
                  <a:lnTo>
                    <a:pt x="2563" y="2970"/>
                  </a:lnTo>
                  <a:lnTo>
                    <a:pt x="2685" y="2401"/>
                  </a:lnTo>
                  <a:lnTo>
                    <a:pt x="2767" y="1872"/>
                  </a:lnTo>
                  <a:lnTo>
                    <a:pt x="2807" y="1587"/>
                  </a:lnTo>
                  <a:lnTo>
                    <a:pt x="2807" y="1302"/>
                  </a:lnTo>
                  <a:lnTo>
                    <a:pt x="2767" y="1018"/>
                  </a:lnTo>
                  <a:lnTo>
                    <a:pt x="2685" y="733"/>
                  </a:lnTo>
                  <a:lnTo>
                    <a:pt x="2604" y="570"/>
                  </a:lnTo>
                  <a:lnTo>
                    <a:pt x="2482" y="367"/>
                  </a:lnTo>
                  <a:lnTo>
                    <a:pt x="2360" y="204"/>
                  </a:lnTo>
                  <a:lnTo>
                    <a:pt x="2197" y="123"/>
                  </a:lnTo>
                  <a:lnTo>
                    <a:pt x="2034" y="41"/>
                  </a:lnTo>
                  <a:lnTo>
                    <a:pt x="1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3627936" y="689142"/>
              <a:ext cx="240135" cy="141528"/>
            </a:xfrm>
            <a:custGeom>
              <a:avLst/>
              <a:gdLst/>
              <a:ahLst/>
              <a:cxnLst/>
              <a:rect l="l" t="t" r="r" b="b"/>
              <a:pathLst>
                <a:path w="5248" h="3093" extrusionOk="0">
                  <a:moveTo>
                    <a:pt x="1668" y="1"/>
                  </a:moveTo>
                  <a:lnTo>
                    <a:pt x="1342" y="41"/>
                  </a:lnTo>
                  <a:lnTo>
                    <a:pt x="1098" y="82"/>
                  </a:lnTo>
                  <a:lnTo>
                    <a:pt x="854" y="163"/>
                  </a:lnTo>
                  <a:lnTo>
                    <a:pt x="610" y="285"/>
                  </a:lnTo>
                  <a:lnTo>
                    <a:pt x="366" y="448"/>
                  </a:lnTo>
                  <a:lnTo>
                    <a:pt x="203" y="651"/>
                  </a:lnTo>
                  <a:lnTo>
                    <a:pt x="81" y="896"/>
                  </a:lnTo>
                  <a:lnTo>
                    <a:pt x="0" y="1140"/>
                  </a:lnTo>
                  <a:lnTo>
                    <a:pt x="0" y="1424"/>
                  </a:lnTo>
                  <a:lnTo>
                    <a:pt x="81" y="1709"/>
                  </a:lnTo>
                  <a:lnTo>
                    <a:pt x="203" y="1953"/>
                  </a:lnTo>
                  <a:lnTo>
                    <a:pt x="366" y="2197"/>
                  </a:lnTo>
                  <a:lnTo>
                    <a:pt x="610" y="2360"/>
                  </a:lnTo>
                  <a:lnTo>
                    <a:pt x="854" y="2482"/>
                  </a:lnTo>
                  <a:lnTo>
                    <a:pt x="1139" y="2604"/>
                  </a:lnTo>
                  <a:lnTo>
                    <a:pt x="1383" y="2685"/>
                  </a:lnTo>
                  <a:lnTo>
                    <a:pt x="1668" y="2726"/>
                  </a:lnTo>
                  <a:lnTo>
                    <a:pt x="2441" y="2807"/>
                  </a:lnTo>
                  <a:lnTo>
                    <a:pt x="3213" y="2889"/>
                  </a:lnTo>
                  <a:lnTo>
                    <a:pt x="4800" y="2889"/>
                  </a:lnTo>
                  <a:lnTo>
                    <a:pt x="4881" y="3011"/>
                  </a:lnTo>
                  <a:lnTo>
                    <a:pt x="4922" y="3092"/>
                  </a:lnTo>
                  <a:lnTo>
                    <a:pt x="5125" y="3092"/>
                  </a:lnTo>
                  <a:lnTo>
                    <a:pt x="5207" y="3051"/>
                  </a:lnTo>
                  <a:lnTo>
                    <a:pt x="5247" y="2970"/>
                  </a:lnTo>
                  <a:lnTo>
                    <a:pt x="5247" y="2889"/>
                  </a:lnTo>
                  <a:lnTo>
                    <a:pt x="5207" y="2807"/>
                  </a:lnTo>
                  <a:lnTo>
                    <a:pt x="5166" y="2726"/>
                  </a:lnTo>
                  <a:lnTo>
                    <a:pt x="5207" y="2645"/>
                  </a:lnTo>
                  <a:lnTo>
                    <a:pt x="5166" y="2563"/>
                  </a:lnTo>
                  <a:lnTo>
                    <a:pt x="5125" y="2482"/>
                  </a:lnTo>
                  <a:lnTo>
                    <a:pt x="5003" y="2482"/>
                  </a:lnTo>
                  <a:lnTo>
                    <a:pt x="4678" y="1994"/>
                  </a:lnTo>
                  <a:lnTo>
                    <a:pt x="4352" y="1506"/>
                  </a:lnTo>
                  <a:lnTo>
                    <a:pt x="3946" y="1058"/>
                  </a:lnTo>
                  <a:lnTo>
                    <a:pt x="3498" y="692"/>
                  </a:lnTo>
                  <a:lnTo>
                    <a:pt x="3051" y="367"/>
                  </a:lnTo>
                  <a:lnTo>
                    <a:pt x="2766" y="245"/>
                  </a:lnTo>
                  <a:lnTo>
                    <a:pt x="2522" y="123"/>
                  </a:lnTo>
                  <a:lnTo>
                    <a:pt x="2237" y="41"/>
                  </a:lnTo>
                  <a:lnTo>
                    <a:pt x="1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5"/>
            <p:cNvSpPr/>
            <p:nvPr/>
          </p:nvSpPr>
          <p:spPr>
            <a:xfrm>
              <a:off x="3853115" y="596069"/>
              <a:ext cx="169440" cy="167564"/>
            </a:xfrm>
            <a:custGeom>
              <a:avLst/>
              <a:gdLst/>
              <a:ahLst/>
              <a:cxnLst/>
              <a:rect l="l" t="t" r="r" b="b"/>
              <a:pathLst>
                <a:path w="3703" h="3662" extrusionOk="0">
                  <a:moveTo>
                    <a:pt x="2645" y="1"/>
                  </a:moveTo>
                  <a:lnTo>
                    <a:pt x="2401" y="42"/>
                  </a:lnTo>
                  <a:lnTo>
                    <a:pt x="2157" y="164"/>
                  </a:lnTo>
                  <a:lnTo>
                    <a:pt x="1953" y="326"/>
                  </a:lnTo>
                  <a:lnTo>
                    <a:pt x="1750" y="489"/>
                  </a:lnTo>
                  <a:lnTo>
                    <a:pt x="1547" y="692"/>
                  </a:lnTo>
                  <a:lnTo>
                    <a:pt x="1221" y="1058"/>
                  </a:lnTo>
                  <a:lnTo>
                    <a:pt x="855" y="1587"/>
                  </a:lnTo>
                  <a:lnTo>
                    <a:pt x="570" y="2116"/>
                  </a:lnTo>
                  <a:lnTo>
                    <a:pt x="286" y="2645"/>
                  </a:lnTo>
                  <a:lnTo>
                    <a:pt x="82" y="3255"/>
                  </a:lnTo>
                  <a:lnTo>
                    <a:pt x="82" y="3296"/>
                  </a:lnTo>
                  <a:lnTo>
                    <a:pt x="42" y="3336"/>
                  </a:lnTo>
                  <a:lnTo>
                    <a:pt x="1" y="3418"/>
                  </a:lnTo>
                  <a:lnTo>
                    <a:pt x="42" y="3540"/>
                  </a:lnTo>
                  <a:lnTo>
                    <a:pt x="123" y="3621"/>
                  </a:lnTo>
                  <a:lnTo>
                    <a:pt x="164" y="3662"/>
                  </a:lnTo>
                  <a:lnTo>
                    <a:pt x="245" y="3662"/>
                  </a:lnTo>
                  <a:lnTo>
                    <a:pt x="814" y="3499"/>
                  </a:lnTo>
                  <a:lnTo>
                    <a:pt x="1343" y="3336"/>
                  </a:lnTo>
                  <a:lnTo>
                    <a:pt x="1831" y="3092"/>
                  </a:lnTo>
                  <a:lnTo>
                    <a:pt x="2319" y="2807"/>
                  </a:lnTo>
                  <a:lnTo>
                    <a:pt x="2767" y="2523"/>
                  </a:lnTo>
                  <a:lnTo>
                    <a:pt x="3174" y="2197"/>
                  </a:lnTo>
                  <a:lnTo>
                    <a:pt x="3336" y="2035"/>
                  </a:lnTo>
                  <a:lnTo>
                    <a:pt x="3499" y="1831"/>
                  </a:lnTo>
                  <a:lnTo>
                    <a:pt x="3621" y="1587"/>
                  </a:lnTo>
                  <a:lnTo>
                    <a:pt x="3702" y="1343"/>
                  </a:lnTo>
                  <a:lnTo>
                    <a:pt x="3702" y="1140"/>
                  </a:lnTo>
                  <a:lnTo>
                    <a:pt x="3702" y="896"/>
                  </a:lnTo>
                  <a:lnTo>
                    <a:pt x="3662" y="692"/>
                  </a:lnTo>
                  <a:lnTo>
                    <a:pt x="3580" y="489"/>
                  </a:lnTo>
                  <a:lnTo>
                    <a:pt x="3458" y="326"/>
                  </a:lnTo>
                  <a:lnTo>
                    <a:pt x="3296" y="164"/>
                  </a:lnTo>
                  <a:lnTo>
                    <a:pt x="3133" y="82"/>
                  </a:lnTo>
                  <a:lnTo>
                    <a:pt x="28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3702386" y="916243"/>
              <a:ext cx="154523" cy="141482"/>
            </a:xfrm>
            <a:custGeom>
              <a:avLst/>
              <a:gdLst/>
              <a:ahLst/>
              <a:cxnLst/>
              <a:rect l="l" t="t" r="r" b="b"/>
              <a:pathLst>
                <a:path w="3377" h="3092" extrusionOk="0">
                  <a:moveTo>
                    <a:pt x="1017" y="0"/>
                  </a:moveTo>
                  <a:lnTo>
                    <a:pt x="854" y="41"/>
                  </a:lnTo>
                  <a:lnTo>
                    <a:pt x="651" y="122"/>
                  </a:lnTo>
                  <a:lnTo>
                    <a:pt x="488" y="244"/>
                  </a:lnTo>
                  <a:lnTo>
                    <a:pt x="326" y="366"/>
                  </a:lnTo>
                  <a:lnTo>
                    <a:pt x="203" y="529"/>
                  </a:lnTo>
                  <a:lnTo>
                    <a:pt x="122" y="692"/>
                  </a:lnTo>
                  <a:lnTo>
                    <a:pt x="41" y="854"/>
                  </a:lnTo>
                  <a:lnTo>
                    <a:pt x="0" y="1058"/>
                  </a:lnTo>
                  <a:lnTo>
                    <a:pt x="0" y="1261"/>
                  </a:lnTo>
                  <a:lnTo>
                    <a:pt x="41" y="1464"/>
                  </a:lnTo>
                  <a:lnTo>
                    <a:pt x="122" y="1627"/>
                  </a:lnTo>
                  <a:lnTo>
                    <a:pt x="244" y="1790"/>
                  </a:lnTo>
                  <a:lnTo>
                    <a:pt x="366" y="1953"/>
                  </a:lnTo>
                  <a:lnTo>
                    <a:pt x="529" y="2075"/>
                  </a:lnTo>
                  <a:lnTo>
                    <a:pt x="895" y="2278"/>
                  </a:lnTo>
                  <a:lnTo>
                    <a:pt x="1424" y="2522"/>
                  </a:lnTo>
                  <a:lnTo>
                    <a:pt x="1993" y="2725"/>
                  </a:lnTo>
                  <a:lnTo>
                    <a:pt x="2563" y="2929"/>
                  </a:lnTo>
                  <a:lnTo>
                    <a:pt x="3132" y="3092"/>
                  </a:lnTo>
                  <a:lnTo>
                    <a:pt x="3214" y="3092"/>
                  </a:lnTo>
                  <a:lnTo>
                    <a:pt x="3295" y="3051"/>
                  </a:lnTo>
                  <a:lnTo>
                    <a:pt x="3336" y="3010"/>
                  </a:lnTo>
                  <a:lnTo>
                    <a:pt x="3376" y="2929"/>
                  </a:lnTo>
                  <a:lnTo>
                    <a:pt x="3376" y="2888"/>
                  </a:lnTo>
                  <a:lnTo>
                    <a:pt x="3376" y="2807"/>
                  </a:lnTo>
                  <a:lnTo>
                    <a:pt x="3336" y="2725"/>
                  </a:lnTo>
                  <a:lnTo>
                    <a:pt x="3254" y="2725"/>
                  </a:lnTo>
                  <a:lnTo>
                    <a:pt x="3173" y="2685"/>
                  </a:lnTo>
                  <a:lnTo>
                    <a:pt x="3254" y="2644"/>
                  </a:lnTo>
                  <a:lnTo>
                    <a:pt x="3295" y="2603"/>
                  </a:lnTo>
                  <a:lnTo>
                    <a:pt x="3336" y="2522"/>
                  </a:lnTo>
                  <a:lnTo>
                    <a:pt x="3336" y="2441"/>
                  </a:lnTo>
                  <a:lnTo>
                    <a:pt x="3173" y="1993"/>
                  </a:lnTo>
                  <a:lnTo>
                    <a:pt x="3051" y="1505"/>
                  </a:lnTo>
                  <a:lnTo>
                    <a:pt x="2807" y="1058"/>
                  </a:lnTo>
                  <a:lnTo>
                    <a:pt x="2563" y="692"/>
                  </a:lnTo>
                  <a:lnTo>
                    <a:pt x="2237" y="366"/>
                  </a:lnTo>
                  <a:lnTo>
                    <a:pt x="2075" y="244"/>
                  </a:lnTo>
                  <a:lnTo>
                    <a:pt x="1871" y="163"/>
                  </a:lnTo>
                  <a:lnTo>
                    <a:pt x="1668" y="81"/>
                  </a:lnTo>
                  <a:lnTo>
                    <a:pt x="1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3873615" y="923655"/>
              <a:ext cx="139652" cy="221558"/>
            </a:xfrm>
            <a:custGeom>
              <a:avLst/>
              <a:gdLst/>
              <a:ahLst/>
              <a:cxnLst/>
              <a:rect l="l" t="t" r="r" b="b"/>
              <a:pathLst>
                <a:path w="3052" h="4842" extrusionOk="0">
                  <a:moveTo>
                    <a:pt x="2115" y="1"/>
                  </a:moveTo>
                  <a:lnTo>
                    <a:pt x="1871" y="42"/>
                  </a:lnTo>
                  <a:lnTo>
                    <a:pt x="1627" y="164"/>
                  </a:lnTo>
                  <a:lnTo>
                    <a:pt x="1424" y="326"/>
                  </a:lnTo>
                  <a:lnTo>
                    <a:pt x="1221" y="530"/>
                  </a:lnTo>
                  <a:lnTo>
                    <a:pt x="855" y="977"/>
                  </a:lnTo>
                  <a:lnTo>
                    <a:pt x="570" y="1465"/>
                  </a:lnTo>
                  <a:lnTo>
                    <a:pt x="326" y="1994"/>
                  </a:lnTo>
                  <a:lnTo>
                    <a:pt x="122" y="2604"/>
                  </a:lnTo>
                  <a:lnTo>
                    <a:pt x="41" y="3255"/>
                  </a:lnTo>
                  <a:lnTo>
                    <a:pt x="0" y="3906"/>
                  </a:lnTo>
                  <a:lnTo>
                    <a:pt x="82" y="4557"/>
                  </a:lnTo>
                  <a:lnTo>
                    <a:pt x="82" y="4638"/>
                  </a:lnTo>
                  <a:lnTo>
                    <a:pt x="122" y="4719"/>
                  </a:lnTo>
                  <a:lnTo>
                    <a:pt x="163" y="4801"/>
                  </a:lnTo>
                  <a:lnTo>
                    <a:pt x="285" y="4841"/>
                  </a:lnTo>
                  <a:lnTo>
                    <a:pt x="366" y="4801"/>
                  </a:lnTo>
                  <a:lnTo>
                    <a:pt x="895" y="4435"/>
                  </a:lnTo>
                  <a:lnTo>
                    <a:pt x="1343" y="4028"/>
                  </a:lnTo>
                  <a:lnTo>
                    <a:pt x="1790" y="3621"/>
                  </a:lnTo>
                  <a:lnTo>
                    <a:pt x="2197" y="3133"/>
                  </a:lnTo>
                  <a:lnTo>
                    <a:pt x="2522" y="2645"/>
                  </a:lnTo>
                  <a:lnTo>
                    <a:pt x="2807" y="2116"/>
                  </a:lnTo>
                  <a:lnTo>
                    <a:pt x="2888" y="1831"/>
                  </a:lnTo>
                  <a:lnTo>
                    <a:pt x="2970" y="1547"/>
                  </a:lnTo>
                  <a:lnTo>
                    <a:pt x="3010" y="1221"/>
                  </a:lnTo>
                  <a:lnTo>
                    <a:pt x="3051" y="936"/>
                  </a:lnTo>
                  <a:lnTo>
                    <a:pt x="3010" y="692"/>
                  </a:lnTo>
                  <a:lnTo>
                    <a:pt x="2929" y="448"/>
                  </a:lnTo>
                  <a:lnTo>
                    <a:pt x="2807" y="245"/>
                  </a:lnTo>
                  <a:lnTo>
                    <a:pt x="2604" y="123"/>
                  </a:lnTo>
                  <a:lnTo>
                    <a:pt x="2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3761918" y="1163797"/>
              <a:ext cx="175022" cy="145189"/>
            </a:xfrm>
            <a:custGeom>
              <a:avLst/>
              <a:gdLst/>
              <a:ahLst/>
              <a:cxnLst/>
              <a:rect l="l" t="t" r="r" b="b"/>
              <a:pathLst>
                <a:path w="3825" h="3173" extrusionOk="0">
                  <a:moveTo>
                    <a:pt x="692" y="0"/>
                  </a:moveTo>
                  <a:lnTo>
                    <a:pt x="489" y="81"/>
                  </a:lnTo>
                  <a:lnTo>
                    <a:pt x="285" y="203"/>
                  </a:lnTo>
                  <a:lnTo>
                    <a:pt x="163" y="366"/>
                  </a:lnTo>
                  <a:lnTo>
                    <a:pt x="41" y="610"/>
                  </a:lnTo>
                  <a:lnTo>
                    <a:pt x="1" y="814"/>
                  </a:lnTo>
                  <a:lnTo>
                    <a:pt x="41" y="1058"/>
                  </a:lnTo>
                  <a:lnTo>
                    <a:pt x="123" y="1261"/>
                  </a:lnTo>
                  <a:lnTo>
                    <a:pt x="245" y="1505"/>
                  </a:lnTo>
                  <a:lnTo>
                    <a:pt x="367" y="1708"/>
                  </a:lnTo>
                  <a:lnTo>
                    <a:pt x="692" y="2075"/>
                  </a:lnTo>
                  <a:lnTo>
                    <a:pt x="1099" y="2359"/>
                  </a:lnTo>
                  <a:lnTo>
                    <a:pt x="1506" y="2644"/>
                  </a:lnTo>
                  <a:lnTo>
                    <a:pt x="1994" y="2888"/>
                  </a:lnTo>
                  <a:lnTo>
                    <a:pt x="2523" y="3051"/>
                  </a:lnTo>
                  <a:lnTo>
                    <a:pt x="3051" y="3132"/>
                  </a:lnTo>
                  <a:lnTo>
                    <a:pt x="3621" y="3173"/>
                  </a:lnTo>
                  <a:lnTo>
                    <a:pt x="3702" y="3173"/>
                  </a:lnTo>
                  <a:lnTo>
                    <a:pt x="3743" y="3132"/>
                  </a:lnTo>
                  <a:lnTo>
                    <a:pt x="3824" y="3010"/>
                  </a:lnTo>
                  <a:lnTo>
                    <a:pt x="3824" y="2888"/>
                  </a:lnTo>
                  <a:lnTo>
                    <a:pt x="3743" y="2807"/>
                  </a:lnTo>
                  <a:lnTo>
                    <a:pt x="3784" y="2725"/>
                  </a:lnTo>
                  <a:lnTo>
                    <a:pt x="3784" y="2603"/>
                  </a:lnTo>
                  <a:lnTo>
                    <a:pt x="3540" y="2115"/>
                  </a:lnTo>
                  <a:lnTo>
                    <a:pt x="3255" y="1708"/>
                  </a:lnTo>
                  <a:lnTo>
                    <a:pt x="2970" y="1302"/>
                  </a:lnTo>
                  <a:lnTo>
                    <a:pt x="2604" y="895"/>
                  </a:lnTo>
                  <a:lnTo>
                    <a:pt x="2279" y="570"/>
                  </a:lnTo>
                  <a:lnTo>
                    <a:pt x="1831" y="285"/>
                  </a:lnTo>
                  <a:lnTo>
                    <a:pt x="1628" y="122"/>
                  </a:lnTo>
                  <a:lnTo>
                    <a:pt x="1384" y="41"/>
                  </a:lnTo>
                  <a:lnTo>
                    <a:pt x="1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3938729" y="1305238"/>
              <a:ext cx="186187" cy="141482"/>
            </a:xfrm>
            <a:custGeom>
              <a:avLst/>
              <a:gdLst/>
              <a:ahLst/>
              <a:cxnLst/>
              <a:rect l="l" t="t" r="r" b="b"/>
              <a:pathLst>
                <a:path w="4069" h="3092" extrusionOk="0">
                  <a:moveTo>
                    <a:pt x="2767" y="0"/>
                  </a:moveTo>
                  <a:lnTo>
                    <a:pt x="2523" y="82"/>
                  </a:lnTo>
                  <a:lnTo>
                    <a:pt x="2279" y="204"/>
                  </a:lnTo>
                  <a:lnTo>
                    <a:pt x="1831" y="489"/>
                  </a:lnTo>
                  <a:lnTo>
                    <a:pt x="1425" y="814"/>
                  </a:lnTo>
                  <a:lnTo>
                    <a:pt x="1059" y="1221"/>
                  </a:lnTo>
                  <a:lnTo>
                    <a:pt x="733" y="1668"/>
                  </a:lnTo>
                  <a:lnTo>
                    <a:pt x="489" y="2116"/>
                  </a:lnTo>
                  <a:lnTo>
                    <a:pt x="286" y="2604"/>
                  </a:lnTo>
                  <a:lnTo>
                    <a:pt x="164" y="2604"/>
                  </a:lnTo>
                  <a:lnTo>
                    <a:pt x="123" y="2644"/>
                  </a:lnTo>
                  <a:lnTo>
                    <a:pt x="42" y="2685"/>
                  </a:lnTo>
                  <a:lnTo>
                    <a:pt x="1" y="2766"/>
                  </a:lnTo>
                  <a:lnTo>
                    <a:pt x="1" y="2848"/>
                  </a:lnTo>
                  <a:lnTo>
                    <a:pt x="42" y="2929"/>
                  </a:lnTo>
                  <a:lnTo>
                    <a:pt x="82" y="2970"/>
                  </a:lnTo>
                  <a:lnTo>
                    <a:pt x="164" y="3010"/>
                  </a:lnTo>
                  <a:lnTo>
                    <a:pt x="733" y="3051"/>
                  </a:lnTo>
                  <a:lnTo>
                    <a:pt x="1343" y="3092"/>
                  </a:lnTo>
                  <a:lnTo>
                    <a:pt x="1953" y="3010"/>
                  </a:lnTo>
                  <a:lnTo>
                    <a:pt x="2238" y="2929"/>
                  </a:lnTo>
                  <a:lnTo>
                    <a:pt x="2523" y="2848"/>
                  </a:lnTo>
                  <a:lnTo>
                    <a:pt x="2930" y="2604"/>
                  </a:lnTo>
                  <a:lnTo>
                    <a:pt x="3336" y="2319"/>
                  </a:lnTo>
                  <a:lnTo>
                    <a:pt x="3499" y="2156"/>
                  </a:lnTo>
                  <a:lnTo>
                    <a:pt x="3662" y="1994"/>
                  </a:lnTo>
                  <a:lnTo>
                    <a:pt x="3784" y="1790"/>
                  </a:lnTo>
                  <a:lnTo>
                    <a:pt x="3906" y="1546"/>
                  </a:lnTo>
                  <a:lnTo>
                    <a:pt x="3987" y="1302"/>
                  </a:lnTo>
                  <a:lnTo>
                    <a:pt x="4069" y="1058"/>
                  </a:lnTo>
                  <a:lnTo>
                    <a:pt x="4069" y="814"/>
                  </a:lnTo>
                  <a:lnTo>
                    <a:pt x="4028" y="570"/>
                  </a:lnTo>
                  <a:lnTo>
                    <a:pt x="3906" y="367"/>
                  </a:lnTo>
                  <a:lnTo>
                    <a:pt x="3743" y="204"/>
                  </a:lnTo>
                  <a:lnTo>
                    <a:pt x="3540" y="82"/>
                  </a:lnTo>
                  <a:lnTo>
                    <a:pt x="3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3918275" y="1608618"/>
              <a:ext cx="193600" cy="175022"/>
            </a:xfrm>
            <a:custGeom>
              <a:avLst/>
              <a:gdLst/>
              <a:ahLst/>
              <a:cxnLst/>
              <a:rect l="l" t="t" r="r" b="b"/>
              <a:pathLst>
                <a:path w="4231" h="3825" extrusionOk="0">
                  <a:moveTo>
                    <a:pt x="3173" y="1"/>
                  </a:moveTo>
                  <a:lnTo>
                    <a:pt x="2807" y="41"/>
                  </a:lnTo>
                  <a:lnTo>
                    <a:pt x="2441" y="163"/>
                  </a:lnTo>
                  <a:lnTo>
                    <a:pt x="2075" y="367"/>
                  </a:lnTo>
                  <a:lnTo>
                    <a:pt x="1750" y="611"/>
                  </a:lnTo>
                  <a:lnTo>
                    <a:pt x="1424" y="855"/>
                  </a:lnTo>
                  <a:lnTo>
                    <a:pt x="1180" y="1140"/>
                  </a:lnTo>
                  <a:lnTo>
                    <a:pt x="977" y="1424"/>
                  </a:lnTo>
                  <a:lnTo>
                    <a:pt x="773" y="1709"/>
                  </a:lnTo>
                  <a:lnTo>
                    <a:pt x="570" y="2034"/>
                  </a:lnTo>
                  <a:lnTo>
                    <a:pt x="407" y="2401"/>
                  </a:lnTo>
                  <a:lnTo>
                    <a:pt x="245" y="2767"/>
                  </a:lnTo>
                  <a:lnTo>
                    <a:pt x="1" y="3580"/>
                  </a:lnTo>
                  <a:lnTo>
                    <a:pt x="1" y="3661"/>
                  </a:lnTo>
                  <a:lnTo>
                    <a:pt x="82" y="3784"/>
                  </a:lnTo>
                  <a:lnTo>
                    <a:pt x="163" y="3824"/>
                  </a:lnTo>
                  <a:lnTo>
                    <a:pt x="245" y="3824"/>
                  </a:lnTo>
                  <a:lnTo>
                    <a:pt x="773" y="3702"/>
                  </a:lnTo>
                  <a:lnTo>
                    <a:pt x="1262" y="3580"/>
                  </a:lnTo>
                  <a:lnTo>
                    <a:pt x="1790" y="3417"/>
                  </a:lnTo>
                  <a:lnTo>
                    <a:pt x="2278" y="3214"/>
                  </a:lnTo>
                  <a:lnTo>
                    <a:pt x="2726" y="2970"/>
                  </a:lnTo>
                  <a:lnTo>
                    <a:pt x="3173" y="2685"/>
                  </a:lnTo>
                  <a:lnTo>
                    <a:pt x="3539" y="2319"/>
                  </a:lnTo>
                  <a:lnTo>
                    <a:pt x="3905" y="1912"/>
                  </a:lnTo>
                  <a:lnTo>
                    <a:pt x="4068" y="1587"/>
                  </a:lnTo>
                  <a:lnTo>
                    <a:pt x="4190" y="1221"/>
                  </a:lnTo>
                  <a:lnTo>
                    <a:pt x="4231" y="1058"/>
                  </a:lnTo>
                  <a:lnTo>
                    <a:pt x="4231" y="855"/>
                  </a:lnTo>
                  <a:lnTo>
                    <a:pt x="4190" y="651"/>
                  </a:lnTo>
                  <a:lnTo>
                    <a:pt x="4109" y="489"/>
                  </a:lnTo>
                  <a:lnTo>
                    <a:pt x="3987" y="326"/>
                  </a:lnTo>
                  <a:lnTo>
                    <a:pt x="3865" y="204"/>
                  </a:lnTo>
                  <a:lnTo>
                    <a:pt x="3702" y="123"/>
                  </a:lnTo>
                  <a:lnTo>
                    <a:pt x="3539" y="41"/>
                  </a:lnTo>
                  <a:lnTo>
                    <a:pt x="3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4117417" y="882701"/>
              <a:ext cx="482147" cy="1105638"/>
            </a:xfrm>
            <a:custGeom>
              <a:avLst/>
              <a:gdLst/>
              <a:ahLst/>
              <a:cxnLst/>
              <a:rect l="l" t="t" r="r" b="b"/>
              <a:pathLst>
                <a:path w="10537" h="24163" extrusionOk="0">
                  <a:moveTo>
                    <a:pt x="8909" y="1"/>
                  </a:moveTo>
                  <a:lnTo>
                    <a:pt x="8665" y="42"/>
                  </a:lnTo>
                  <a:lnTo>
                    <a:pt x="8421" y="123"/>
                  </a:lnTo>
                  <a:lnTo>
                    <a:pt x="8177" y="245"/>
                  </a:lnTo>
                  <a:lnTo>
                    <a:pt x="7973" y="367"/>
                  </a:lnTo>
                  <a:lnTo>
                    <a:pt x="7689" y="570"/>
                  </a:lnTo>
                  <a:lnTo>
                    <a:pt x="7485" y="814"/>
                  </a:lnTo>
                  <a:lnTo>
                    <a:pt x="7282" y="1059"/>
                  </a:lnTo>
                  <a:lnTo>
                    <a:pt x="7119" y="1303"/>
                  </a:lnTo>
                  <a:lnTo>
                    <a:pt x="6957" y="1547"/>
                  </a:lnTo>
                  <a:lnTo>
                    <a:pt x="6834" y="1872"/>
                  </a:lnTo>
                  <a:lnTo>
                    <a:pt x="6631" y="2482"/>
                  </a:lnTo>
                  <a:lnTo>
                    <a:pt x="6550" y="2848"/>
                  </a:lnTo>
                  <a:lnTo>
                    <a:pt x="6509" y="3255"/>
                  </a:lnTo>
                  <a:lnTo>
                    <a:pt x="6468" y="4028"/>
                  </a:lnTo>
                  <a:lnTo>
                    <a:pt x="6387" y="5655"/>
                  </a:lnTo>
                  <a:lnTo>
                    <a:pt x="6306" y="6468"/>
                  </a:lnTo>
                  <a:lnTo>
                    <a:pt x="6224" y="6835"/>
                  </a:lnTo>
                  <a:lnTo>
                    <a:pt x="6102" y="7201"/>
                  </a:lnTo>
                  <a:lnTo>
                    <a:pt x="5980" y="7567"/>
                  </a:lnTo>
                  <a:lnTo>
                    <a:pt x="5818" y="7933"/>
                  </a:lnTo>
                  <a:lnTo>
                    <a:pt x="5574" y="8258"/>
                  </a:lnTo>
                  <a:lnTo>
                    <a:pt x="5329" y="8584"/>
                  </a:lnTo>
                  <a:lnTo>
                    <a:pt x="4882" y="9031"/>
                  </a:lnTo>
                  <a:lnTo>
                    <a:pt x="4353" y="9438"/>
                  </a:lnTo>
                  <a:lnTo>
                    <a:pt x="3865" y="9845"/>
                  </a:lnTo>
                  <a:lnTo>
                    <a:pt x="3336" y="10251"/>
                  </a:lnTo>
                  <a:lnTo>
                    <a:pt x="2889" y="10699"/>
                  </a:lnTo>
                  <a:lnTo>
                    <a:pt x="2686" y="10943"/>
                  </a:lnTo>
                  <a:lnTo>
                    <a:pt x="2523" y="11187"/>
                  </a:lnTo>
                  <a:lnTo>
                    <a:pt x="2360" y="11472"/>
                  </a:lnTo>
                  <a:lnTo>
                    <a:pt x="2238" y="11756"/>
                  </a:lnTo>
                  <a:lnTo>
                    <a:pt x="2157" y="12082"/>
                  </a:lnTo>
                  <a:lnTo>
                    <a:pt x="2116" y="12407"/>
                  </a:lnTo>
                  <a:lnTo>
                    <a:pt x="2116" y="12855"/>
                  </a:lnTo>
                  <a:lnTo>
                    <a:pt x="2157" y="13261"/>
                  </a:lnTo>
                  <a:lnTo>
                    <a:pt x="2319" y="14075"/>
                  </a:lnTo>
                  <a:lnTo>
                    <a:pt x="2523" y="14848"/>
                  </a:lnTo>
                  <a:lnTo>
                    <a:pt x="2563" y="15254"/>
                  </a:lnTo>
                  <a:lnTo>
                    <a:pt x="2604" y="15661"/>
                  </a:lnTo>
                  <a:lnTo>
                    <a:pt x="2563" y="16027"/>
                  </a:lnTo>
                  <a:lnTo>
                    <a:pt x="2523" y="16393"/>
                  </a:lnTo>
                  <a:lnTo>
                    <a:pt x="2441" y="16719"/>
                  </a:lnTo>
                  <a:lnTo>
                    <a:pt x="2319" y="17044"/>
                  </a:lnTo>
                  <a:lnTo>
                    <a:pt x="2035" y="17654"/>
                  </a:lnTo>
                  <a:lnTo>
                    <a:pt x="1669" y="18265"/>
                  </a:lnTo>
                  <a:lnTo>
                    <a:pt x="936" y="19444"/>
                  </a:lnTo>
                  <a:lnTo>
                    <a:pt x="570" y="20014"/>
                  </a:lnTo>
                  <a:lnTo>
                    <a:pt x="286" y="20664"/>
                  </a:lnTo>
                  <a:lnTo>
                    <a:pt x="164" y="20990"/>
                  </a:lnTo>
                  <a:lnTo>
                    <a:pt x="82" y="21356"/>
                  </a:lnTo>
                  <a:lnTo>
                    <a:pt x="1" y="21722"/>
                  </a:lnTo>
                  <a:lnTo>
                    <a:pt x="1" y="22088"/>
                  </a:lnTo>
                  <a:lnTo>
                    <a:pt x="1" y="22454"/>
                  </a:lnTo>
                  <a:lnTo>
                    <a:pt x="82" y="22820"/>
                  </a:lnTo>
                  <a:lnTo>
                    <a:pt x="204" y="23186"/>
                  </a:lnTo>
                  <a:lnTo>
                    <a:pt x="408" y="23471"/>
                  </a:lnTo>
                  <a:lnTo>
                    <a:pt x="652" y="23756"/>
                  </a:lnTo>
                  <a:lnTo>
                    <a:pt x="936" y="23959"/>
                  </a:lnTo>
                  <a:lnTo>
                    <a:pt x="1262" y="24081"/>
                  </a:lnTo>
                  <a:lnTo>
                    <a:pt x="1587" y="24163"/>
                  </a:lnTo>
                  <a:lnTo>
                    <a:pt x="1913" y="24122"/>
                  </a:lnTo>
                  <a:lnTo>
                    <a:pt x="2238" y="24041"/>
                  </a:lnTo>
                  <a:lnTo>
                    <a:pt x="2523" y="23878"/>
                  </a:lnTo>
                  <a:lnTo>
                    <a:pt x="2808" y="23674"/>
                  </a:lnTo>
                  <a:lnTo>
                    <a:pt x="3092" y="23349"/>
                  </a:lnTo>
                  <a:lnTo>
                    <a:pt x="3296" y="23024"/>
                  </a:lnTo>
                  <a:lnTo>
                    <a:pt x="3458" y="22658"/>
                  </a:lnTo>
                  <a:lnTo>
                    <a:pt x="3580" y="22291"/>
                  </a:lnTo>
                  <a:lnTo>
                    <a:pt x="3865" y="21519"/>
                  </a:lnTo>
                  <a:lnTo>
                    <a:pt x="4028" y="21193"/>
                  </a:lnTo>
                  <a:lnTo>
                    <a:pt x="4231" y="20827"/>
                  </a:lnTo>
                  <a:lnTo>
                    <a:pt x="4475" y="20542"/>
                  </a:lnTo>
                  <a:lnTo>
                    <a:pt x="4719" y="20258"/>
                  </a:lnTo>
                  <a:lnTo>
                    <a:pt x="5004" y="20014"/>
                  </a:lnTo>
                  <a:lnTo>
                    <a:pt x="5289" y="19770"/>
                  </a:lnTo>
                  <a:lnTo>
                    <a:pt x="5899" y="19363"/>
                  </a:lnTo>
                  <a:lnTo>
                    <a:pt x="6550" y="18956"/>
                  </a:lnTo>
                  <a:lnTo>
                    <a:pt x="7160" y="18509"/>
                  </a:lnTo>
                  <a:lnTo>
                    <a:pt x="7770" y="18061"/>
                  </a:lnTo>
                  <a:lnTo>
                    <a:pt x="8055" y="17817"/>
                  </a:lnTo>
                  <a:lnTo>
                    <a:pt x="8299" y="17573"/>
                  </a:lnTo>
                  <a:lnTo>
                    <a:pt x="8543" y="17288"/>
                  </a:lnTo>
                  <a:lnTo>
                    <a:pt x="8787" y="16963"/>
                  </a:lnTo>
                  <a:lnTo>
                    <a:pt x="8990" y="16637"/>
                  </a:lnTo>
                  <a:lnTo>
                    <a:pt x="9112" y="16312"/>
                  </a:lnTo>
                  <a:lnTo>
                    <a:pt x="9194" y="15946"/>
                  </a:lnTo>
                  <a:lnTo>
                    <a:pt x="9275" y="15621"/>
                  </a:lnTo>
                  <a:lnTo>
                    <a:pt x="9275" y="15254"/>
                  </a:lnTo>
                  <a:lnTo>
                    <a:pt x="9234" y="14888"/>
                  </a:lnTo>
                  <a:lnTo>
                    <a:pt x="9153" y="14563"/>
                  </a:lnTo>
                  <a:lnTo>
                    <a:pt x="9031" y="14197"/>
                  </a:lnTo>
                  <a:lnTo>
                    <a:pt x="8746" y="13546"/>
                  </a:lnTo>
                  <a:lnTo>
                    <a:pt x="8421" y="12895"/>
                  </a:lnTo>
                  <a:lnTo>
                    <a:pt x="8299" y="12529"/>
                  </a:lnTo>
                  <a:lnTo>
                    <a:pt x="8217" y="12204"/>
                  </a:lnTo>
                  <a:lnTo>
                    <a:pt x="8177" y="11838"/>
                  </a:lnTo>
                  <a:lnTo>
                    <a:pt x="8217" y="11472"/>
                  </a:lnTo>
                  <a:lnTo>
                    <a:pt x="8340" y="11187"/>
                  </a:lnTo>
                  <a:lnTo>
                    <a:pt x="8462" y="10902"/>
                  </a:lnTo>
                  <a:lnTo>
                    <a:pt x="8624" y="10658"/>
                  </a:lnTo>
                  <a:lnTo>
                    <a:pt x="8828" y="10414"/>
                  </a:lnTo>
                  <a:lnTo>
                    <a:pt x="9275" y="9926"/>
                  </a:lnTo>
                  <a:lnTo>
                    <a:pt x="9722" y="9478"/>
                  </a:lnTo>
                  <a:lnTo>
                    <a:pt x="10089" y="8950"/>
                  </a:lnTo>
                  <a:lnTo>
                    <a:pt x="10251" y="8706"/>
                  </a:lnTo>
                  <a:lnTo>
                    <a:pt x="10373" y="8421"/>
                  </a:lnTo>
                  <a:lnTo>
                    <a:pt x="10455" y="8136"/>
                  </a:lnTo>
                  <a:lnTo>
                    <a:pt x="10536" y="7851"/>
                  </a:lnTo>
                  <a:lnTo>
                    <a:pt x="10536" y="7567"/>
                  </a:lnTo>
                  <a:lnTo>
                    <a:pt x="10536" y="7241"/>
                  </a:lnTo>
                  <a:lnTo>
                    <a:pt x="10455" y="6916"/>
                  </a:lnTo>
                  <a:lnTo>
                    <a:pt x="10373" y="6550"/>
                  </a:lnTo>
                  <a:lnTo>
                    <a:pt x="10170" y="5940"/>
                  </a:lnTo>
                  <a:lnTo>
                    <a:pt x="9885" y="5289"/>
                  </a:lnTo>
                  <a:lnTo>
                    <a:pt x="9641" y="4638"/>
                  </a:lnTo>
                  <a:lnTo>
                    <a:pt x="9519" y="4353"/>
                  </a:lnTo>
                  <a:lnTo>
                    <a:pt x="9438" y="4028"/>
                  </a:lnTo>
                  <a:lnTo>
                    <a:pt x="9356" y="3702"/>
                  </a:lnTo>
                  <a:lnTo>
                    <a:pt x="9356" y="3336"/>
                  </a:lnTo>
                  <a:lnTo>
                    <a:pt x="9397" y="2970"/>
                  </a:lnTo>
                  <a:lnTo>
                    <a:pt x="9519" y="2604"/>
                  </a:lnTo>
                  <a:lnTo>
                    <a:pt x="9804" y="1913"/>
                  </a:lnTo>
                  <a:lnTo>
                    <a:pt x="9926" y="1547"/>
                  </a:lnTo>
                  <a:lnTo>
                    <a:pt x="9967" y="1221"/>
                  </a:lnTo>
                  <a:lnTo>
                    <a:pt x="9967" y="855"/>
                  </a:lnTo>
                  <a:lnTo>
                    <a:pt x="9926" y="692"/>
                  </a:lnTo>
                  <a:lnTo>
                    <a:pt x="9845" y="530"/>
                  </a:lnTo>
                  <a:lnTo>
                    <a:pt x="9845" y="489"/>
                  </a:lnTo>
                  <a:lnTo>
                    <a:pt x="9804" y="448"/>
                  </a:lnTo>
                  <a:lnTo>
                    <a:pt x="9600" y="245"/>
                  </a:lnTo>
                  <a:lnTo>
                    <a:pt x="9397" y="82"/>
                  </a:lnTo>
                  <a:lnTo>
                    <a:pt x="9153" y="42"/>
                  </a:lnTo>
                  <a:lnTo>
                    <a:pt x="89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a:off x="3564652" y="1742645"/>
              <a:ext cx="286671" cy="124735"/>
            </a:xfrm>
            <a:custGeom>
              <a:avLst/>
              <a:gdLst/>
              <a:ahLst/>
              <a:cxnLst/>
              <a:rect l="l" t="t" r="r" b="b"/>
              <a:pathLst>
                <a:path w="6265" h="2726" extrusionOk="0">
                  <a:moveTo>
                    <a:pt x="936" y="0"/>
                  </a:moveTo>
                  <a:lnTo>
                    <a:pt x="651" y="82"/>
                  </a:lnTo>
                  <a:lnTo>
                    <a:pt x="407" y="204"/>
                  </a:lnTo>
                  <a:lnTo>
                    <a:pt x="203" y="366"/>
                  </a:lnTo>
                  <a:lnTo>
                    <a:pt x="81" y="570"/>
                  </a:lnTo>
                  <a:lnTo>
                    <a:pt x="0" y="855"/>
                  </a:lnTo>
                  <a:lnTo>
                    <a:pt x="0" y="1139"/>
                  </a:lnTo>
                  <a:lnTo>
                    <a:pt x="81" y="1424"/>
                  </a:lnTo>
                  <a:lnTo>
                    <a:pt x="244" y="1627"/>
                  </a:lnTo>
                  <a:lnTo>
                    <a:pt x="407" y="1831"/>
                  </a:lnTo>
                  <a:lnTo>
                    <a:pt x="651" y="1993"/>
                  </a:lnTo>
                  <a:lnTo>
                    <a:pt x="936" y="2115"/>
                  </a:lnTo>
                  <a:lnTo>
                    <a:pt x="1180" y="2197"/>
                  </a:lnTo>
                  <a:lnTo>
                    <a:pt x="1424" y="2278"/>
                  </a:lnTo>
                  <a:lnTo>
                    <a:pt x="1871" y="2319"/>
                  </a:lnTo>
                  <a:lnTo>
                    <a:pt x="2278" y="2360"/>
                  </a:lnTo>
                  <a:lnTo>
                    <a:pt x="3783" y="2482"/>
                  </a:lnTo>
                  <a:lnTo>
                    <a:pt x="5247" y="2604"/>
                  </a:lnTo>
                  <a:lnTo>
                    <a:pt x="5776" y="2644"/>
                  </a:lnTo>
                  <a:lnTo>
                    <a:pt x="5898" y="2685"/>
                  </a:lnTo>
                  <a:lnTo>
                    <a:pt x="5979" y="2685"/>
                  </a:lnTo>
                  <a:lnTo>
                    <a:pt x="6061" y="2726"/>
                  </a:lnTo>
                  <a:lnTo>
                    <a:pt x="6142" y="2685"/>
                  </a:lnTo>
                  <a:lnTo>
                    <a:pt x="6224" y="2604"/>
                  </a:lnTo>
                  <a:lnTo>
                    <a:pt x="6264" y="2522"/>
                  </a:lnTo>
                  <a:lnTo>
                    <a:pt x="6264" y="2360"/>
                  </a:lnTo>
                  <a:lnTo>
                    <a:pt x="6224" y="2238"/>
                  </a:lnTo>
                  <a:lnTo>
                    <a:pt x="6142" y="2156"/>
                  </a:lnTo>
                  <a:lnTo>
                    <a:pt x="5898" y="2034"/>
                  </a:lnTo>
                  <a:lnTo>
                    <a:pt x="5654" y="1871"/>
                  </a:lnTo>
                  <a:lnTo>
                    <a:pt x="5207" y="1505"/>
                  </a:lnTo>
                  <a:lnTo>
                    <a:pt x="4759" y="1099"/>
                  </a:lnTo>
                  <a:lnTo>
                    <a:pt x="4515" y="936"/>
                  </a:lnTo>
                  <a:lnTo>
                    <a:pt x="4271" y="773"/>
                  </a:lnTo>
                  <a:lnTo>
                    <a:pt x="3661" y="488"/>
                  </a:lnTo>
                  <a:lnTo>
                    <a:pt x="3051" y="244"/>
                  </a:lnTo>
                  <a:lnTo>
                    <a:pt x="2400" y="122"/>
                  </a:lnTo>
                  <a:lnTo>
                    <a:pt x="1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3745170" y="1428100"/>
              <a:ext cx="113570" cy="336912"/>
            </a:xfrm>
            <a:custGeom>
              <a:avLst/>
              <a:gdLst/>
              <a:ahLst/>
              <a:cxnLst/>
              <a:rect l="l" t="t" r="r" b="b"/>
              <a:pathLst>
                <a:path w="2482" h="7363" extrusionOk="0">
                  <a:moveTo>
                    <a:pt x="814" y="0"/>
                  </a:moveTo>
                  <a:lnTo>
                    <a:pt x="651" y="81"/>
                  </a:lnTo>
                  <a:lnTo>
                    <a:pt x="529" y="163"/>
                  </a:lnTo>
                  <a:lnTo>
                    <a:pt x="407" y="285"/>
                  </a:lnTo>
                  <a:lnTo>
                    <a:pt x="245" y="529"/>
                  </a:lnTo>
                  <a:lnTo>
                    <a:pt x="123" y="854"/>
                  </a:lnTo>
                  <a:lnTo>
                    <a:pt x="82" y="1139"/>
                  </a:lnTo>
                  <a:lnTo>
                    <a:pt x="1" y="1953"/>
                  </a:lnTo>
                  <a:lnTo>
                    <a:pt x="1" y="2725"/>
                  </a:lnTo>
                  <a:lnTo>
                    <a:pt x="41" y="3539"/>
                  </a:lnTo>
                  <a:lnTo>
                    <a:pt x="123" y="4312"/>
                  </a:lnTo>
                  <a:lnTo>
                    <a:pt x="285" y="5125"/>
                  </a:lnTo>
                  <a:lnTo>
                    <a:pt x="489" y="5939"/>
                  </a:lnTo>
                  <a:lnTo>
                    <a:pt x="692" y="6630"/>
                  </a:lnTo>
                  <a:lnTo>
                    <a:pt x="855" y="6956"/>
                  </a:lnTo>
                  <a:lnTo>
                    <a:pt x="936" y="7118"/>
                  </a:lnTo>
                  <a:lnTo>
                    <a:pt x="1058" y="7240"/>
                  </a:lnTo>
                  <a:lnTo>
                    <a:pt x="1180" y="7322"/>
                  </a:lnTo>
                  <a:lnTo>
                    <a:pt x="1262" y="7362"/>
                  </a:lnTo>
                  <a:lnTo>
                    <a:pt x="1343" y="7362"/>
                  </a:lnTo>
                  <a:lnTo>
                    <a:pt x="1384" y="7322"/>
                  </a:lnTo>
                  <a:lnTo>
                    <a:pt x="1506" y="7200"/>
                  </a:lnTo>
                  <a:lnTo>
                    <a:pt x="1628" y="6996"/>
                  </a:lnTo>
                  <a:lnTo>
                    <a:pt x="1750" y="6549"/>
                  </a:lnTo>
                  <a:lnTo>
                    <a:pt x="1790" y="6183"/>
                  </a:lnTo>
                  <a:lnTo>
                    <a:pt x="1953" y="5207"/>
                  </a:lnTo>
                  <a:lnTo>
                    <a:pt x="2157" y="4190"/>
                  </a:lnTo>
                  <a:lnTo>
                    <a:pt x="2401" y="3295"/>
                  </a:lnTo>
                  <a:lnTo>
                    <a:pt x="2441" y="2807"/>
                  </a:lnTo>
                  <a:lnTo>
                    <a:pt x="2482" y="2319"/>
                  </a:lnTo>
                  <a:lnTo>
                    <a:pt x="2482" y="1871"/>
                  </a:lnTo>
                  <a:lnTo>
                    <a:pt x="2401" y="1424"/>
                  </a:lnTo>
                  <a:lnTo>
                    <a:pt x="2238" y="976"/>
                  </a:lnTo>
                  <a:lnTo>
                    <a:pt x="1994" y="570"/>
                  </a:lnTo>
                  <a:lnTo>
                    <a:pt x="1953" y="529"/>
                  </a:lnTo>
                  <a:lnTo>
                    <a:pt x="1709" y="244"/>
                  </a:lnTo>
                  <a:lnTo>
                    <a:pt x="1546" y="122"/>
                  </a:lnTo>
                  <a:lnTo>
                    <a:pt x="1384" y="41"/>
                  </a:lnTo>
                  <a:lnTo>
                    <a:pt x="11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3378506" y="1580705"/>
              <a:ext cx="260635" cy="94947"/>
            </a:xfrm>
            <a:custGeom>
              <a:avLst/>
              <a:gdLst/>
              <a:ahLst/>
              <a:cxnLst/>
              <a:rect l="l" t="t" r="r" b="b"/>
              <a:pathLst>
                <a:path w="5696" h="2075" extrusionOk="0">
                  <a:moveTo>
                    <a:pt x="1139" y="0"/>
                  </a:moveTo>
                  <a:lnTo>
                    <a:pt x="814" y="82"/>
                  </a:lnTo>
                  <a:lnTo>
                    <a:pt x="611" y="163"/>
                  </a:lnTo>
                  <a:lnTo>
                    <a:pt x="407" y="326"/>
                  </a:lnTo>
                  <a:lnTo>
                    <a:pt x="204" y="489"/>
                  </a:lnTo>
                  <a:lnTo>
                    <a:pt x="82" y="692"/>
                  </a:lnTo>
                  <a:lnTo>
                    <a:pt x="41" y="895"/>
                  </a:lnTo>
                  <a:lnTo>
                    <a:pt x="0" y="1139"/>
                  </a:lnTo>
                  <a:lnTo>
                    <a:pt x="82" y="1383"/>
                  </a:lnTo>
                  <a:lnTo>
                    <a:pt x="204" y="1587"/>
                  </a:lnTo>
                  <a:lnTo>
                    <a:pt x="448" y="1790"/>
                  </a:lnTo>
                  <a:lnTo>
                    <a:pt x="692" y="1912"/>
                  </a:lnTo>
                  <a:lnTo>
                    <a:pt x="936" y="1994"/>
                  </a:lnTo>
                  <a:lnTo>
                    <a:pt x="1221" y="2034"/>
                  </a:lnTo>
                  <a:lnTo>
                    <a:pt x="1912" y="2075"/>
                  </a:lnTo>
                  <a:lnTo>
                    <a:pt x="2604" y="2075"/>
                  </a:lnTo>
                  <a:lnTo>
                    <a:pt x="3377" y="1994"/>
                  </a:lnTo>
                  <a:lnTo>
                    <a:pt x="4109" y="1831"/>
                  </a:lnTo>
                  <a:lnTo>
                    <a:pt x="4841" y="1668"/>
                  </a:lnTo>
                  <a:lnTo>
                    <a:pt x="5573" y="1383"/>
                  </a:lnTo>
                  <a:lnTo>
                    <a:pt x="5654" y="1302"/>
                  </a:lnTo>
                  <a:lnTo>
                    <a:pt x="5695" y="1221"/>
                  </a:lnTo>
                  <a:lnTo>
                    <a:pt x="5695" y="1139"/>
                  </a:lnTo>
                  <a:lnTo>
                    <a:pt x="5654" y="1058"/>
                  </a:lnTo>
                  <a:lnTo>
                    <a:pt x="5614" y="936"/>
                  </a:lnTo>
                  <a:lnTo>
                    <a:pt x="5532" y="855"/>
                  </a:lnTo>
                  <a:lnTo>
                    <a:pt x="5044" y="529"/>
                  </a:lnTo>
                  <a:lnTo>
                    <a:pt x="4475" y="326"/>
                  </a:lnTo>
                  <a:lnTo>
                    <a:pt x="3905" y="204"/>
                  </a:lnTo>
                  <a:lnTo>
                    <a:pt x="3336" y="82"/>
                  </a:lnTo>
                  <a:lnTo>
                    <a:pt x="2685" y="41"/>
                  </a:lnTo>
                  <a:lnTo>
                    <a:pt x="20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3499492" y="1286614"/>
              <a:ext cx="111694" cy="299712"/>
            </a:xfrm>
            <a:custGeom>
              <a:avLst/>
              <a:gdLst/>
              <a:ahLst/>
              <a:cxnLst/>
              <a:rect l="l" t="t" r="r" b="b"/>
              <a:pathLst>
                <a:path w="2441" h="6550" extrusionOk="0">
                  <a:moveTo>
                    <a:pt x="1221" y="1"/>
                  </a:moveTo>
                  <a:lnTo>
                    <a:pt x="1017" y="82"/>
                  </a:lnTo>
                  <a:lnTo>
                    <a:pt x="855" y="204"/>
                  </a:lnTo>
                  <a:lnTo>
                    <a:pt x="692" y="326"/>
                  </a:lnTo>
                  <a:lnTo>
                    <a:pt x="570" y="489"/>
                  </a:lnTo>
                  <a:lnTo>
                    <a:pt x="448" y="692"/>
                  </a:lnTo>
                  <a:lnTo>
                    <a:pt x="244" y="1140"/>
                  </a:lnTo>
                  <a:lnTo>
                    <a:pt x="82" y="1628"/>
                  </a:lnTo>
                  <a:lnTo>
                    <a:pt x="41" y="2157"/>
                  </a:lnTo>
                  <a:lnTo>
                    <a:pt x="0" y="2645"/>
                  </a:lnTo>
                  <a:lnTo>
                    <a:pt x="41" y="3173"/>
                  </a:lnTo>
                  <a:lnTo>
                    <a:pt x="122" y="3702"/>
                  </a:lnTo>
                  <a:lnTo>
                    <a:pt x="285" y="4678"/>
                  </a:lnTo>
                  <a:lnTo>
                    <a:pt x="448" y="5167"/>
                  </a:lnTo>
                  <a:lnTo>
                    <a:pt x="611" y="5655"/>
                  </a:lnTo>
                  <a:lnTo>
                    <a:pt x="814" y="6102"/>
                  </a:lnTo>
                  <a:lnTo>
                    <a:pt x="936" y="6305"/>
                  </a:lnTo>
                  <a:lnTo>
                    <a:pt x="1099" y="6509"/>
                  </a:lnTo>
                  <a:lnTo>
                    <a:pt x="1221" y="6550"/>
                  </a:lnTo>
                  <a:lnTo>
                    <a:pt x="1302" y="6550"/>
                  </a:lnTo>
                  <a:lnTo>
                    <a:pt x="1424" y="6468"/>
                  </a:lnTo>
                  <a:lnTo>
                    <a:pt x="1465" y="6387"/>
                  </a:lnTo>
                  <a:lnTo>
                    <a:pt x="1465" y="5777"/>
                  </a:lnTo>
                  <a:lnTo>
                    <a:pt x="1546" y="5248"/>
                  </a:lnTo>
                  <a:lnTo>
                    <a:pt x="1668" y="4678"/>
                  </a:lnTo>
                  <a:lnTo>
                    <a:pt x="1831" y="4109"/>
                  </a:lnTo>
                  <a:lnTo>
                    <a:pt x="2156" y="3011"/>
                  </a:lnTo>
                  <a:lnTo>
                    <a:pt x="2319" y="2482"/>
                  </a:lnTo>
                  <a:lnTo>
                    <a:pt x="2400" y="1912"/>
                  </a:lnTo>
                  <a:lnTo>
                    <a:pt x="2400" y="1872"/>
                  </a:lnTo>
                  <a:lnTo>
                    <a:pt x="2441" y="1872"/>
                  </a:lnTo>
                  <a:lnTo>
                    <a:pt x="2441" y="1384"/>
                  </a:lnTo>
                  <a:lnTo>
                    <a:pt x="2441" y="1099"/>
                  </a:lnTo>
                  <a:lnTo>
                    <a:pt x="2400" y="896"/>
                  </a:lnTo>
                  <a:lnTo>
                    <a:pt x="2319" y="651"/>
                  </a:lnTo>
                  <a:lnTo>
                    <a:pt x="2197" y="448"/>
                  </a:lnTo>
                  <a:lnTo>
                    <a:pt x="2075" y="245"/>
                  </a:lnTo>
                  <a:lnTo>
                    <a:pt x="1831" y="123"/>
                  </a:lnTo>
                  <a:lnTo>
                    <a:pt x="1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2888979" y="1805929"/>
              <a:ext cx="735232" cy="683114"/>
            </a:xfrm>
            <a:custGeom>
              <a:avLst/>
              <a:gdLst/>
              <a:ahLst/>
              <a:cxnLst/>
              <a:rect l="l" t="t" r="r" b="b"/>
              <a:pathLst>
                <a:path w="16068" h="14929" extrusionOk="0">
                  <a:moveTo>
                    <a:pt x="13098" y="0"/>
                  </a:moveTo>
                  <a:lnTo>
                    <a:pt x="12488" y="41"/>
                  </a:lnTo>
                  <a:lnTo>
                    <a:pt x="11878" y="122"/>
                  </a:lnTo>
                  <a:lnTo>
                    <a:pt x="11268" y="285"/>
                  </a:lnTo>
                  <a:lnTo>
                    <a:pt x="10698" y="488"/>
                  </a:lnTo>
                  <a:lnTo>
                    <a:pt x="10170" y="814"/>
                  </a:lnTo>
                  <a:lnTo>
                    <a:pt x="9682" y="1139"/>
                  </a:lnTo>
                  <a:lnTo>
                    <a:pt x="9234" y="1546"/>
                  </a:lnTo>
                  <a:lnTo>
                    <a:pt x="8827" y="1993"/>
                  </a:lnTo>
                  <a:lnTo>
                    <a:pt x="8461" y="2441"/>
                  </a:lnTo>
                  <a:lnTo>
                    <a:pt x="8095" y="2929"/>
                  </a:lnTo>
                  <a:lnTo>
                    <a:pt x="7444" y="3946"/>
                  </a:lnTo>
                  <a:lnTo>
                    <a:pt x="6834" y="4963"/>
                  </a:lnTo>
                  <a:lnTo>
                    <a:pt x="6183" y="5939"/>
                  </a:lnTo>
                  <a:lnTo>
                    <a:pt x="5736" y="6508"/>
                  </a:lnTo>
                  <a:lnTo>
                    <a:pt x="5289" y="6997"/>
                  </a:lnTo>
                  <a:lnTo>
                    <a:pt x="4760" y="7444"/>
                  </a:lnTo>
                  <a:lnTo>
                    <a:pt x="4231" y="7891"/>
                  </a:lnTo>
                  <a:lnTo>
                    <a:pt x="3173" y="8786"/>
                  </a:lnTo>
                  <a:lnTo>
                    <a:pt x="2645" y="9193"/>
                  </a:lnTo>
                  <a:lnTo>
                    <a:pt x="2116" y="9641"/>
                  </a:lnTo>
                  <a:lnTo>
                    <a:pt x="1587" y="10169"/>
                  </a:lnTo>
                  <a:lnTo>
                    <a:pt x="1140" y="10739"/>
                  </a:lnTo>
                  <a:lnTo>
                    <a:pt x="733" y="11308"/>
                  </a:lnTo>
                  <a:lnTo>
                    <a:pt x="367" y="11959"/>
                  </a:lnTo>
                  <a:lnTo>
                    <a:pt x="245" y="12284"/>
                  </a:lnTo>
                  <a:lnTo>
                    <a:pt x="123" y="12651"/>
                  </a:lnTo>
                  <a:lnTo>
                    <a:pt x="41" y="12976"/>
                  </a:lnTo>
                  <a:lnTo>
                    <a:pt x="1" y="13342"/>
                  </a:lnTo>
                  <a:lnTo>
                    <a:pt x="1" y="13708"/>
                  </a:lnTo>
                  <a:lnTo>
                    <a:pt x="1" y="14034"/>
                  </a:lnTo>
                  <a:lnTo>
                    <a:pt x="41" y="14400"/>
                  </a:lnTo>
                  <a:lnTo>
                    <a:pt x="123" y="14766"/>
                  </a:lnTo>
                  <a:lnTo>
                    <a:pt x="204" y="14888"/>
                  </a:lnTo>
                  <a:lnTo>
                    <a:pt x="326" y="14928"/>
                  </a:lnTo>
                  <a:lnTo>
                    <a:pt x="448" y="14888"/>
                  </a:lnTo>
                  <a:lnTo>
                    <a:pt x="529" y="14766"/>
                  </a:lnTo>
                  <a:lnTo>
                    <a:pt x="651" y="14522"/>
                  </a:lnTo>
                  <a:lnTo>
                    <a:pt x="814" y="14278"/>
                  </a:lnTo>
                  <a:lnTo>
                    <a:pt x="977" y="14074"/>
                  </a:lnTo>
                  <a:lnTo>
                    <a:pt x="1180" y="13871"/>
                  </a:lnTo>
                  <a:lnTo>
                    <a:pt x="1424" y="13749"/>
                  </a:lnTo>
                  <a:lnTo>
                    <a:pt x="1668" y="13586"/>
                  </a:lnTo>
                  <a:lnTo>
                    <a:pt x="2197" y="13383"/>
                  </a:lnTo>
                  <a:lnTo>
                    <a:pt x="2767" y="13261"/>
                  </a:lnTo>
                  <a:lnTo>
                    <a:pt x="3377" y="13179"/>
                  </a:lnTo>
                  <a:lnTo>
                    <a:pt x="3946" y="13139"/>
                  </a:lnTo>
                  <a:lnTo>
                    <a:pt x="4475" y="13098"/>
                  </a:lnTo>
                  <a:lnTo>
                    <a:pt x="5126" y="13098"/>
                  </a:lnTo>
                  <a:lnTo>
                    <a:pt x="5817" y="13057"/>
                  </a:lnTo>
                  <a:lnTo>
                    <a:pt x="6468" y="12976"/>
                  </a:lnTo>
                  <a:lnTo>
                    <a:pt x="6753" y="12895"/>
                  </a:lnTo>
                  <a:lnTo>
                    <a:pt x="7078" y="12773"/>
                  </a:lnTo>
                  <a:lnTo>
                    <a:pt x="7363" y="12691"/>
                  </a:lnTo>
                  <a:lnTo>
                    <a:pt x="7648" y="12529"/>
                  </a:lnTo>
                  <a:lnTo>
                    <a:pt x="7892" y="12366"/>
                  </a:lnTo>
                  <a:lnTo>
                    <a:pt x="8095" y="12203"/>
                  </a:lnTo>
                  <a:lnTo>
                    <a:pt x="8543" y="11796"/>
                  </a:lnTo>
                  <a:lnTo>
                    <a:pt x="8909" y="11349"/>
                  </a:lnTo>
                  <a:lnTo>
                    <a:pt x="9234" y="10739"/>
                  </a:lnTo>
                  <a:lnTo>
                    <a:pt x="9519" y="10088"/>
                  </a:lnTo>
                  <a:lnTo>
                    <a:pt x="9763" y="9437"/>
                  </a:lnTo>
                  <a:lnTo>
                    <a:pt x="9966" y="8786"/>
                  </a:lnTo>
                  <a:lnTo>
                    <a:pt x="10170" y="8013"/>
                  </a:lnTo>
                  <a:lnTo>
                    <a:pt x="10373" y="7241"/>
                  </a:lnTo>
                  <a:lnTo>
                    <a:pt x="10495" y="6875"/>
                  </a:lnTo>
                  <a:lnTo>
                    <a:pt x="10658" y="6468"/>
                  </a:lnTo>
                  <a:lnTo>
                    <a:pt x="10902" y="6142"/>
                  </a:lnTo>
                  <a:lnTo>
                    <a:pt x="11024" y="5980"/>
                  </a:lnTo>
                  <a:lnTo>
                    <a:pt x="11187" y="5858"/>
                  </a:lnTo>
                  <a:lnTo>
                    <a:pt x="11390" y="5776"/>
                  </a:lnTo>
                  <a:lnTo>
                    <a:pt x="11593" y="5695"/>
                  </a:lnTo>
                  <a:lnTo>
                    <a:pt x="12041" y="5614"/>
                  </a:lnTo>
                  <a:lnTo>
                    <a:pt x="12488" y="5573"/>
                  </a:lnTo>
                  <a:lnTo>
                    <a:pt x="12936" y="5532"/>
                  </a:lnTo>
                  <a:lnTo>
                    <a:pt x="13180" y="5451"/>
                  </a:lnTo>
                  <a:lnTo>
                    <a:pt x="13424" y="5370"/>
                  </a:lnTo>
                  <a:lnTo>
                    <a:pt x="13627" y="5248"/>
                  </a:lnTo>
                  <a:lnTo>
                    <a:pt x="13790" y="5085"/>
                  </a:lnTo>
                  <a:lnTo>
                    <a:pt x="13953" y="4922"/>
                  </a:lnTo>
                  <a:lnTo>
                    <a:pt x="14115" y="4759"/>
                  </a:lnTo>
                  <a:lnTo>
                    <a:pt x="14237" y="4556"/>
                  </a:lnTo>
                  <a:lnTo>
                    <a:pt x="14319" y="4312"/>
                  </a:lnTo>
                  <a:lnTo>
                    <a:pt x="14563" y="3702"/>
                  </a:lnTo>
                  <a:lnTo>
                    <a:pt x="14644" y="3376"/>
                  </a:lnTo>
                  <a:lnTo>
                    <a:pt x="14807" y="3051"/>
                  </a:lnTo>
                  <a:lnTo>
                    <a:pt x="14969" y="2807"/>
                  </a:lnTo>
                  <a:lnTo>
                    <a:pt x="15214" y="2563"/>
                  </a:lnTo>
                  <a:lnTo>
                    <a:pt x="15376" y="2482"/>
                  </a:lnTo>
                  <a:lnTo>
                    <a:pt x="15498" y="2441"/>
                  </a:lnTo>
                  <a:lnTo>
                    <a:pt x="15661" y="2400"/>
                  </a:lnTo>
                  <a:lnTo>
                    <a:pt x="15824" y="2441"/>
                  </a:lnTo>
                  <a:lnTo>
                    <a:pt x="15905" y="2441"/>
                  </a:lnTo>
                  <a:lnTo>
                    <a:pt x="15986" y="2400"/>
                  </a:lnTo>
                  <a:lnTo>
                    <a:pt x="16068" y="2319"/>
                  </a:lnTo>
                  <a:lnTo>
                    <a:pt x="16068" y="2197"/>
                  </a:lnTo>
                  <a:lnTo>
                    <a:pt x="16068" y="2115"/>
                  </a:lnTo>
                  <a:lnTo>
                    <a:pt x="15986" y="2075"/>
                  </a:lnTo>
                  <a:lnTo>
                    <a:pt x="15905" y="1993"/>
                  </a:lnTo>
                  <a:lnTo>
                    <a:pt x="15824" y="1831"/>
                  </a:lnTo>
                  <a:lnTo>
                    <a:pt x="15661" y="1546"/>
                  </a:lnTo>
                  <a:lnTo>
                    <a:pt x="15458" y="1221"/>
                  </a:lnTo>
                  <a:lnTo>
                    <a:pt x="15254" y="936"/>
                  </a:lnTo>
                  <a:lnTo>
                    <a:pt x="15010" y="732"/>
                  </a:lnTo>
                  <a:lnTo>
                    <a:pt x="14807" y="570"/>
                  </a:lnTo>
                  <a:lnTo>
                    <a:pt x="14522" y="407"/>
                  </a:lnTo>
                  <a:lnTo>
                    <a:pt x="14278" y="285"/>
                  </a:lnTo>
                  <a:lnTo>
                    <a:pt x="13993" y="163"/>
                  </a:lnTo>
                  <a:lnTo>
                    <a:pt x="13668" y="82"/>
                  </a:lnTo>
                  <a:lnTo>
                    <a:pt x="13383" y="41"/>
                  </a:lnTo>
                  <a:lnTo>
                    <a:pt x="130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a:off x="3525528" y="329936"/>
              <a:ext cx="253176" cy="219636"/>
            </a:xfrm>
            <a:custGeom>
              <a:avLst/>
              <a:gdLst/>
              <a:ahLst/>
              <a:cxnLst/>
              <a:rect l="l" t="t" r="r" b="b"/>
              <a:pathLst>
                <a:path w="5533" h="4800" extrusionOk="0">
                  <a:moveTo>
                    <a:pt x="3865" y="0"/>
                  </a:moveTo>
                  <a:lnTo>
                    <a:pt x="3418" y="122"/>
                  </a:lnTo>
                  <a:lnTo>
                    <a:pt x="2930" y="285"/>
                  </a:lnTo>
                  <a:lnTo>
                    <a:pt x="2482" y="488"/>
                  </a:lnTo>
                  <a:lnTo>
                    <a:pt x="2075" y="773"/>
                  </a:lnTo>
                  <a:lnTo>
                    <a:pt x="1669" y="1058"/>
                  </a:lnTo>
                  <a:lnTo>
                    <a:pt x="1303" y="1424"/>
                  </a:lnTo>
                  <a:lnTo>
                    <a:pt x="936" y="1790"/>
                  </a:lnTo>
                  <a:lnTo>
                    <a:pt x="611" y="2197"/>
                  </a:lnTo>
                  <a:lnTo>
                    <a:pt x="326" y="2603"/>
                  </a:lnTo>
                  <a:lnTo>
                    <a:pt x="123" y="3010"/>
                  </a:lnTo>
                  <a:lnTo>
                    <a:pt x="1" y="3417"/>
                  </a:lnTo>
                  <a:lnTo>
                    <a:pt x="1" y="3661"/>
                  </a:lnTo>
                  <a:lnTo>
                    <a:pt x="1" y="3864"/>
                  </a:lnTo>
                  <a:lnTo>
                    <a:pt x="42" y="4068"/>
                  </a:lnTo>
                  <a:lnTo>
                    <a:pt x="123" y="4271"/>
                  </a:lnTo>
                  <a:lnTo>
                    <a:pt x="286" y="4515"/>
                  </a:lnTo>
                  <a:lnTo>
                    <a:pt x="489" y="4678"/>
                  </a:lnTo>
                  <a:lnTo>
                    <a:pt x="774" y="4759"/>
                  </a:lnTo>
                  <a:lnTo>
                    <a:pt x="1018" y="4800"/>
                  </a:lnTo>
                  <a:lnTo>
                    <a:pt x="1343" y="4800"/>
                  </a:lnTo>
                  <a:lnTo>
                    <a:pt x="1628" y="4759"/>
                  </a:lnTo>
                  <a:lnTo>
                    <a:pt x="2157" y="4637"/>
                  </a:lnTo>
                  <a:lnTo>
                    <a:pt x="2686" y="4434"/>
                  </a:lnTo>
                  <a:lnTo>
                    <a:pt x="3255" y="4149"/>
                  </a:lnTo>
                  <a:lnTo>
                    <a:pt x="3784" y="3864"/>
                  </a:lnTo>
                  <a:lnTo>
                    <a:pt x="4028" y="3661"/>
                  </a:lnTo>
                  <a:lnTo>
                    <a:pt x="4231" y="3458"/>
                  </a:lnTo>
                  <a:lnTo>
                    <a:pt x="4516" y="3173"/>
                  </a:lnTo>
                  <a:lnTo>
                    <a:pt x="4801" y="2807"/>
                  </a:lnTo>
                  <a:lnTo>
                    <a:pt x="5085" y="2441"/>
                  </a:lnTo>
                  <a:lnTo>
                    <a:pt x="5289" y="2034"/>
                  </a:lnTo>
                  <a:lnTo>
                    <a:pt x="5451" y="1587"/>
                  </a:lnTo>
                  <a:lnTo>
                    <a:pt x="5492" y="1383"/>
                  </a:lnTo>
                  <a:lnTo>
                    <a:pt x="5533" y="1180"/>
                  </a:lnTo>
                  <a:lnTo>
                    <a:pt x="5492" y="976"/>
                  </a:lnTo>
                  <a:lnTo>
                    <a:pt x="5451" y="773"/>
                  </a:lnTo>
                  <a:lnTo>
                    <a:pt x="5329" y="570"/>
                  </a:lnTo>
                  <a:lnTo>
                    <a:pt x="5207" y="366"/>
                  </a:lnTo>
                  <a:lnTo>
                    <a:pt x="5167" y="326"/>
                  </a:lnTo>
                  <a:lnTo>
                    <a:pt x="5126" y="285"/>
                  </a:lnTo>
                  <a:lnTo>
                    <a:pt x="4963" y="163"/>
                  </a:lnTo>
                  <a:lnTo>
                    <a:pt x="4760" y="82"/>
                  </a:lnTo>
                  <a:lnTo>
                    <a:pt x="45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3804748" y="1431806"/>
              <a:ext cx="132193" cy="186187"/>
            </a:xfrm>
            <a:custGeom>
              <a:avLst/>
              <a:gdLst/>
              <a:ahLst/>
              <a:cxnLst/>
              <a:rect l="l" t="t" r="r" b="b"/>
              <a:pathLst>
                <a:path w="2889" h="4069" extrusionOk="0">
                  <a:moveTo>
                    <a:pt x="936" y="0"/>
                  </a:moveTo>
                  <a:lnTo>
                    <a:pt x="692" y="41"/>
                  </a:lnTo>
                  <a:lnTo>
                    <a:pt x="488" y="204"/>
                  </a:lnTo>
                  <a:lnTo>
                    <a:pt x="326" y="366"/>
                  </a:lnTo>
                  <a:lnTo>
                    <a:pt x="204" y="570"/>
                  </a:lnTo>
                  <a:lnTo>
                    <a:pt x="82" y="814"/>
                  </a:lnTo>
                  <a:lnTo>
                    <a:pt x="0" y="1058"/>
                  </a:lnTo>
                  <a:lnTo>
                    <a:pt x="0" y="1302"/>
                  </a:lnTo>
                  <a:lnTo>
                    <a:pt x="0" y="1546"/>
                  </a:lnTo>
                  <a:lnTo>
                    <a:pt x="41" y="1790"/>
                  </a:lnTo>
                  <a:lnTo>
                    <a:pt x="163" y="2238"/>
                  </a:lnTo>
                  <a:lnTo>
                    <a:pt x="366" y="2685"/>
                  </a:lnTo>
                  <a:lnTo>
                    <a:pt x="651" y="3051"/>
                  </a:lnTo>
                  <a:lnTo>
                    <a:pt x="814" y="3254"/>
                  </a:lnTo>
                  <a:lnTo>
                    <a:pt x="1017" y="3458"/>
                  </a:lnTo>
                  <a:lnTo>
                    <a:pt x="1261" y="3621"/>
                  </a:lnTo>
                  <a:lnTo>
                    <a:pt x="1465" y="3743"/>
                  </a:lnTo>
                  <a:lnTo>
                    <a:pt x="1709" y="3865"/>
                  </a:lnTo>
                  <a:lnTo>
                    <a:pt x="1953" y="3946"/>
                  </a:lnTo>
                  <a:lnTo>
                    <a:pt x="2237" y="4027"/>
                  </a:lnTo>
                  <a:lnTo>
                    <a:pt x="2482" y="4068"/>
                  </a:lnTo>
                  <a:lnTo>
                    <a:pt x="2563" y="4068"/>
                  </a:lnTo>
                  <a:lnTo>
                    <a:pt x="2644" y="4027"/>
                  </a:lnTo>
                  <a:lnTo>
                    <a:pt x="2807" y="4027"/>
                  </a:lnTo>
                  <a:lnTo>
                    <a:pt x="2888" y="3946"/>
                  </a:lnTo>
                  <a:lnTo>
                    <a:pt x="2888" y="3865"/>
                  </a:lnTo>
                  <a:lnTo>
                    <a:pt x="2848" y="3214"/>
                  </a:lnTo>
                  <a:lnTo>
                    <a:pt x="2726" y="2604"/>
                  </a:lnTo>
                  <a:lnTo>
                    <a:pt x="2604" y="2034"/>
                  </a:lnTo>
                  <a:lnTo>
                    <a:pt x="2400" y="1424"/>
                  </a:lnTo>
                  <a:lnTo>
                    <a:pt x="2237" y="977"/>
                  </a:lnTo>
                  <a:lnTo>
                    <a:pt x="2115" y="733"/>
                  </a:lnTo>
                  <a:lnTo>
                    <a:pt x="1993" y="529"/>
                  </a:lnTo>
                  <a:lnTo>
                    <a:pt x="1831" y="326"/>
                  </a:lnTo>
                  <a:lnTo>
                    <a:pt x="1668" y="163"/>
                  </a:lnTo>
                  <a:lnTo>
                    <a:pt x="1465" y="41"/>
                  </a:lnTo>
                  <a:lnTo>
                    <a:pt x="12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4171412" y="996275"/>
              <a:ext cx="333206" cy="945533"/>
            </a:xfrm>
            <a:custGeom>
              <a:avLst/>
              <a:gdLst/>
              <a:ahLst/>
              <a:cxnLst/>
              <a:rect l="l" t="t" r="r" b="b"/>
              <a:pathLst>
                <a:path w="7282" h="20664" extrusionOk="0">
                  <a:moveTo>
                    <a:pt x="6549" y="0"/>
                  </a:moveTo>
                  <a:lnTo>
                    <a:pt x="6468" y="41"/>
                  </a:lnTo>
                  <a:lnTo>
                    <a:pt x="6427" y="82"/>
                  </a:lnTo>
                  <a:lnTo>
                    <a:pt x="6427" y="163"/>
                  </a:lnTo>
                  <a:lnTo>
                    <a:pt x="6427" y="244"/>
                  </a:lnTo>
                  <a:lnTo>
                    <a:pt x="6590" y="773"/>
                  </a:lnTo>
                  <a:lnTo>
                    <a:pt x="6712" y="1302"/>
                  </a:lnTo>
                  <a:lnTo>
                    <a:pt x="6793" y="1831"/>
                  </a:lnTo>
                  <a:lnTo>
                    <a:pt x="6875" y="2359"/>
                  </a:lnTo>
                  <a:lnTo>
                    <a:pt x="6875" y="2929"/>
                  </a:lnTo>
                  <a:lnTo>
                    <a:pt x="6834" y="3458"/>
                  </a:lnTo>
                  <a:lnTo>
                    <a:pt x="6793" y="3986"/>
                  </a:lnTo>
                  <a:lnTo>
                    <a:pt x="6671" y="4556"/>
                  </a:lnTo>
                  <a:lnTo>
                    <a:pt x="6549" y="5085"/>
                  </a:lnTo>
                  <a:lnTo>
                    <a:pt x="6346" y="5573"/>
                  </a:lnTo>
                  <a:lnTo>
                    <a:pt x="6143" y="6102"/>
                  </a:lnTo>
                  <a:lnTo>
                    <a:pt x="5899" y="6549"/>
                  </a:lnTo>
                  <a:lnTo>
                    <a:pt x="5614" y="7037"/>
                  </a:lnTo>
                  <a:lnTo>
                    <a:pt x="5288" y="7485"/>
                  </a:lnTo>
                  <a:lnTo>
                    <a:pt x="4963" y="7891"/>
                  </a:lnTo>
                  <a:lnTo>
                    <a:pt x="4597" y="8298"/>
                  </a:lnTo>
                  <a:lnTo>
                    <a:pt x="4272" y="8664"/>
                  </a:lnTo>
                  <a:lnTo>
                    <a:pt x="3905" y="9071"/>
                  </a:lnTo>
                  <a:lnTo>
                    <a:pt x="3621" y="9478"/>
                  </a:lnTo>
                  <a:lnTo>
                    <a:pt x="3377" y="9925"/>
                  </a:lnTo>
                  <a:lnTo>
                    <a:pt x="3255" y="10169"/>
                  </a:lnTo>
                  <a:lnTo>
                    <a:pt x="3214" y="10454"/>
                  </a:lnTo>
                  <a:lnTo>
                    <a:pt x="3173" y="10698"/>
                  </a:lnTo>
                  <a:lnTo>
                    <a:pt x="3133" y="10983"/>
                  </a:lnTo>
                  <a:lnTo>
                    <a:pt x="3173" y="11512"/>
                  </a:lnTo>
                  <a:lnTo>
                    <a:pt x="3295" y="12040"/>
                  </a:lnTo>
                  <a:lnTo>
                    <a:pt x="3458" y="12650"/>
                  </a:lnTo>
                  <a:lnTo>
                    <a:pt x="3499" y="12976"/>
                  </a:lnTo>
                  <a:lnTo>
                    <a:pt x="3499" y="13301"/>
                  </a:lnTo>
                  <a:lnTo>
                    <a:pt x="3499" y="13545"/>
                  </a:lnTo>
                  <a:lnTo>
                    <a:pt x="3458" y="13830"/>
                  </a:lnTo>
                  <a:lnTo>
                    <a:pt x="3377" y="14074"/>
                  </a:lnTo>
                  <a:lnTo>
                    <a:pt x="3295" y="14359"/>
                  </a:lnTo>
                  <a:lnTo>
                    <a:pt x="3011" y="14847"/>
                  </a:lnTo>
                  <a:lnTo>
                    <a:pt x="2726" y="15294"/>
                  </a:lnTo>
                  <a:lnTo>
                    <a:pt x="2360" y="15742"/>
                  </a:lnTo>
                  <a:lnTo>
                    <a:pt x="1994" y="16149"/>
                  </a:lnTo>
                  <a:lnTo>
                    <a:pt x="1180" y="17084"/>
                  </a:lnTo>
                  <a:lnTo>
                    <a:pt x="773" y="17572"/>
                  </a:lnTo>
                  <a:lnTo>
                    <a:pt x="448" y="18142"/>
                  </a:lnTo>
                  <a:lnTo>
                    <a:pt x="204" y="18671"/>
                  </a:lnTo>
                  <a:lnTo>
                    <a:pt x="82" y="18996"/>
                  </a:lnTo>
                  <a:lnTo>
                    <a:pt x="41" y="19281"/>
                  </a:lnTo>
                  <a:lnTo>
                    <a:pt x="1" y="19565"/>
                  </a:lnTo>
                  <a:lnTo>
                    <a:pt x="1" y="19891"/>
                  </a:lnTo>
                  <a:lnTo>
                    <a:pt x="41" y="20216"/>
                  </a:lnTo>
                  <a:lnTo>
                    <a:pt x="123" y="20501"/>
                  </a:lnTo>
                  <a:lnTo>
                    <a:pt x="163" y="20582"/>
                  </a:lnTo>
                  <a:lnTo>
                    <a:pt x="245" y="20623"/>
                  </a:lnTo>
                  <a:lnTo>
                    <a:pt x="326" y="20664"/>
                  </a:lnTo>
                  <a:lnTo>
                    <a:pt x="407" y="20664"/>
                  </a:lnTo>
                  <a:lnTo>
                    <a:pt x="448" y="20623"/>
                  </a:lnTo>
                  <a:lnTo>
                    <a:pt x="529" y="20582"/>
                  </a:lnTo>
                  <a:lnTo>
                    <a:pt x="529" y="20501"/>
                  </a:lnTo>
                  <a:lnTo>
                    <a:pt x="529" y="20420"/>
                  </a:lnTo>
                  <a:lnTo>
                    <a:pt x="448" y="20135"/>
                  </a:lnTo>
                  <a:lnTo>
                    <a:pt x="407" y="19809"/>
                  </a:lnTo>
                  <a:lnTo>
                    <a:pt x="407" y="19525"/>
                  </a:lnTo>
                  <a:lnTo>
                    <a:pt x="448" y="19281"/>
                  </a:lnTo>
                  <a:lnTo>
                    <a:pt x="489" y="18996"/>
                  </a:lnTo>
                  <a:lnTo>
                    <a:pt x="611" y="18711"/>
                  </a:lnTo>
                  <a:lnTo>
                    <a:pt x="855" y="18182"/>
                  </a:lnTo>
                  <a:lnTo>
                    <a:pt x="1180" y="17694"/>
                  </a:lnTo>
                  <a:lnTo>
                    <a:pt x="1546" y="17206"/>
                  </a:lnTo>
                  <a:lnTo>
                    <a:pt x="2319" y="16352"/>
                  </a:lnTo>
                  <a:lnTo>
                    <a:pt x="2685" y="15945"/>
                  </a:lnTo>
                  <a:lnTo>
                    <a:pt x="3011" y="15538"/>
                  </a:lnTo>
                  <a:lnTo>
                    <a:pt x="3336" y="15091"/>
                  </a:lnTo>
                  <a:lnTo>
                    <a:pt x="3580" y="14603"/>
                  </a:lnTo>
                  <a:lnTo>
                    <a:pt x="3783" y="14115"/>
                  </a:lnTo>
                  <a:lnTo>
                    <a:pt x="3865" y="13586"/>
                  </a:lnTo>
                  <a:lnTo>
                    <a:pt x="3905" y="13057"/>
                  </a:lnTo>
                  <a:lnTo>
                    <a:pt x="3824" y="12528"/>
                  </a:lnTo>
                  <a:lnTo>
                    <a:pt x="3702" y="11959"/>
                  </a:lnTo>
                  <a:lnTo>
                    <a:pt x="3580" y="11390"/>
                  </a:lnTo>
                  <a:lnTo>
                    <a:pt x="3539" y="11105"/>
                  </a:lnTo>
                  <a:lnTo>
                    <a:pt x="3539" y="10779"/>
                  </a:lnTo>
                  <a:lnTo>
                    <a:pt x="3580" y="10495"/>
                  </a:lnTo>
                  <a:lnTo>
                    <a:pt x="3661" y="10210"/>
                  </a:lnTo>
                  <a:lnTo>
                    <a:pt x="3783" y="9966"/>
                  </a:lnTo>
                  <a:lnTo>
                    <a:pt x="3905" y="9722"/>
                  </a:lnTo>
                  <a:lnTo>
                    <a:pt x="4231" y="9315"/>
                  </a:lnTo>
                  <a:lnTo>
                    <a:pt x="4556" y="8908"/>
                  </a:lnTo>
                  <a:lnTo>
                    <a:pt x="4922" y="8502"/>
                  </a:lnTo>
                  <a:lnTo>
                    <a:pt x="5288" y="8095"/>
                  </a:lnTo>
                  <a:lnTo>
                    <a:pt x="5614" y="7688"/>
                  </a:lnTo>
                  <a:lnTo>
                    <a:pt x="5939" y="7281"/>
                  </a:lnTo>
                  <a:lnTo>
                    <a:pt x="6183" y="6834"/>
                  </a:lnTo>
                  <a:lnTo>
                    <a:pt x="6427" y="6346"/>
                  </a:lnTo>
                  <a:lnTo>
                    <a:pt x="6671" y="5898"/>
                  </a:lnTo>
                  <a:lnTo>
                    <a:pt x="6834" y="5369"/>
                  </a:lnTo>
                  <a:lnTo>
                    <a:pt x="6997" y="4881"/>
                  </a:lnTo>
                  <a:lnTo>
                    <a:pt x="7119" y="4271"/>
                  </a:lnTo>
                  <a:lnTo>
                    <a:pt x="7241" y="3702"/>
                  </a:lnTo>
                  <a:lnTo>
                    <a:pt x="7282" y="3092"/>
                  </a:lnTo>
                  <a:lnTo>
                    <a:pt x="7282" y="2481"/>
                  </a:lnTo>
                  <a:lnTo>
                    <a:pt x="7200" y="1871"/>
                  </a:lnTo>
                  <a:lnTo>
                    <a:pt x="7119" y="1302"/>
                  </a:lnTo>
                  <a:lnTo>
                    <a:pt x="6997" y="732"/>
                  </a:lnTo>
                  <a:lnTo>
                    <a:pt x="6793" y="122"/>
                  </a:lnTo>
                  <a:lnTo>
                    <a:pt x="6753" y="82"/>
                  </a:lnTo>
                  <a:lnTo>
                    <a:pt x="6712" y="41"/>
                  </a:lnTo>
                  <a:lnTo>
                    <a:pt x="66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a:off x="2859190" y="1753810"/>
              <a:ext cx="738984" cy="288547"/>
            </a:xfrm>
            <a:custGeom>
              <a:avLst/>
              <a:gdLst/>
              <a:ahLst/>
              <a:cxnLst/>
              <a:rect l="l" t="t" r="r" b="b"/>
              <a:pathLst>
                <a:path w="16150" h="6306" extrusionOk="0">
                  <a:moveTo>
                    <a:pt x="12895" y="0"/>
                  </a:moveTo>
                  <a:lnTo>
                    <a:pt x="12407" y="41"/>
                  </a:lnTo>
                  <a:lnTo>
                    <a:pt x="11919" y="82"/>
                  </a:lnTo>
                  <a:lnTo>
                    <a:pt x="10943" y="326"/>
                  </a:lnTo>
                  <a:lnTo>
                    <a:pt x="9966" y="570"/>
                  </a:lnTo>
                  <a:lnTo>
                    <a:pt x="9438" y="651"/>
                  </a:lnTo>
                  <a:lnTo>
                    <a:pt x="8950" y="651"/>
                  </a:lnTo>
                  <a:lnTo>
                    <a:pt x="8421" y="611"/>
                  </a:lnTo>
                  <a:lnTo>
                    <a:pt x="7851" y="529"/>
                  </a:lnTo>
                  <a:lnTo>
                    <a:pt x="7323" y="488"/>
                  </a:lnTo>
                  <a:lnTo>
                    <a:pt x="6794" y="448"/>
                  </a:lnTo>
                  <a:lnTo>
                    <a:pt x="6346" y="488"/>
                  </a:lnTo>
                  <a:lnTo>
                    <a:pt x="5899" y="611"/>
                  </a:lnTo>
                  <a:lnTo>
                    <a:pt x="5492" y="773"/>
                  </a:lnTo>
                  <a:lnTo>
                    <a:pt x="5085" y="977"/>
                  </a:lnTo>
                  <a:lnTo>
                    <a:pt x="4719" y="1221"/>
                  </a:lnTo>
                  <a:lnTo>
                    <a:pt x="4353" y="1505"/>
                  </a:lnTo>
                  <a:lnTo>
                    <a:pt x="3702" y="2116"/>
                  </a:lnTo>
                  <a:lnTo>
                    <a:pt x="2970" y="2888"/>
                  </a:lnTo>
                  <a:lnTo>
                    <a:pt x="2563" y="3254"/>
                  </a:lnTo>
                  <a:lnTo>
                    <a:pt x="2157" y="3580"/>
                  </a:lnTo>
                  <a:lnTo>
                    <a:pt x="1709" y="3865"/>
                  </a:lnTo>
                  <a:lnTo>
                    <a:pt x="1262" y="4109"/>
                  </a:lnTo>
                  <a:lnTo>
                    <a:pt x="1018" y="4190"/>
                  </a:lnTo>
                  <a:lnTo>
                    <a:pt x="774" y="4231"/>
                  </a:lnTo>
                  <a:lnTo>
                    <a:pt x="489" y="4271"/>
                  </a:lnTo>
                  <a:lnTo>
                    <a:pt x="204" y="4271"/>
                  </a:lnTo>
                  <a:lnTo>
                    <a:pt x="123" y="4312"/>
                  </a:lnTo>
                  <a:lnTo>
                    <a:pt x="41" y="4353"/>
                  </a:lnTo>
                  <a:lnTo>
                    <a:pt x="1" y="4434"/>
                  </a:lnTo>
                  <a:lnTo>
                    <a:pt x="41" y="4556"/>
                  </a:lnTo>
                  <a:lnTo>
                    <a:pt x="164" y="4841"/>
                  </a:lnTo>
                  <a:lnTo>
                    <a:pt x="326" y="5085"/>
                  </a:lnTo>
                  <a:lnTo>
                    <a:pt x="530" y="5329"/>
                  </a:lnTo>
                  <a:lnTo>
                    <a:pt x="733" y="5573"/>
                  </a:lnTo>
                  <a:lnTo>
                    <a:pt x="977" y="5736"/>
                  </a:lnTo>
                  <a:lnTo>
                    <a:pt x="1221" y="5898"/>
                  </a:lnTo>
                  <a:lnTo>
                    <a:pt x="1506" y="6020"/>
                  </a:lnTo>
                  <a:lnTo>
                    <a:pt x="1791" y="6142"/>
                  </a:lnTo>
                  <a:lnTo>
                    <a:pt x="2075" y="6224"/>
                  </a:lnTo>
                  <a:lnTo>
                    <a:pt x="2360" y="6264"/>
                  </a:lnTo>
                  <a:lnTo>
                    <a:pt x="2685" y="6305"/>
                  </a:lnTo>
                  <a:lnTo>
                    <a:pt x="3296" y="6305"/>
                  </a:lnTo>
                  <a:lnTo>
                    <a:pt x="3580" y="6224"/>
                  </a:lnTo>
                  <a:lnTo>
                    <a:pt x="3906" y="6183"/>
                  </a:lnTo>
                  <a:lnTo>
                    <a:pt x="4190" y="6102"/>
                  </a:lnTo>
                  <a:lnTo>
                    <a:pt x="4516" y="5939"/>
                  </a:lnTo>
                  <a:lnTo>
                    <a:pt x="4841" y="5817"/>
                  </a:lnTo>
                  <a:lnTo>
                    <a:pt x="5411" y="5451"/>
                  </a:lnTo>
                  <a:lnTo>
                    <a:pt x="5940" y="5044"/>
                  </a:lnTo>
                  <a:lnTo>
                    <a:pt x="6468" y="4637"/>
                  </a:lnTo>
                  <a:lnTo>
                    <a:pt x="6997" y="4231"/>
                  </a:lnTo>
                  <a:lnTo>
                    <a:pt x="7282" y="4068"/>
                  </a:lnTo>
                  <a:lnTo>
                    <a:pt x="7567" y="3946"/>
                  </a:lnTo>
                  <a:lnTo>
                    <a:pt x="7892" y="3824"/>
                  </a:lnTo>
                  <a:lnTo>
                    <a:pt x="8177" y="3783"/>
                  </a:lnTo>
                  <a:lnTo>
                    <a:pt x="8502" y="3824"/>
                  </a:lnTo>
                  <a:lnTo>
                    <a:pt x="8828" y="3905"/>
                  </a:lnTo>
                  <a:lnTo>
                    <a:pt x="9153" y="4027"/>
                  </a:lnTo>
                  <a:lnTo>
                    <a:pt x="9438" y="4190"/>
                  </a:lnTo>
                  <a:lnTo>
                    <a:pt x="9966" y="4556"/>
                  </a:lnTo>
                  <a:lnTo>
                    <a:pt x="10251" y="4719"/>
                  </a:lnTo>
                  <a:lnTo>
                    <a:pt x="10536" y="4882"/>
                  </a:lnTo>
                  <a:lnTo>
                    <a:pt x="10861" y="4963"/>
                  </a:lnTo>
                  <a:lnTo>
                    <a:pt x="11187" y="5044"/>
                  </a:lnTo>
                  <a:lnTo>
                    <a:pt x="11227" y="5044"/>
                  </a:lnTo>
                  <a:lnTo>
                    <a:pt x="11431" y="5004"/>
                  </a:lnTo>
                  <a:lnTo>
                    <a:pt x="11634" y="5004"/>
                  </a:lnTo>
                  <a:lnTo>
                    <a:pt x="12000" y="4841"/>
                  </a:lnTo>
                  <a:lnTo>
                    <a:pt x="12366" y="4678"/>
                  </a:lnTo>
                  <a:lnTo>
                    <a:pt x="12732" y="4434"/>
                  </a:lnTo>
                  <a:lnTo>
                    <a:pt x="13261" y="4109"/>
                  </a:lnTo>
                  <a:lnTo>
                    <a:pt x="13546" y="3946"/>
                  </a:lnTo>
                  <a:lnTo>
                    <a:pt x="13790" y="3865"/>
                  </a:lnTo>
                  <a:lnTo>
                    <a:pt x="14400" y="3702"/>
                  </a:lnTo>
                  <a:lnTo>
                    <a:pt x="14970" y="3539"/>
                  </a:lnTo>
                  <a:lnTo>
                    <a:pt x="15254" y="3499"/>
                  </a:lnTo>
                  <a:lnTo>
                    <a:pt x="15783" y="3499"/>
                  </a:lnTo>
                  <a:lnTo>
                    <a:pt x="15824" y="3539"/>
                  </a:lnTo>
                  <a:lnTo>
                    <a:pt x="15905" y="3580"/>
                  </a:lnTo>
                  <a:lnTo>
                    <a:pt x="16027" y="3580"/>
                  </a:lnTo>
                  <a:lnTo>
                    <a:pt x="16109" y="3499"/>
                  </a:lnTo>
                  <a:lnTo>
                    <a:pt x="16149" y="3417"/>
                  </a:lnTo>
                  <a:lnTo>
                    <a:pt x="16149" y="3336"/>
                  </a:lnTo>
                  <a:lnTo>
                    <a:pt x="15987" y="2522"/>
                  </a:lnTo>
                  <a:lnTo>
                    <a:pt x="15905" y="2156"/>
                  </a:lnTo>
                  <a:lnTo>
                    <a:pt x="15783" y="1749"/>
                  </a:lnTo>
                  <a:lnTo>
                    <a:pt x="15539" y="1383"/>
                  </a:lnTo>
                  <a:lnTo>
                    <a:pt x="15254" y="1058"/>
                  </a:lnTo>
                  <a:lnTo>
                    <a:pt x="14929" y="773"/>
                  </a:lnTo>
                  <a:lnTo>
                    <a:pt x="14563" y="529"/>
                  </a:lnTo>
                  <a:lnTo>
                    <a:pt x="14197" y="326"/>
                  </a:lnTo>
                  <a:lnTo>
                    <a:pt x="13749" y="163"/>
                  </a:lnTo>
                  <a:lnTo>
                    <a:pt x="13343" y="41"/>
                  </a:lnTo>
                  <a:lnTo>
                    <a:pt x="128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5"/>
            <p:cNvSpPr/>
            <p:nvPr/>
          </p:nvSpPr>
          <p:spPr>
            <a:xfrm>
              <a:off x="6728819" y="3784445"/>
              <a:ext cx="212223" cy="307170"/>
            </a:xfrm>
            <a:custGeom>
              <a:avLst/>
              <a:gdLst/>
              <a:ahLst/>
              <a:cxnLst/>
              <a:rect l="l" t="t" r="r" b="b"/>
              <a:pathLst>
                <a:path w="4638" h="6713" extrusionOk="0">
                  <a:moveTo>
                    <a:pt x="1424" y="1"/>
                  </a:moveTo>
                  <a:lnTo>
                    <a:pt x="692" y="1709"/>
                  </a:lnTo>
                  <a:lnTo>
                    <a:pt x="204" y="2686"/>
                  </a:lnTo>
                  <a:lnTo>
                    <a:pt x="1" y="3133"/>
                  </a:lnTo>
                  <a:lnTo>
                    <a:pt x="2075" y="3540"/>
                  </a:lnTo>
                  <a:lnTo>
                    <a:pt x="2360" y="3621"/>
                  </a:lnTo>
                  <a:lnTo>
                    <a:pt x="2482" y="3662"/>
                  </a:lnTo>
                  <a:lnTo>
                    <a:pt x="2604" y="3784"/>
                  </a:lnTo>
                  <a:lnTo>
                    <a:pt x="2726" y="3947"/>
                  </a:lnTo>
                  <a:lnTo>
                    <a:pt x="2767" y="4109"/>
                  </a:lnTo>
                  <a:lnTo>
                    <a:pt x="2767" y="4516"/>
                  </a:lnTo>
                  <a:lnTo>
                    <a:pt x="2807" y="5330"/>
                  </a:lnTo>
                  <a:lnTo>
                    <a:pt x="2929" y="6143"/>
                  </a:lnTo>
                  <a:lnTo>
                    <a:pt x="2970" y="6346"/>
                  </a:lnTo>
                  <a:lnTo>
                    <a:pt x="3051" y="6509"/>
                  </a:lnTo>
                  <a:lnTo>
                    <a:pt x="3173" y="6631"/>
                  </a:lnTo>
                  <a:lnTo>
                    <a:pt x="3214" y="6672"/>
                  </a:lnTo>
                  <a:lnTo>
                    <a:pt x="3336" y="6713"/>
                  </a:lnTo>
                  <a:lnTo>
                    <a:pt x="3417" y="6713"/>
                  </a:lnTo>
                  <a:lnTo>
                    <a:pt x="3539" y="6672"/>
                  </a:lnTo>
                  <a:lnTo>
                    <a:pt x="3621" y="6631"/>
                  </a:lnTo>
                  <a:lnTo>
                    <a:pt x="3702" y="6550"/>
                  </a:lnTo>
                  <a:lnTo>
                    <a:pt x="3824" y="6346"/>
                  </a:lnTo>
                  <a:lnTo>
                    <a:pt x="3905" y="6102"/>
                  </a:lnTo>
                  <a:lnTo>
                    <a:pt x="3987" y="5614"/>
                  </a:lnTo>
                  <a:lnTo>
                    <a:pt x="4068" y="5167"/>
                  </a:lnTo>
                  <a:lnTo>
                    <a:pt x="4190" y="4557"/>
                  </a:lnTo>
                  <a:lnTo>
                    <a:pt x="4312" y="3947"/>
                  </a:lnTo>
                  <a:lnTo>
                    <a:pt x="4475" y="3336"/>
                  </a:lnTo>
                  <a:lnTo>
                    <a:pt x="4597" y="2726"/>
                  </a:lnTo>
                  <a:lnTo>
                    <a:pt x="4597" y="2686"/>
                  </a:lnTo>
                  <a:lnTo>
                    <a:pt x="4638" y="2360"/>
                  </a:lnTo>
                  <a:lnTo>
                    <a:pt x="4638" y="2035"/>
                  </a:lnTo>
                  <a:lnTo>
                    <a:pt x="4597" y="1750"/>
                  </a:lnTo>
                  <a:lnTo>
                    <a:pt x="4516" y="1587"/>
                  </a:lnTo>
                  <a:lnTo>
                    <a:pt x="4475" y="1465"/>
                  </a:lnTo>
                  <a:lnTo>
                    <a:pt x="4312" y="1303"/>
                  </a:lnTo>
                  <a:lnTo>
                    <a:pt x="4109" y="1140"/>
                  </a:lnTo>
                  <a:lnTo>
                    <a:pt x="3661" y="937"/>
                  </a:lnTo>
                  <a:lnTo>
                    <a:pt x="2563" y="448"/>
                  </a:lnTo>
                  <a:lnTo>
                    <a:pt x="14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a:off x="6719530" y="3775156"/>
              <a:ext cx="230801" cy="325748"/>
            </a:xfrm>
            <a:custGeom>
              <a:avLst/>
              <a:gdLst/>
              <a:ahLst/>
              <a:cxnLst/>
              <a:rect l="l" t="t" r="r" b="b"/>
              <a:pathLst>
                <a:path w="5044" h="7119" extrusionOk="0">
                  <a:moveTo>
                    <a:pt x="1760" y="478"/>
                  </a:moveTo>
                  <a:lnTo>
                    <a:pt x="2685" y="855"/>
                  </a:lnTo>
                  <a:lnTo>
                    <a:pt x="3783" y="1302"/>
                  </a:lnTo>
                  <a:lnTo>
                    <a:pt x="4027" y="1424"/>
                  </a:lnTo>
                  <a:lnTo>
                    <a:pt x="4230" y="1546"/>
                  </a:lnTo>
                  <a:lnTo>
                    <a:pt x="4393" y="1668"/>
                  </a:lnTo>
                  <a:lnTo>
                    <a:pt x="4556" y="1872"/>
                  </a:lnTo>
                  <a:lnTo>
                    <a:pt x="4637" y="2116"/>
                  </a:lnTo>
                  <a:lnTo>
                    <a:pt x="4637" y="2360"/>
                  </a:lnTo>
                  <a:lnTo>
                    <a:pt x="4597" y="2848"/>
                  </a:lnTo>
                  <a:lnTo>
                    <a:pt x="4475" y="3458"/>
                  </a:lnTo>
                  <a:lnTo>
                    <a:pt x="4353" y="4028"/>
                  </a:lnTo>
                  <a:lnTo>
                    <a:pt x="4190" y="4597"/>
                  </a:lnTo>
                  <a:lnTo>
                    <a:pt x="4068" y="5207"/>
                  </a:lnTo>
                  <a:lnTo>
                    <a:pt x="4027" y="5817"/>
                  </a:lnTo>
                  <a:lnTo>
                    <a:pt x="3946" y="6143"/>
                  </a:lnTo>
                  <a:lnTo>
                    <a:pt x="3864" y="6468"/>
                  </a:lnTo>
                  <a:lnTo>
                    <a:pt x="3783" y="6590"/>
                  </a:lnTo>
                  <a:lnTo>
                    <a:pt x="3702" y="6671"/>
                  </a:lnTo>
                  <a:lnTo>
                    <a:pt x="3580" y="6712"/>
                  </a:lnTo>
                  <a:lnTo>
                    <a:pt x="3539" y="6712"/>
                  </a:lnTo>
                  <a:lnTo>
                    <a:pt x="3458" y="6671"/>
                  </a:lnTo>
                  <a:lnTo>
                    <a:pt x="3376" y="6590"/>
                  </a:lnTo>
                  <a:lnTo>
                    <a:pt x="3336" y="6468"/>
                  </a:lnTo>
                  <a:lnTo>
                    <a:pt x="3295" y="6265"/>
                  </a:lnTo>
                  <a:lnTo>
                    <a:pt x="3214" y="5573"/>
                  </a:lnTo>
                  <a:lnTo>
                    <a:pt x="3173" y="5004"/>
                  </a:lnTo>
                  <a:lnTo>
                    <a:pt x="3173" y="4434"/>
                  </a:lnTo>
                  <a:lnTo>
                    <a:pt x="3132" y="4231"/>
                  </a:lnTo>
                  <a:lnTo>
                    <a:pt x="3092" y="4028"/>
                  </a:lnTo>
                  <a:lnTo>
                    <a:pt x="2970" y="3865"/>
                  </a:lnTo>
                  <a:lnTo>
                    <a:pt x="2848" y="3743"/>
                  </a:lnTo>
                  <a:lnTo>
                    <a:pt x="2563" y="3580"/>
                  </a:lnTo>
                  <a:lnTo>
                    <a:pt x="2278" y="3539"/>
                  </a:lnTo>
                  <a:lnTo>
                    <a:pt x="1668" y="3417"/>
                  </a:lnTo>
                  <a:lnTo>
                    <a:pt x="512" y="3186"/>
                  </a:lnTo>
                  <a:lnTo>
                    <a:pt x="570" y="3051"/>
                  </a:lnTo>
                  <a:lnTo>
                    <a:pt x="1058" y="2034"/>
                  </a:lnTo>
                  <a:lnTo>
                    <a:pt x="1465" y="1180"/>
                  </a:lnTo>
                  <a:lnTo>
                    <a:pt x="1668" y="733"/>
                  </a:lnTo>
                  <a:lnTo>
                    <a:pt x="1760" y="478"/>
                  </a:lnTo>
                  <a:close/>
                  <a:moveTo>
                    <a:pt x="1627" y="1"/>
                  </a:moveTo>
                  <a:lnTo>
                    <a:pt x="1546" y="41"/>
                  </a:lnTo>
                  <a:lnTo>
                    <a:pt x="1505" y="82"/>
                  </a:lnTo>
                  <a:lnTo>
                    <a:pt x="1465" y="163"/>
                  </a:lnTo>
                  <a:lnTo>
                    <a:pt x="1098" y="977"/>
                  </a:lnTo>
                  <a:lnTo>
                    <a:pt x="732" y="1790"/>
                  </a:lnTo>
                  <a:lnTo>
                    <a:pt x="285" y="2767"/>
                  </a:lnTo>
                  <a:lnTo>
                    <a:pt x="122" y="3092"/>
                  </a:lnTo>
                  <a:lnTo>
                    <a:pt x="41" y="3173"/>
                  </a:lnTo>
                  <a:lnTo>
                    <a:pt x="41" y="3214"/>
                  </a:lnTo>
                  <a:lnTo>
                    <a:pt x="0" y="3336"/>
                  </a:lnTo>
                  <a:lnTo>
                    <a:pt x="41" y="3458"/>
                  </a:lnTo>
                  <a:lnTo>
                    <a:pt x="82" y="3499"/>
                  </a:lnTo>
                  <a:lnTo>
                    <a:pt x="122" y="3539"/>
                  </a:lnTo>
                  <a:lnTo>
                    <a:pt x="1465" y="3783"/>
                  </a:lnTo>
                  <a:lnTo>
                    <a:pt x="2115" y="3906"/>
                  </a:lnTo>
                  <a:lnTo>
                    <a:pt x="2400" y="3987"/>
                  </a:lnTo>
                  <a:lnTo>
                    <a:pt x="2563" y="4028"/>
                  </a:lnTo>
                  <a:lnTo>
                    <a:pt x="2685" y="4109"/>
                  </a:lnTo>
                  <a:lnTo>
                    <a:pt x="2766" y="4231"/>
                  </a:lnTo>
                  <a:lnTo>
                    <a:pt x="2766" y="4353"/>
                  </a:lnTo>
                  <a:lnTo>
                    <a:pt x="2766" y="4638"/>
                  </a:lnTo>
                  <a:lnTo>
                    <a:pt x="2807" y="5288"/>
                  </a:lnTo>
                  <a:lnTo>
                    <a:pt x="2848" y="5939"/>
                  </a:lnTo>
                  <a:lnTo>
                    <a:pt x="2888" y="6224"/>
                  </a:lnTo>
                  <a:lnTo>
                    <a:pt x="2970" y="6549"/>
                  </a:lnTo>
                  <a:lnTo>
                    <a:pt x="3010" y="6712"/>
                  </a:lnTo>
                  <a:lnTo>
                    <a:pt x="3132" y="6916"/>
                  </a:lnTo>
                  <a:lnTo>
                    <a:pt x="3295" y="7038"/>
                  </a:lnTo>
                  <a:lnTo>
                    <a:pt x="3458" y="7119"/>
                  </a:lnTo>
                  <a:lnTo>
                    <a:pt x="3620" y="7119"/>
                  </a:lnTo>
                  <a:lnTo>
                    <a:pt x="3783" y="7078"/>
                  </a:lnTo>
                  <a:lnTo>
                    <a:pt x="3905" y="6997"/>
                  </a:lnTo>
                  <a:lnTo>
                    <a:pt x="4027" y="6916"/>
                  </a:lnTo>
                  <a:lnTo>
                    <a:pt x="4149" y="6753"/>
                  </a:lnTo>
                  <a:lnTo>
                    <a:pt x="4230" y="6631"/>
                  </a:lnTo>
                  <a:lnTo>
                    <a:pt x="4312" y="6305"/>
                  </a:lnTo>
                  <a:lnTo>
                    <a:pt x="4393" y="5939"/>
                  </a:lnTo>
                  <a:lnTo>
                    <a:pt x="4434" y="5614"/>
                  </a:lnTo>
                  <a:lnTo>
                    <a:pt x="4515" y="4922"/>
                  </a:lnTo>
                  <a:lnTo>
                    <a:pt x="4678" y="4272"/>
                  </a:lnTo>
                  <a:lnTo>
                    <a:pt x="4841" y="3621"/>
                  </a:lnTo>
                  <a:lnTo>
                    <a:pt x="5003" y="2970"/>
                  </a:lnTo>
                  <a:lnTo>
                    <a:pt x="5044" y="2441"/>
                  </a:lnTo>
                  <a:lnTo>
                    <a:pt x="5044" y="2156"/>
                  </a:lnTo>
                  <a:lnTo>
                    <a:pt x="4963" y="1912"/>
                  </a:lnTo>
                  <a:lnTo>
                    <a:pt x="4881" y="1628"/>
                  </a:lnTo>
                  <a:lnTo>
                    <a:pt x="4719" y="1424"/>
                  </a:lnTo>
                  <a:lnTo>
                    <a:pt x="4515" y="1262"/>
                  </a:lnTo>
                  <a:lnTo>
                    <a:pt x="4271" y="1099"/>
                  </a:lnTo>
                  <a:lnTo>
                    <a:pt x="3661" y="814"/>
                  </a:lnTo>
                  <a:lnTo>
                    <a:pt x="3010" y="529"/>
                  </a:lnTo>
                  <a:lnTo>
                    <a:pt x="1709" y="41"/>
                  </a:lnTo>
                  <a:lnTo>
                    <a:pt x="1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6073646" y="3339625"/>
              <a:ext cx="759437" cy="779891"/>
            </a:xfrm>
            <a:custGeom>
              <a:avLst/>
              <a:gdLst/>
              <a:ahLst/>
              <a:cxnLst/>
              <a:rect l="l" t="t" r="r" b="b"/>
              <a:pathLst>
                <a:path w="16597" h="17044" extrusionOk="0">
                  <a:moveTo>
                    <a:pt x="11390" y="0"/>
                  </a:moveTo>
                  <a:lnTo>
                    <a:pt x="204" y="570"/>
                  </a:lnTo>
                  <a:lnTo>
                    <a:pt x="123" y="570"/>
                  </a:lnTo>
                  <a:lnTo>
                    <a:pt x="41" y="651"/>
                  </a:lnTo>
                  <a:lnTo>
                    <a:pt x="1" y="733"/>
                  </a:lnTo>
                  <a:lnTo>
                    <a:pt x="1" y="814"/>
                  </a:lnTo>
                  <a:lnTo>
                    <a:pt x="163" y="2075"/>
                  </a:lnTo>
                  <a:lnTo>
                    <a:pt x="245" y="3377"/>
                  </a:lnTo>
                  <a:lnTo>
                    <a:pt x="285" y="4637"/>
                  </a:lnTo>
                  <a:lnTo>
                    <a:pt x="367" y="5939"/>
                  </a:lnTo>
                  <a:lnTo>
                    <a:pt x="489" y="7159"/>
                  </a:lnTo>
                  <a:lnTo>
                    <a:pt x="611" y="8380"/>
                  </a:lnTo>
                  <a:lnTo>
                    <a:pt x="814" y="9641"/>
                  </a:lnTo>
                  <a:lnTo>
                    <a:pt x="1017" y="10861"/>
                  </a:lnTo>
                  <a:lnTo>
                    <a:pt x="1262" y="12081"/>
                  </a:lnTo>
                  <a:lnTo>
                    <a:pt x="1546" y="13301"/>
                  </a:lnTo>
                  <a:lnTo>
                    <a:pt x="1872" y="14522"/>
                  </a:lnTo>
                  <a:lnTo>
                    <a:pt x="2278" y="15701"/>
                  </a:lnTo>
                  <a:lnTo>
                    <a:pt x="2441" y="16230"/>
                  </a:lnTo>
                  <a:lnTo>
                    <a:pt x="2522" y="16556"/>
                  </a:lnTo>
                  <a:lnTo>
                    <a:pt x="2644" y="16840"/>
                  </a:lnTo>
                  <a:lnTo>
                    <a:pt x="2767" y="16962"/>
                  </a:lnTo>
                  <a:lnTo>
                    <a:pt x="2889" y="17003"/>
                  </a:lnTo>
                  <a:lnTo>
                    <a:pt x="3133" y="17044"/>
                  </a:lnTo>
                  <a:lnTo>
                    <a:pt x="3377" y="17044"/>
                  </a:lnTo>
                  <a:lnTo>
                    <a:pt x="3865" y="17003"/>
                  </a:lnTo>
                  <a:lnTo>
                    <a:pt x="5085" y="16881"/>
                  </a:lnTo>
                  <a:lnTo>
                    <a:pt x="6346" y="16759"/>
                  </a:lnTo>
                  <a:lnTo>
                    <a:pt x="6427" y="16718"/>
                  </a:lnTo>
                  <a:lnTo>
                    <a:pt x="6509" y="16637"/>
                  </a:lnTo>
                  <a:lnTo>
                    <a:pt x="6509" y="16556"/>
                  </a:lnTo>
                  <a:lnTo>
                    <a:pt x="6509" y="16474"/>
                  </a:lnTo>
                  <a:lnTo>
                    <a:pt x="6509" y="16434"/>
                  </a:lnTo>
                  <a:lnTo>
                    <a:pt x="6468" y="16149"/>
                  </a:lnTo>
                  <a:lnTo>
                    <a:pt x="6468" y="15254"/>
                  </a:lnTo>
                  <a:lnTo>
                    <a:pt x="6468" y="12447"/>
                  </a:lnTo>
                  <a:lnTo>
                    <a:pt x="6509" y="9153"/>
                  </a:lnTo>
                  <a:lnTo>
                    <a:pt x="6590" y="5858"/>
                  </a:lnTo>
                  <a:lnTo>
                    <a:pt x="6590" y="4760"/>
                  </a:lnTo>
                  <a:lnTo>
                    <a:pt x="7526" y="6997"/>
                  </a:lnTo>
                  <a:lnTo>
                    <a:pt x="8095" y="8461"/>
                  </a:lnTo>
                  <a:lnTo>
                    <a:pt x="8380" y="9153"/>
                  </a:lnTo>
                  <a:lnTo>
                    <a:pt x="8705" y="9885"/>
                  </a:lnTo>
                  <a:lnTo>
                    <a:pt x="9031" y="10454"/>
                  </a:lnTo>
                  <a:lnTo>
                    <a:pt x="9356" y="10942"/>
                  </a:lnTo>
                  <a:lnTo>
                    <a:pt x="9559" y="11186"/>
                  </a:lnTo>
                  <a:lnTo>
                    <a:pt x="9803" y="11390"/>
                  </a:lnTo>
                  <a:lnTo>
                    <a:pt x="10048" y="11593"/>
                  </a:lnTo>
                  <a:lnTo>
                    <a:pt x="10292" y="11796"/>
                  </a:lnTo>
                  <a:lnTo>
                    <a:pt x="10780" y="12041"/>
                  </a:lnTo>
                  <a:lnTo>
                    <a:pt x="11309" y="12244"/>
                  </a:lnTo>
                  <a:lnTo>
                    <a:pt x="11837" y="12407"/>
                  </a:lnTo>
                  <a:lnTo>
                    <a:pt x="12407" y="12529"/>
                  </a:lnTo>
                  <a:lnTo>
                    <a:pt x="13668" y="12773"/>
                  </a:lnTo>
                  <a:lnTo>
                    <a:pt x="14319" y="12895"/>
                  </a:lnTo>
                  <a:lnTo>
                    <a:pt x="14929" y="13098"/>
                  </a:lnTo>
                  <a:lnTo>
                    <a:pt x="15051" y="13098"/>
                  </a:lnTo>
                  <a:lnTo>
                    <a:pt x="15173" y="13017"/>
                  </a:lnTo>
                  <a:lnTo>
                    <a:pt x="15620" y="12285"/>
                  </a:lnTo>
                  <a:lnTo>
                    <a:pt x="15986" y="11552"/>
                  </a:lnTo>
                  <a:lnTo>
                    <a:pt x="16312" y="10820"/>
                  </a:lnTo>
                  <a:lnTo>
                    <a:pt x="16596" y="10047"/>
                  </a:lnTo>
                  <a:lnTo>
                    <a:pt x="16596" y="9885"/>
                  </a:lnTo>
                  <a:lnTo>
                    <a:pt x="16556" y="9844"/>
                  </a:lnTo>
                  <a:lnTo>
                    <a:pt x="16515" y="9803"/>
                  </a:lnTo>
                  <a:lnTo>
                    <a:pt x="15824" y="9478"/>
                  </a:lnTo>
                  <a:lnTo>
                    <a:pt x="15173" y="9153"/>
                  </a:lnTo>
                  <a:lnTo>
                    <a:pt x="14522" y="8786"/>
                  </a:lnTo>
                  <a:lnTo>
                    <a:pt x="13912" y="8339"/>
                  </a:lnTo>
                  <a:lnTo>
                    <a:pt x="13668" y="8095"/>
                  </a:lnTo>
                  <a:lnTo>
                    <a:pt x="13424" y="7810"/>
                  </a:lnTo>
                  <a:lnTo>
                    <a:pt x="13180" y="7525"/>
                  </a:lnTo>
                  <a:lnTo>
                    <a:pt x="13017" y="7241"/>
                  </a:lnTo>
                  <a:lnTo>
                    <a:pt x="12814" y="6834"/>
                  </a:lnTo>
                  <a:lnTo>
                    <a:pt x="12692" y="6387"/>
                  </a:lnTo>
                  <a:lnTo>
                    <a:pt x="12488" y="5492"/>
                  </a:lnTo>
                  <a:lnTo>
                    <a:pt x="12041" y="3254"/>
                  </a:lnTo>
                  <a:lnTo>
                    <a:pt x="11837" y="2116"/>
                  </a:lnTo>
                  <a:lnTo>
                    <a:pt x="11634" y="936"/>
                  </a:lnTo>
                  <a:lnTo>
                    <a:pt x="11593" y="489"/>
                  </a:lnTo>
                  <a:lnTo>
                    <a:pt x="11593" y="326"/>
                  </a:lnTo>
                  <a:lnTo>
                    <a:pt x="11593" y="285"/>
                  </a:lnTo>
                  <a:lnTo>
                    <a:pt x="11593" y="163"/>
                  </a:lnTo>
                  <a:lnTo>
                    <a:pt x="11593" y="82"/>
                  </a:lnTo>
                  <a:lnTo>
                    <a:pt x="11512" y="41"/>
                  </a:lnTo>
                  <a:lnTo>
                    <a:pt x="113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a:off x="6110894" y="4084119"/>
              <a:ext cx="262465" cy="236429"/>
            </a:xfrm>
            <a:custGeom>
              <a:avLst/>
              <a:gdLst/>
              <a:ahLst/>
              <a:cxnLst/>
              <a:rect l="l" t="t" r="r" b="b"/>
              <a:pathLst>
                <a:path w="5736" h="5167" extrusionOk="0">
                  <a:moveTo>
                    <a:pt x="5654" y="1"/>
                  </a:moveTo>
                  <a:lnTo>
                    <a:pt x="4800" y="164"/>
                  </a:lnTo>
                  <a:lnTo>
                    <a:pt x="3946" y="245"/>
                  </a:lnTo>
                  <a:lnTo>
                    <a:pt x="3091" y="326"/>
                  </a:lnTo>
                  <a:lnTo>
                    <a:pt x="2237" y="326"/>
                  </a:lnTo>
                  <a:lnTo>
                    <a:pt x="2197" y="489"/>
                  </a:lnTo>
                  <a:lnTo>
                    <a:pt x="2197" y="652"/>
                  </a:lnTo>
                  <a:lnTo>
                    <a:pt x="2237" y="977"/>
                  </a:lnTo>
                  <a:lnTo>
                    <a:pt x="2359" y="1302"/>
                  </a:lnTo>
                  <a:lnTo>
                    <a:pt x="2441" y="1628"/>
                  </a:lnTo>
                  <a:lnTo>
                    <a:pt x="2563" y="1953"/>
                  </a:lnTo>
                  <a:lnTo>
                    <a:pt x="2603" y="2279"/>
                  </a:lnTo>
                  <a:lnTo>
                    <a:pt x="2603" y="2604"/>
                  </a:lnTo>
                  <a:lnTo>
                    <a:pt x="2563" y="2726"/>
                  </a:lnTo>
                  <a:lnTo>
                    <a:pt x="2481" y="2889"/>
                  </a:lnTo>
                  <a:lnTo>
                    <a:pt x="2319" y="3052"/>
                  </a:lnTo>
                  <a:lnTo>
                    <a:pt x="2115" y="3214"/>
                  </a:lnTo>
                  <a:lnTo>
                    <a:pt x="1627" y="3540"/>
                  </a:lnTo>
                  <a:lnTo>
                    <a:pt x="1180" y="3784"/>
                  </a:lnTo>
                  <a:lnTo>
                    <a:pt x="732" y="4109"/>
                  </a:lnTo>
                  <a:lnTo>
                    <a:pt x="325" y="4435"/>
                  </a:lnTo>
                  <a:lnTo>
                    <a:pt x="203" y="4597"/>
                  </a:lnTo>
                  <a:lnTo>
                    <a:pt x="81" y="4760"/>
                  </a:lnTo>
                  <a:lnTo>
                    <a:pt x="0" y="4882"/>
                  </a:lnTo>
                  <a:lnTo>
                    <a:pt x="41" y="5004"/>
                  </a:lnTo>
                  <a:lnTo>
                    <a:pt x="122" y="5085"/>
                  </a:lnTo>
                  <a:lnTo>
                    <a:pt x="244" y="5126"/>
                  </a:lnTo>
                  <a:lnTo>
                    <a:pt x="448" y="5167"/>
                  </a:lnTo>
                  <a:lnTo>
                    <a:pt x="651" y="5126"/>
                  </a:lnTo>
                  <a:lnTo>
                    <a:pt x="1505" y="4923"/>
                  </a:lnTo>
                  <a:lnTo>
                    <a:pt x="2400" y="4760"/>
                  </a:lnTo>
                  <a:lnTo>
                    <a:pt x="3295" y="4597"/>
                  </a:lnTo>
                  <a:lnTo>
                    <a:pt x="4149" y="4353"/>
                  </a:lnTo>
                  <a:lnTo>
                    <a:pt x="4474" y="4231"/>
                  </a:lnTo>
                  <a:lnTo>
                    <a:pt x="4800" y="4109"/>
                  </a:lnTo>
                  <a:lnTo>
                    <a:pt x="5085" y="3906"/>
                  </a:lnTo>
                  <a:lnTo>
                    <a:pt x="5329" y="3702"/>
                  </a:lnTo>
                  <a:lnTo>
                    <a:pt x="5451" y="3540"/>
                  </a:lnTo>
                  <a:lnTo>
                    <a:pt x="5532" y="3336"/>
                  </a:lnTo>
                  <a:lnTo>
                    <a:pt x="5654" y="2930"/>
                  </a:lnTo>
                  <a:lnTo>
                    <a:pt x="5735" y="2441"/>
                  </a:lnTo>
                  <a:lnTo>
                    <a:pt x="5735" y="1913"/>
                  </a:lnTo>
                  <a:lnTo>
                    <a:pt x="5735" y="1384"/>
                  </a:lnTo>
                  <a:lnTo>
                    <a:pt x="5695" y="896"/>
                  </a:lnTo>
                  <a:lnTo>
                    <a:pt x="5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a:off x="6103435" y="4076706"/>
              <a:ext cx="279212" cy="251300"/>
            </a:xfrm>
            <a:custGeom>
              <a:avLst/>
              <a:gdLst/>
              <a:ahLst/>
              <a:cxnLst/>
              <a:rect l="l" t="t" r="r" b="b"/>
              <a:pathLst>
                <a:path w="6102" h="5492" extrusionOk="0">
                  <a:moveTo>
                    <a:pt x="5624" y="400"/>
                  </a:moveTo>
                  <a:lnTo>
                    <a:pt x="5654" y="1058"/>
                  </a:lnTo>
                  <a:lnTo>
                    <a:pt x="5736" y="1993"/>
                  </a:lnTo>
                  <a:lnTo>
                    <a:pt x="5695" y="2441"/>
                  </a:lnTo>
                  <a:lnTo>
                    <a:pt x="5654" y="2888"/>
                  </a:lnTo>
                  <a:lnTo>
                    <a:pt x="5614" y="3092"/>
                  </a:lnTo>
                  <a:lnTo>
                    <a:pt x="5573" y="3336"/>
                  </a:lnTo>
                  <a:lnTo>
                    <a:pt x="5451" y="3539"/>
                  </a:lnTo>
                  <a:lnTo>
                    <a:pt x="5329" y="3702"/>
                  </a:lnTo>
                  <a:lnTo>
                    <a:pt x="5044" y="3986"/>
                  </a:lnTo>
                  <a:lnTo>
                    <a:pt x="4719" y="4149"/>
                  </a:lnTo>
                  <a:lnTo>
                    <a:pt x="4353" y="4312"/>
                  </a:lnTo>
                  <a:lnTo>
                    <a:pt x="3987" y="4393"/>
                  </a:lnTo>
                  <a:lnTo>
                    <a:pt x="3132" y="4637"/>
                  </a:lnTo>
                  <a:lnTo>
                    <a:pt x="2278" y="4800"/>
                  </a:lnTo>
                  <a:lnTo>
                    <a:pt x="1505" y="4922"/>
                  </a:lnTo>
                  <a:lnTo>
                    <a:pt x="1058" y="5044"/>
                  </a:lnTo>
                  <a:lnTo>
                    <a:pt x="814" y="5085"/>
                  </a:lnTo>
                  <a:lnTo>
                    <a:pt x="570" y="5125"/>
                  </a:lnTo>
                  <a:lnTo>
                    <a:pt x="407" y="5085"/>
                  </a:lnTo>
                  <a:lnTo>
                    <a:pt x="366" y="5085"/>
                  </a:lnTo>
                  <a:lnTo>
                    <a:pt x="407" y="5003"/>
                  </a:lnTo>
                  <a:lnTo>
                    <a:pt x="611" y="4759"/>
                  </a:lnTo>
                  <a:lnTo>
                    <a:pt x="895" y="4515"/>
                  </a:lnTo>
                  <a:lnTo>
                    <a:pt x="1505" y="4108"/>
                  </a:lnTo>
                  <a:lnTo>
                    <a:pt x="1953" y="3824"/>
                  </a:lnTo>
                  <a:lnTo>
                    <a:pt x="2441" y="3498"/>
                  </a:lnTo>
                  <a:lnTo>
                    <a:pt x="2685" y="3295"/>
                  </a:lnTo>
                  <a:lnTo>
                    <a:pt x="2807" y="3132"/>
                  </a:lnTo>
                  <a:lnTo>
                    <a:pt x="2888" y="3010"/>
                  </a:lnTo>
                  <a:lnTo>
                    <a:pt x="2929" y="2847"/>
                  </a:lnTo>
                  <a:lnTo>
                    <a:pt x="2970" y="2685"/>
                  </a:lnTo>
                  <a:lnTo>
                    <a:pt x="2970" y="2319"/>
                  </a:lnTo>
                  <a:lnTo>
                    <a:pt x="2929" y="2075"/>
                  </a:lnTo>
                  <a:lnTo>
                    <a:pt x="2848" y="1871"/>
                  </a:lnTo>
                  <a:lnTo>
                    <a:pt x="2685" y="1424"/>
                  </a:lnTo>
                  <a:lnTo>
                    <a:pt x="2563" y="1017"/>
                  </a:lnTo>
                  <a:lnTo>
                    <a:pt x="2563" y="773"/>
                  </a:lnTo>
                  <a:lnTo>
                    <a:pt x="2579" y="692"/>
                  </a:lnTo>
                  <a:lnTo>
                    <a:pt x="3254" y="692"/>
                  </a:lnTo>
                  <a:lnTo>
                    <a:pt x="4149" y="610"/>
                  </a:lnTo>
                  <a:lnTo>
                    <a:pt x="5004" y="488"/>
                  </a:lnTo>
                  <a:lnTo>
                    <a:pt x="5624" y="400"/>
                  </a:lnTo>
                  <a:close/>
                  <a:moveTo>
                    <a:pt x="5776" y="0"/>
                  </a:moveTo>
                  <a:lnTo>
                    <a:pt x="4922" y="122"/>
                  </a:lnTo>
                  <a:lnTo>
                    <a:pt x="4068" y="204"/>
                  </a:lnTo>
                  <a:lnTo>
                    <a:pt x="3254" y="285"/>
                  </a:lnTo>
                  <a:lnTo>
                    <a:pt x="2400" y="326"/>
                  </a:lnTo>
                  <a:lnTo>
                    <a:pt x="2278" y="366"/>
                  </a:lnTo>
                  <a:lnTo>
                    <a:pt x="2238" y="407"/>
                  </a:lnTo>
                  <a:lnTo>
                    <a:pt x="2197" y="448"/>
                  </a:lnTo>
                  <a:lnTo>
                    <a:pt x="2156" y="651"/>
                  </a:lnTo>
                  <a:lnTo>
                    <a:pt x="2156" y="854"/>
                  </a:lnTo>
                  <a:lnTo>
                    <a:pt x="2238" y="1261"/>
                  </a:lnTo>
                  <a:lnTo>
                    <a:pt x="2522" y="2075"/>
                  </a:lnTo>
                  <a:lnTo>
                    <a:pt x="2563" y="2237"/>
                  </a:lnTo>
                  <a:lnTo>
                    <a:pt x="2604" y="2481"/>
                  </a:lnTo>
                  <a:lnTo>
                    <a:pt x="2563" y="2685"/>
                  </a:lnTo>
                  <a:lnTo>
                    <a:pt x="2522" y="2888"/>
                  </a:lnTo>
                  <a:lnTo>
                    <a:pt x="2441" y="2969"/>
                  </a:lnTo>
                  <a:lnTo>
                    <a:pt x="2360" y="3092"/>
                  </a:lnTo>
                  <a:lnTo>
                    <a:pt x="2156" y="3214"/>
                  </a:lnTo>
                  <a:lnTo>
                    <a:pt x="1546" y="3620"/>
                  </a:lnTo>
                  <a:lnTo>
                    <a:pt x="977" y="3986"/>
                  </a:lnTo>
                  <a:lnTo>
                    <a:pt x="692" y="4190"/>
                  </a:lnTo>
                  <a:lnTo>
                    <a:pt x="366" y="4434"/>
                  </a:lnTo>
                  <a:lnTo>
                    <a:pt x="244" y="4597"/>
                  </a:lnTo>
                  <a:lnTo>
                    <a:pt x="122" y="4719"/>
                  </a:lnTo>
                  <a:lnTo>
                    <a:pt x="41" y="4881"/>
                  </a:lnTo>
                  <a:lnTo>
                    <a:pt x="0" y="5044"/>
                  </a:lnTo>
                  <a:lnTo>
                    <a:pt x="0" y="5207"/>
                  </a:lnTo>
                  <a:lnTo>
                    <a:pt x="41" y="5329"/>
                  </a:lnTo>
                  <a:lnTo>
                    <a:pt x="163" y="5410"/>
                  </a:lnTo>
                  <a:lnTo>
                    <a:pt x="285" y="5491"/>
                  </a:lnTo>
                  <a:lnTo>
                    <a:pt x="611" y="5491"/>
                  </a:lnTo>
                  <a:lnTo>
                    <a:pt x="936" y="5451"/>
                  </a:lnTo>
                  <a:lnTo>
                    <a:pt x="1993" y="5247"/>
                  </a:lnTo>
                  <a:lnTo>
                    <a:pt x="3010" y="5044"/>
                  </a:lnTo>
                  <a:lnTo>
                    <a:pt x="4027" y="4841"/>
                  </a:lnTo>
                  <a:lnTo>
                    <a:pt x="4475" y="4678"/>
                  </a:lnTo>
                  <a:lnTo>
                    <a:pt x="4882" y="4515"/>
                  </a:lnTo>
                  <a:lnTo>
                    <a:pt x="5288" y="4312"/>
                  </a:lnTo>
                  <a:lnTo>
                    <a:pt x="5451" y="4149"/>
                  </a:lnTo>
                  <a:lnTo>
                    <a:pt x="5532" y="4068"/>
                  </a:lnTo>
                  <a:lnTo>
                    <a:pt x="5573" y="4068"/>
                  </a:lnTo>
                  <a:lnTo>
                    <a:pt x="5614" y="3986"/>
                  </a:lnTo>
                  <a:lnTo>
                    <a:pt x="5776" y="3783"/>
                  </a:lnTo>
                  <a:lnTo>
                    <a:pt x="5858" y="3580"/>
                  </a:lnTo>
                  <a:lnTo>
                    <a:pt x="6020" y="3132"/>
                  </a:lnTo>
                  <a:lnTo>
                    <a:pt x="6102" y="2644"/>
                  </a:lnTo>
                  <a:lnTo>
                    <a:pt x="6102" y="2197"/>
                  </a:lnTo>
                  <a:lnTo>
                    <a:pt x="6102" y="1668"/>
                  </a:lnTo>
                  <a:lnTo>
                    <a:pt x="6061" y="1180"/>
                  </a:lnTo>
                  <a:lnTo>
                    <a:pt x="6020" y="163"/>
                  </a:lnTo>
                  <a:lnTo>
                    <a:pt x="5980" y="81"/>
                  </a:lnTo>
                  <a:lnTo>
                    <a:pt x="5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6151802" y="2502057"/>
              <a:ext cx="403947" cy="493266"/>
            </a:xfrm>
            <a:custGeom>
              <a:avLst/>
              <a:gdLst/>
              <a:ahLst/>
              <a:cxnLst/>
              <a:rect l="l" t="t" r="r" b="b"/>
              <a:pathLst>
                <a:path w="8828" h="10780" extrusionOk="0">
                  <a:moveTo>
                    <a:pt x="4313" y="0"/>
                  </a:moveTo>
                  <a:lnTo>
                    <a:pt x="4150" y="41"/>
                  </a:lnTo>
                  <a:lnTo>
                    <a:pt x="3987" y="82"/>
                  </a:lnTo>
                  <a:lnTo>
                    <a:pt x="3621" y="244"/>
                  </a:lnTo>
                  <a:lnTo>
                    <a:pt x="3296" y="407"/>
                  </a:lnTo>
                  <a:lnTo>
                    <a:pt x="1750" y="1058"/>
                  </a:lnTo>
                  <a:lnTo>
                    <a:pt x="1018" y="1424"/>
                  </a:lnTo>
                  <a:lnTo>
                    <a:pt x="611" y="1587"/>
                  </a:lnTo>
                  <a:lnTo>
                    <a:pt x="448" y="1668"/>
                  </a:lnTo>
                  <a:lnTo>
                    <a:pt x="286" y="1790"/>
                  </a:lnTo>
                  <a:lnTo>
                    <a:pt x="164" y="1871"/>
                  </a:lnTo>
                  <a:lnTo>
                    <a:pt x="82" y="1953"/>
                  </a:lnTo>
                  <a:lnTo>
                    <a:pt x="1" y="2156"/>
                  </a:lnTo>
                  <a:lnTo>
                    <a:pt x="1" y="2400"/>
                  </a:lnTo>
                  <a:lnTo>
                    <a:pt x="82" y="2644"/>
                  </a:lnTo>
                  <a:lnTo>
                    <a:pt x="164" y="2847"/>
                  </a:lnTo>
                  <a:lnTo>
                    <a:pt x="286" y="3092"/>
                  </a:lnTo>
                  <a:lnTo>
                    <a:pt x="570" y="3498"/>
                  </a:lnTo>
                  <a:lnTo>
                    <a:pt x="733" y="3824"/>
                  </a:lnTo>
                  <a:lnTo>
                    <a:pt x="855" y="4149"/>
                  </a:lnTo>
                  <a:lnTo>
                    <a:pt x="1099" y="4800"/>
                  </a:lnTo>
                  <a:lnTo>
                    <a:pt x="1750" y="6305"/>
                  </a:lnTo>
                  <a:lnTo>
                    <a:pt x="2482" y="7729"/>
                  </a:lnTo>
                  <a:lnTo>
                    <a:pt x="3296" y="9152"/>
                  </a:lnTo>
                  <a:lnTo>
                    <a:pt x="3580" y="9681"/>
                  </a:lnTo>
                  <a:lnTo>
                    <a:pt x="3743" y="9925"/>
                  </a:lnTo>
                  <a:lnTo>
                    <a:pt x="3947" y="10169"/>
                  </a:lnTo>
                  <a:lnTo>
                    <a:pt x="4150" y="10373"/>
                  </a:lnTo>
                  <a:lnTo>
                    <a:pt x="4353" y="10576"/>
                  </a:lnTo>
                  <a:lnTo>
                    <a:pt x="4638" y="10698"/>
                  </a:lnTo>
                  <a:lnTo>
                    <a:pt x="4923" y="10779"/>
                  </a:lnTo>
                  <a:lnTo>
                    <a:pt x="5330" y="10779"/>
                  </a:lnTo>
                  <a:lnTo>
                    <a:pt x="5696" y="10739"/>
                  </a:lnTo>
                  <a:lnTo>
                    <a:pt x="6672" y="10698"/>
                  </a:lnTo>
                  <a:lnTo>
                    <a:pt x="8624" y="10576"/>
                  </a:lnTo>
                  <a:lnTo>
                    <a:pt x="8706" y="10535"/>
                  </a:lnTo>
                  <a:lnTo>
                    <a:pt x="8746" y="10495"/>
                  </a:lnTo>
                  <a:lnTo>
                    <a:pt x="8787" y="10454"/>
                  </a:lnTo>
                  <a:lnTo>
                    <a:pt x="8828" y="10373"/>
                  </a:lnTo>
                  <a:lnTo>
                    <a:pt x="8828" y="9762"/>
                  </a:lnTo>
                  <a:lnTo>
                    <a:pt x="8746" y="8949"/>
                  </a:lnTo>
                  <a:lnTo>
                    <a:pt x="8665" y="8176"/>
                  </a:lnTo>
                  <a:lnTo>
                    <a:pt x="8462" y="7444"/>
                  </a:lnTo>
                  <a:lnTo>
                    <a:pt x="8258" y="6712"/>
                  </a:lnTo>
                  <a:lnTo>
                    <a:pt x="8014" y="5980"/>
                  </a:lnTo>
                  <a:lnTo>
                    <a:pt x="7689" y="5247"/>
                  </a:lnTo>
                  <a:lnTo>
                    <a:pt x="7363" y="4556"/>
                  </a:lnTo>
                  <a:lnTo>
                    <a:pt x="6997" y="3864"/>
                  </a:lnTo>
                  <a:lnTo>
                    <a:pt x="6184" y="2481"/>
                  </a:lnTo>
                  <a:lnTo>
                    <a:pt x="5777" y="1790"/>
                  </a:lnTo>
                  <a:lnTo>
                    <a:pt x="5370" y="1058"/>
                  </a:lnTo>
                  <a:lnTo>
                    <a:pt x="5085" y="488"/>
                  </a:lnTo>
                  <a:lnTo>
                    <a:pt x="4923" y="244"/>
                  </a:lnTo>
                  <a:lnTo>
                    <a:pt x="4801" y="122"/>
                  </a:lnTo>
                  <a:lnTo>
                    <a:pt x="4679" y="41"/>
                  </a:lnTo>
                  <a:lnTo>
                    <a:pt x="45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5900541" y="1811512"/>
              <a:ext cx="469106" cy="815261"/>
            </a:xfrm>
            <a:custGeom>
              <a:avLst/>
              <a:gdLst/>
              <a:ahLst/>
              <a:cxnLst/>
              <a:rect l="l" t="t" r="r" b="b"/>
              <a:pathLst>
                <a:path w="10252" h="17817" extrusionOk="0">
                  <a:moveTo>
                    <a:pt x="2401" y="0"/>
                  </a:moveTo>
                  <a:lnTo>
                    <a:pt x="2319" y="82"/>
                  </a:lnTo>
                  <a:lnTo>
                    <a:pt x="2279" y="163"/>
                  </a:lnTo>
                  <a:lnTo>
                    <a:pt x="2279" y="326"/>
                  </a:lnTo>
                  <a:lnTo>
                    <a:pt x="2319" y="651"/>
                  </a:lnTo>
                  <a:lnTo>
                    <a:pt x="2441" y="1058"/>
                  </a:lnTo>
                  <a:lnTo>
                    <a:pt x="2563" y="1424"/>
                  </a:lnTo>
                  <a:lnTo>
                    <a:pt x="2726" y="1790"/>
                  </a:lnTo>
                  <a:lnTo>
                    <a:pt x="2929" y="2115"/>
                  </a:lnTo>
                  <a:lnTo>
                    <a:pt x="2360" y="1302"/>
                  </a:lnTo>
                  <a:lnTo>
                    <a:pt x="2238" y="1139"/>
                  </a:lnTo>
                  <a:lnTo>
                    <a:pt x="2116" y="1017"/>
                  </a:lnTo>
                  <a:lnTo>
                    <a:pt x="1953" y="977"/>
                  </a:lnTo>
                  <a:lnTo>
                    <a:pt x="1831" y="977"/>
                  </a:lnTo>
                  <a:lnTo>
                    <a:pt x="1750" y="1017"/>
                  </a:lnTo>
                  <a:lnTo>
                    <a:pt x="1668" y="1099"/>
                  </a:lnTo>
                  <a:lnTo>
                    <a:pt x="1628" y="1261"/>
                  </a:lnTo>
                  <a:lnTo>
                    <a:pt x="1628" y="1383"/>
                  </a:lnTo>
                  <a:lnTo>
                    <a:pt x="1628" y="1627"/>
                  </a:lnTo>
                  <a:lnTo>
                    <a:pt x="1750" y="1993"/>
                  </a:lnTo>
                  <a:lnTo>
                    <a:pt x="1857" y="2278"/>
                  </a:lnTo>
                  <a:lnTo>
                    <a:pt x="1831" y="2238"/>
                  </a:lnTo>
                  <a:lnTo>
                    <a:pt x="1628" y="1912"/>
                  </a:lnTo>
                  <a:lnTo>
                    <a:pt x="1343" y="1627"/>
                  </a:lnTo>
                  <a:lnTo>
                    <a:pt x="1221" y="1546"/>
                  </a:lnTo>
                  <a:lnTo>
                    <a:pt x="1140" y="1505"/>
                  </a:lnTo>
                  <a:lnTo>
                    <a:pt x="1058" y="1505"/>
                  </a:lnTo>
                  <a:lnTo>
                    <a:pt x="977" y="1546"/>
                  </a:lnTo>
                  <a:lnTo>
                    <a:pt x="936" y="1668"/>
                  </a:lnTo>
                  <a:lnTo>
                    <a:pt x="936" y="1871"/>
                  </a:lnTo>
                  <a:lnTo>
                    <a:pt x="977" y="2360"/>
                  </a:lnTo>
                  <a:lnTo>
                    <a:pt x="1058" y="2848"/>
                  </a:lnTo>
                  <a:lnTo>
                    <a:pt x="977" y="2726"/>
                  </a:lnTo>
                  <a:lnTo>
                    <a:pt x="855" y="2563"/>
                  </a:lnTo>
                  <a:lnTo>
                    <a:pt x="733" y="2441"/>
                  </a:lnTo>
                  <a:lnTo>
                    <a:pt x="529" y="2319"/>
                  </a:lnTo>
                  <a:lnTo>
                    <a:pt x="367" y="2238"/>
                  </a:lnTo>
                  <a:lnTo>
                    <a:pt x="204" y="2238"/>
                  </a:lnTo>
                  <a:lnTo>
                    <a:pt x="123" y="2278"/>
                  </a:lnTo>
                  <a:lnTo>
                    <a:pt x="82" y="2319"/>
                  </a:lnTo>
                  <a:lnTo>
                    <a:pt x="41" y="2360"/>
                  </a:lnTo>
                  <a:lnTo>
                    <a:pt x="1" y="2482"/>
                  </a:lnTo>
                  <a:lnTo>
                    <a:pt x="41" y="2726"/>
                  </a:lnTo>
                  <a:lnTo>
                    <a:pt x="123" y="3295"/>
                  </a:lnTo>
                  <a:lnTo>
                    <a:pt x="245" y="3865"/>
                  </a:lnTo>
                  <a:lnTo>
                    <a:pt x="570" y="5003"/>
                  </a:lnTo>
                  <a:lnTo>
                    <a:pt x="936" y="6102"/>
                  </a:lnTo>
                  <a:lnTo>
                    <a:pt x="1343" y="7159"/>
                  </a:lnTo>
                  <a:lnTo>
                    <a:pt x="1953" y="8705"/>
                  </a:lnTo>
                  <a:lnTo>
                    <a:pt x="2970" y="11390"/>
                  </a:lnTo>
                  <a:lnTo>
                    <a:pt x="3662" y="13057"/>
                  </a:lnTo>
                  <a:lnTo>
                    <a:pt x="4028" y="13871"/>
                  </a:lnTo>
                  <a:lnTo>
                    <a:pt x="4434" y="14684"/>
                  </a:lnTo>
                  <a:lnTo>
                    <a:pt x="4882" y="15498"/>
                  </a:lnTo>
                  <a:lnTo>
                    <a:pt x="5329" y="16271"/>
                  </a:lnTo>
                  <a:lnTo>
                    <a:pt x="5777" y="17044"/>
                  </a:lnTo>
                  <a:lnTo>
                    <a:pt x="6305" y="17816"/>
                  </a:lnTo>
                  <a:lnTo>
                    <a:pt x="6468" y="17816"/>
                  </a:lnTo>
                  <a:lnTo>
                    <a:pt x="6916" y="17694"/>
                  </a:lnTo>
                  <a:lnTo>
                    <a:pt x="8217" y="17166"/>
                  </a:lnTo>
                  <a:lnTo>
                    <a:pt x="10251" y="16271"/>
                  </a:lnTo>
                  <a:lnTo>
                    <a:pt x="6590" y="7159"/>
                  </a:lnTo>
                  <a:lnTo>
                    <a:pt x="5858" y="5329"/>
                  </a:lnTo>
                  <a:lnTo>
                    <a:pt x="5492" y="4393"/>
                  </a:lnTo>
                  <a:lnTo>
                    <a:pt x="5085" y="3458"/>
                  </a:lnTo>
                  <a:lnTo>
                    <a:pt x="4638" y="2563"/>
                  </a:lnTo>
                  <a:lnTo>
                    <a:pt x="4394" y="2115"/>
                  </a:lnTo>
                  <a:lnTo>
                    <a:pt x="4109" y="1709"/>
                  </a:lnTo>
                  <a:lnTo>
                    <a:pt x="3824" y="1302"/>
                  </a:lnTo>
                  <a:lnTo>
                    <a:pt x="3499" y="895"/>
                  </a:lnTo>
                  <a:lnTo>
                    <a:pt x="3173" y="570"/>
                  </a:lnTo>
                  <a:lnTo>
                    <a:pt x="2807" y="204"/>
                  </a:lnTo>
                  <a:lnTo>
                    <a:pt x="2645" y="82"/>
                  </a:lnTo>
                  <a:lnTo>
                    <a:pt x="24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5891252" y="1802177"/>
              <a:ext cx="487683" cy="833885"/>
            </a:xfrm>
            <a:custGeom>
              <a:avLst/>
              <a:gdLst/>
              <a:ahLst/>
              <a:cxnLst/>
              <a:rect l="l" t="t" r="r" b="b"/>
              <a:pathLst>
                <a:path w="10658" h="18224" extrusionOk="0">
                  <a:moveTo>
                    <a:pt x="2685" y="421"/>
                  </a:moveTo>
                  <a:lnTo>
                    <a:pt x="2766" y="448"/>
                  </a:lnTo>
                  <a:lnTo>
                    <a:pt x="2929" y="611"/>
                  </a:lnTo>
                  <a:lnTo>
                    <a:pt x="3092" y="774"/>
                  </a:lnTo>
                  <a:lnTo>
                    <a:pt x="3417" y="1059"/>
                  </a:lnTo>
                  <a:lnTo>
                    <a:pt x="3702" y="1425"/>
                  </a:lnTo>
                  <a:lnTo>
                    <a:pt x="4231" y="2116"/>
                  </a:lnTo>
                  <a:lnTo>
                    <a:pt x="4678" y="2848"/>
                  </a:lnTo>
                  <a:lnTo>
                    <a:pt x="5044" y="3621"/>
                  </a:lnTo>
                  <a:lnTo>
                    <a:pt x="5410" y="4394"/>
                  </a:lnTo>
                  <a:lnTo>
                    <a:pt x="6061" y="5980"/>
                  </a:lnTo>
                  <a:lnTo>
                    <a:pt x="6671" y="7607"/>
                  </a:lnTo>
                  <a:lnTo>
                    <a:pt x="8380" y="11838"/>
                  </a:lnTo>
                  <a:lnTo>
                    <a:pt x="10234" y="16375"/>
                  </a:lnTo>
                  <a:lnTo>
                    <a:pt x="8746" y="17044"/>
                  </a:lnTo>
                  <a:lnTo>
                    <a:pt x="7932" y="17370"/>
                  </a:lnTo>
                  <a:lnTo>
                    <a:pt x="7119" y="17695"/>
                  </a:lnTo>
                  <a:lnTo>
                    <a:pt x="6793" y="17776"/>
                  </a:lnTo>
                  <a:lnTo>
                    <a:pt x="6610" y="17837"/>
                  </a:lnTo>
                  <a:lnTo>
                    <a:pt x="6610" y="17837"/>
                  </a:lnTo>
                  <a:lnTo>
                    <a:pt x="6590" y="17817"/>
                  </a:lnTo>
                  <a:lnTo>
                    <a:pt x="6468" y="17614"/>
                  </a:lnTo>
                  <a:lnTo>
                    <a:pt x="6346" y="17410"/>
                  </a:lnTo>
                  <a:lnTo>
                    <a:pt x="5776" y="16515"/>
                  </a:lnTo>
                  <a:lnTo>
                    <a:pt x="5288" y="15702"/>
                  </a:lnTo>
                  <a:lnTo>
                    <a:pt x="4841" y="14848"/>
                  </a:lnTo>
                  <a:lnTo>
                    <a:pt x="4393" y="13994"/>
                  </a:lnTo>
                  <a:lnTo>
                    <a:pt x="3987" y="13099"/>
                  </a:lnTo>
                  <a:lnTo>
                    <a:pt x="3539" y="12041"/>
                  </a:lnTo>
                  <a:lnTo>
                    <a:pt x="3132" y="10983"/>
                  </a:lnTo>
                  <a:lnTo>
                    <a:pt x="2354" y="8920"/>
                  </a:lnTo>
                  <a:lnTo>
                    <a:pt x="2359" y="8909"/>
                  </a:lnTo>
                  <a:lnTo>
                    <a:pt x="2319" y="8828"/>
                  </a:lnTo>
                  <a:lnTo>
                    <a:pt x="2319" y="8828"/>
                  </a:lnTo>
                  <a:lnTo>
                    <a:pt x="2319" y="8828"/>
                  </a:lnTo>
                  <a:lnTo>
                    <a:pt x="1424" y="6550"/>
                  </a:lnTo>
                  <a:lnTo>
                    <a:pt x="1017" y="5370"/>
                  </a:lnTo>
                  <a:lnTo>
                    <a:pt x="692" y="4191"/>
                  </a:lnTo>
                  <a:lnTo>
                    <a:pt x="529" y="3621"/>
                  </a:lnTo>
                  <a:lnTo>
                    <a:pt x="448" y="3011"/>
                  </a:lnTo>
                  <a:lnTo>
                    <a:pt x="407" y="2767"/>
                  </a:lnTo>
                  <a:lnTo>
                    <a:pt x="448" y="2645"/>
                  </a:lnTo>
                  <a:lnTo>
                    <a:pt x="570" y="2645"/>
                  </a:lnTo>
                  <a:lnTo>
                    <a:pt x="732" y="2726"/>
                  </a:lnTo>
                  <a:lnTo>
                    <a:pt x="895" y="2889"/>
                  </a:lnTo>
                  <a:lnTo>
                    <a:pt x="1017" y="3011"/>
                  </a:lnTo>
                  <a:lnTo>
                    <a:pt x="1085" y="3124"/>
                  </a:lnTo>
                  <a:lnTo>
                    <a:pt x="1180" y="3377"/>
                  </a:lnTo>
                  <a:lnTo>
                    <a:pt x="1424" y="4069"/>
                  </a:lnTo>
                  <a:lnTo>
                    <a:pt x="1465" y="4109"/>
                  </a:lnTo>
                  <a:lnTo>
                    <a:pt x="1546" y="4150"/>
                  </a:lnTo>
                  <a:lnTo>
                    <a:pt x="1668" y="4150"/>
                  </a:lnTo>
                  <a:lnTo>
                    <a:pt x="1790" y="4069"/>
                  </a:lnTo>
                  <a:lnTo>
                    <a:pt x="1790" y="3987"/>
                  </a:lnTo>
                  <a:lnTo>
                    <a:pt x="1790" y="3906"/>
                  </a:lnTo>
                  <a:lnTo>
                    <a:pt x="1779" y="3870"/>
                  </a:lnTo>
                  <a:lnTo>
                    <a:pt x="1779" y="3870"/>
                  </a:lnTo>
                  <a:lnTo>
                    <a:pt x="1790" y="3865"/>
                  </a:lnTo>
                  <a:lnTo>
                    <a:pt x="1754" y="3786"/>
                  </a:lnTo>
                  <a:lnTo>
                    <a:pt x="1668" y="3499"/>
                  </a:lnTo>
                  <a:lnTo>
                    <a:pt x="1505" y="3133"/>
                  </a:lnTo>
                  <a:lnTo>
                    <a:pt x="1496" y="3117"/>
                  </a:lnTo>
                  <a:lnTo>
                    <a:pt x="1496" y="3117"/>
                  </a:lnTo>
                  <a:lnTo>
                    <a:pt x="1465" y="3011"/>
                  </a:lnTo>
                  <a:lnTo>
                    <a:pt x="1343" y="2523"/>
                  </a:lnTo>
                  <a:lnTo>
                    <a:pt x="1302" y="2075"/>
                  </a:lnTo>
                  <a:lnTo>
                    <a:pt x="1302" y="1994"/>
                  </a:lnTo>
                  <a:lnTo>
                    <a:pt x="1343" y="1953"/>
                  </a:lnTo>
                  <a:lnTo>
                    <a:pt x="1383" y="1953"/>
                  </a:lnTo>
                  <a:lnTo>
                    <a:pt x="1424" y="1994"/>
                  </a:lnTo>
                  <a:lnTo>
                    <a:pt x="1505" y="2075"/>
                  </a:lnTo>
                  <a:lnTo>
                    <a:pt x="1790" y="2401"/>
                  </a:lnTo>
                  <a:lnTo>
                    <a:pt x="1993" y="2767"/>
                  </a:lnTo>
                  <a:lnTo>
                    <a:pt x="2197" y="3174"/>
                  </a:lnTo>
                  <a:lnTo>
                    <a:pt x="2237" y="3255"/>
                  </a:lnTo>
                  <a:lnTo>
                    <a:pt x="2319" y="3296"/>
                  </a:lnTo>
                  <a:lnTo>
                    <a:pt x="2441" y="3296"/>
                  </a:lnTo>
                  <a:lnTo>
                    <a:pt x="2522" y="3255"/>
                  </a:lnTo>
                  <a:lnTo>
                    <a:pt x="2563" y="3214"/>
                  </a:lnTo>
                  <a:lnTo>
                    <a:pt x="2604" y="3133"/>
                  </a:lnTo>
                  <a:lnTo>
                    <a:pt x="2563" y="3052"/>
                  </a:lnTo>
                  <a:lnTo>
                    <a:pt x="2441" y="2767"/>
                  </a:lnTo>
                  <a:lnTo>
                    <a:pt x="2319" y="2482"/>
                  </a:lnTo>
                  <a:lnTo>
                    <a:pt x="2183" y="2279"/>
                  </a:lnTo>
                  <a:lnTo>
                    <a:pt x="2075" y="1953"/>
                  </a:lnTo>
                  <a:lnTo>
                    <a:pt x="2034" y="1750"/>
                  </a:lnTo>
                  <a:lnTo>
                    <a:pt x="2034" y="1547"/>
                  </a:lnTo>
                  <a:lnTo>
                    <a:pt x="2034" y="1465"/>
                  </a:lnTo>
                  <a:lnTo>
                    <a:pt x="2075" y="1343"/>
                  </a:lnTo>
                  <a:lnTo>
                    <a:pt x="2156" y="1384"/>
                  </a:lnTo>
                  <a:lnTo>
                    <a:pt x="2237" y="1425"/>
                  </a:lnTo>
                  <a:lnTo>
                    <a:pt x="2359" y="1547"/>
                  </a:lnTo>
                  <a:lnTo>
                    <a:pt x="2685" y="1994"/>
                  </a:lnTo>
                  <a:lnTo>
                    <a:pt x="2970" y="2442"/>
                  </a:lnTo>
                  <a:lnTo>
                    <a:pt x="3051" y="2482"/>
                  </a:lnTo>
                  <a:lnTo>
                    <a:pt x="3132" y="2523"/>
                  </a:lnTo>
                  <a:lnTo>
                    <a:pt x="3173" y="2523"/>
                  </a:lnTo>
                  <a:lnTo>
                    <a:pt x="3254" y="2482"/>
                  </a:lnTo>
                  <a:lnTo>
                    <a:pt x="3336" y="2442"/>
                  </a:lnTo>
                  <a:lnTo>
                    <a:pt x="3336" y="2360"/>
                  </a:lnTo>
                  <a:lnTo>
                    <a:pt x="3376" y="2319"/>
                  </a:lnTo>
                  <a:lnTo>
                    <a:pt x="3336" y="2238"/>
                  </a:lnTo>
                  <a:lnTo>
                    <a:pt x="3051" y="1791"/>
                  </a:lnTo>
                  <a:lnTo>
                    <a:pt x="2888" y="1343"/>
                  </a:lnTo>
                  <a:lnTo>
                    <a:pt x="2766" y="896"/>
                  </a:lnTo>
                  <a:lnTo>
                    <a:pt x="2685" y="448"/>
                  </a:lnTo>
                  <a:lnTo>
                    <a:pt x="2685" y="421"/>
                  </a:lnTo>
                  <a:close/>
                  <a:moveTo>
                    <a:pt x="2685" y="1"/>
                  </a:moveTo>
                  <a:lnTo>
                    <a:pt x="2522" y="42"/>
                  </a:lnTo>
                  <a:lnTo>
                    <a:pt x="2400" y="82"/>
                  </a:lnTo>
                  <a:lnTo>
                    <a:pt x="2319" y="204"/>
                  </a:lnTo>
                  <a:lnTo>
                    <a:pt x="2278" y="367"/>
                  </a:lnTo>
                  <a:lnTo>
                    <a:pt x="2278" y="570"/>
                  </a:lnTo>
                  <a:lnTo>
                    <a:pt x="2319" y="814"/>
                  </a:lnTo>
                  <a:lnTo>
                    <a:pt x="2376" y="1042"/>
                  </a:lnTo>
                  <a:lnTo>
                    <a:pt x="2278" y="977"/>
                  </a:lnTo>
                  <a:lnTo>
                    <a:pt x="2156" y="937"/>
                  </a:lnTo>
                  <a:lnTo>
                    <a:pt x="2034" y="937"/>
                  </a:lnTo>
                  <a:lnTo>
                    <a:pt x="1953" y="977"/>
                  </a:lnTo>
                  <a:lnTo>
                    <a:pt x="1831" y="1059"/>
                  </a:lnTo>
                  <a:lnTo>
                    <a:pt x="1749" y="1181"/>
                  </a:lnTo>
                  <a:lnTo>
                    <a:pt x="1627" y="1425"/>
                  </a:lnTo>
                  <a:lnTo>
                    <a:pt x="1627" y="1655"/>
                  </a:lnTo>
                  <a:lnTo>
                    <a:pt x="1546" y="1587"/>
                  </a:lnTo>
                  <a:lnTo>
                    <a:pt x="1424" y="1547"/>
                  </a:lnTo>
                  <a:lnTo>
                    <a:pt x="1302" y="1506"/>
                  </a:lnTo>
                  <a:lnTo>
                    <a:pt x="1180" y="1547"/>
                  </a:lnTo>
                  <a:lnTo>
                    <a:pt x="1058" y="1628"/>
                  </a:lnTo>
                  <a:lnTo>
                    <a:pt x="977" y="1709"/>
                  </a:lnTo>
                  <a:lnTo>
                    <a:pt x="936" y="1872"/>
                  </a:lnTo>
                  <a:lnTo>
                    <a:pt x="895" y="2157"/>
                  </a:lnTo>
                  <a:lnTo>
                    <a:pt x="932" y="2414"/>
                  </a:lnTo>
                  <a:lnTo>
                    <a:pt x="814" y="2319"/>
                  </a:lnTo>
                  <a:lnTo>
                    <a:pt x="570" y="2238"/>
                  </a:lnTo>
                  <a:lnTo>
                    <a:pt x="448" y="2238"/>
                  </a:lnTo>
                  <a:lnTo>
                    <a:pt x="326" y="2279"/>
                  </a:lnTo>
                  <a:lnTo>
                    <a:pt x="204" y="2319"/>
                  </a:lnTo>
                  <a:lnTo>
                    <a:pt x="122" y="2401"/>
                  </a:lnTo>
                  <a:lnTo>
                    <a:pt x="41" y="2564"/>
                  </a:lnTo>
                  <a:lnTo>
                    <a:pt x="0" y="2726"/>
                  </a:lnTo>
                  <a:lnTo>
                    <a:pt x="41" y="3052"/>
                  </a:lnTo>
                  <a:lnTo>
                    <a:pt x="122" y="3621"/>
                  </a:lnTo>
                  <a:lnTo>
                    <a:pt x="285" y="4231"/>
                  </a:lnTo>
                  <a:lnTo>
                    <a:pt x="610" y="5330"/>
                  </a:lnTo>
                  <a:lnTo>
                    <a:pt x="977" y="6428"/>
                  </a:lnTo>
                  <a:lnTo>
                    <a:pt x="1953" y="8950"/>
                  </a:lnTo>
                  <a:lnTo>
                    <a:pt x="2685" y="10943"/>
                  </a:lnTo>
                  <a:lnTo>
                    <a:pt x="3092" y="11960"/>
                  </a:lnTo>
                  <a:lnTo>
                    <a:pt x="3498" y="12936"/>
                  </a:lnTo>
                  <a:lnTo>
                    <a:pt x="3905" y="13872"/>
                  </a:lnTo>
                  <a:lnTo>
                    <a:pt x="4393" y="14807"/>
                  </a:lnTo>
                  <a:lnTo>
                    <a:pt x="4881" y="15743"/>
                  </a:lnTo>
                  <a:lnTo>
                    <a:pt x="5410" y="16637"/>
                  </a:lnTo>
                  <a:lnTo>
                    <a:pt x="5898" y="17451"/>
                  </a:lnTo>
                  <a:lnTo>
                    <a:pt x="6183" y="17898"/>
                  </a:lnTo>
                  <a:lnTo>
                    <a:pt x="6264" y="18020"/>
                  </a:lnTo>
                  <a:lnTo>
                    <a:pt x="6346" y="18183"/>
                  </a:lnTo>
                  <a:lnTo>
                    <a:pt x="6468" y="18224"/>
                  </a:lnTo>
                  <a:lnTo>
                    <a:pt x="6630" y="18224"/>
                  </a:lnTo>
                  <a:lnTo>
                    <a:pt x="6915" y="18183"/>
                  </a:lnTo>
                  <a:lnTo>
                    <a:pt x="7403" y="18020"/>
                  </a:lnTo>
                  <a:lnTo>
                    <a:pt x="7891" y="17817"/>
                  </a:lnTo>
                  <a:lnTo>
                    <a:pt x="8827" y="17410"/>
                  </a:lnTo>
                  <a:lnTo>
                    <a:pt x="10576" y="16637"/>
                  </a:lnTo>
                  <a:lnTo>
                    <a:pt x="10617" y="16597"/>
                  </a:lnTo>
                  <a:lnTo>
                    <a:pt x="10657" y="16556"/>
                  </a:lnTo>
                  <a:lnTo>
                    <a:pt x="10657" y="16475"/>
                  </a:lnTo>
                  <a:lnTo>
                    <a:pt x="10657" y="16434"/>
                  </a:lnTo>
                  <a:lnTo>
                    <a:pt x="6915" y="7201"/>
                  </a:lnTo>
                  <a:lnTo>
                    <a:pt x="6264" y="5411"/>
                  </a:lnTo>
                  <a:lnTo>
                    <a:pt x="5898" y="4516"/>
                  </a:lnTo>
                  <a:lnTo>
                    <a:pt x="5532" y="3662"/>
                  </a:lnTo>
                  <a:lnTo>
                    <a:pt x="5125" y="2808"/>
                  </a:lnTo>
                  <a:lnTo>
                    <a:pt x="4637" y="1994"/>
                  </a:lnTo>
                  <a:lnTo>
                    <a:pt x="4353" y="1587"/>
                  </a:lnTo>
                  <a:lnTo>
                    <a:pt x="4068" y="1221"/>
                  </a:lnTo>
                  <a:lnTo>
                    <a:pt x="3783" y="855"/>
                  </a:lnTo>
                  <a:lnTo>
                    <a:pt x="3417" y="530"/>
                  </a:lnTo>
                  <a:lnTo>
                    <a:pt x="3092" y="204"/>
                  </a:lnTo>
                  <a:lnTo>
                    <a:pt x="2888" y="82"/>
                  </a:lnTo>
                  <a:lnTo>
                    <a:pt x="2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6149972" y="2416442"/>
              <a:ext cx="448607" cy="539801"/>
            </a:xfrm>
            <a:custGeom>
              <a:avLst/>
              <a:gdLst/>
              <a:ahLst/>
              <a:cxnLst/>
              <a:rect l="l" t="t" r="r" b="b"/>
              <a:pathLst>
                <a:path w="9804" h="11797" extrusionOk="0">
                  <a:moveTo>
                    <a:pt x="5288" y="0"/>
                  </a:moveTo>
                  <a:lnTo>
                    <a:pt x="4922" y="81"/>
                  </a:lnTo>
                  <a:lnTo>
                    <a:pt x="4597" y="203"/>
                  </a:lnTo>
                  <a:lnTo>
                    <a:pt x="4271" y="366"/>
                  </a:lnTo>
                  <a:lnTo>
                    <a:pt x="3946" y="570"/>
                  </a:lnTo>
                  <a:lnTo>
                    <a:pt x="3661" y="814"/>
                  </a:lnTo>
                  <a:lnTo>
                    <a:pt x="3376" y="1058"/>
                  </a:lnTo>
                  <a:lnTo>
                    <a:pt x="2848" y="1586"/>
                  </a:lnTo>
                  <a:lnTo>
                    <a:pt x="1790" y="2847"/>
                  </a:lnTo>
                  <a:lnTo>
                    <a:pt x="773" y="4108"/>
                  </a:lnTo>
                  <a:lnTo>
                    <a:pt x="488" y="4515"/>
                  </a:lnTo>
                  <a:lnTo>
                    <a:pt x="244" y="4922"/>
                  </a:lnTo>
                  <a:lnTo>
                    <a:pt x="82" y="5369"/>
                  </a:lnTo>
                  <a:lnTo>
                    <a:pt x="41" y="5573"/>
                  </a:lnTo>
                  <a:lnTo>
                    <a:pt x="0" y="5817"/>
                  </a:lnTo>
                  <a:lnTo>
                    <a:pt x="41" y="6224"/>
                  </a:lnTo>
                  <a:lnTo>
                    <a:pt x="204" y="6630"/>
                  </a:lnTo>
                  <a:lnTo>
                    <a:pt x="407" y="7037"/>
                  </a:lnTo>
                  <a:lnTo>
                    <a:pt x="692" y="7362"/>
                  </a:lnTo>
                  <a:lnTo>
                    <a:pt x="1017" y="7688"/>
                  </a:lnTo>
                  <a:lnTo>
                    <a:pt x="1343" y="7932"/>
                  </a:lnTo>
                  <a:lnTo>
                    <a:pt x="1749" y="8135"/>
                  </a:lnTo>
                  <a:lnTo>
                    <a:pt x="2115" y="8257"/>
                  </a:lnTo>
                  <a:lnTo>
                    <a:pt x="1993" y="9071"/>
                  </a:lnTo>
                  <a:lnTo>
                    <a:pt x="1912" y="9925"/>
                  </a:lnTo>
                  <a:lnTo>
                    <a:pt x="1871" y="10739"/>
                  </a:lnTo>
                  <a:lnTo>
                    <a:pt x="1871" y="11593"/>
                  </a:lnTo>
                  <a:lnTo>
                    <a:pt x="2848" y="11674"/>
                  </a:lnTo>
                  <a:lnTo>
                    <a:pt x="4515" y="11755"/>
                  </a:lnTo>
                  <a:lnTo>
                    <a:pt x="6142" y="11796"/>
                  </a:lnTo>
                  <a:lnTo>
                    <a:pt x="6671" y="11796"/>
                  </a:lnTo>
                  <a:lnTo>
                    <a:pt x="6834" y="11755"/>
                  </a:lnTo>
                  <a:lnTo>
                    <a:pt x="6875" y="11715"/>
                  </a:lnTo>
                  <a:lnTo>
                    <a:pt x="6793" y="10861"/>
                  </a:lnTo>
                  <a:lnTo>
                    <a:pt x="6793" y="10454"/>
                  </a:lnTo>
                  <a:lnTo>
                    <a:pt x="6834" y="10006"/>
                  </a:lnTo>
                  <a:lnTo>
                    <a:pt x="6956" y="9600"/>
                  </a:lnTo>
                  <a:lnTo>
                    <a:pt x="7119" y="9234"/>
                  </a:lnTo>
                  <a:lnTo>
                    <a:pt x="7363" y="8867"/>
                  </a:lnTo>
                  <a:lnTo>
                    <a:pt x="7525" y="8745"/>
                  </a:lnTo>
                  <a:lnTo>
                    <a:pt x="7688" y="8583"/>
                  </a:lnTo>
                  <a:lnTo>
                    <a:pt x="7891" y="8705"/>
                  </a:lnTo>
                  <a:lnTo>
                    <a:pt x="8135" y="8745"/>
                  </a:lnTo>
                  <a:lnTo>
                    <a:pt x="8339" y="8786"/>
                  </a:lnTo>
                  <a:lnTo>
                    <a:pt x="8583" y="8786"/>
                  </a:lnTo>
                  <a:lnTo>
                    <a:pt x="8786" y="8745"/>
                  </a:lnTo>
                  <a:lnTo>
                    <a:pt x="9030" y="8664"/>
                  </a:lnTo>
                  <a:lnTo>
                    <a:pt x="9234" y="8583"/>
                  </a:lnTo>
                  <a:lnTo>
                    <a:pt x="9437" y="8501"/>
                  </a:lnTo>
                  <a:lnTo>
                    <a:pt x="9600" y="8339"/>
                  </a:lnTo>
                  <a:lnTo>
                    <a:pt x="9763" y="8135"/>
                  </a:lnTo>
                  <a:lnTo>
                    <a:pt x="9803" y="7932"/>
                  </a:lnTo>
                  <a:lnTo>
                    <a:pt x="9803" y="7810"/>
                  </a:lnTo>
                  <a:lnTo>
                    <a:pt x="9763" y="7729"/>
                  </a:lnTo>
                  <a:lnTo>
                    <a:pt x="9681" y="7566"/>
                  </a:lnTo>
                  <a:lnTo>
                    <a:pt x="9518" y="7484"/>
                  </a:lnTo>
                  <a:lnTo>
                    <a:pt x="9315" y="7403"/>
                  </a:lnTo>
                  <a:lnTo>
                    <a:pt x="8542" y="7403"/>
                  </a:lnTo>
                  <a:lnTo>
                    <a:pt x="8339" y="7322"/>
                  </a:lnTo>
                  <a:lnTo>
                    <a:pt x="8746" y="6752"/>
                  </a:lnTo>
                  <a:lnTo>
                    <a:pt x="9152" y="6061"/>
                  </a:lnTo>
                  <a:lnTo>
                    <a:pt x="9315" y="5735"/>
                  </a:lnTo>
                  <a:lnTo>
                    <a:pt x="9478" y="5369"/>
                  </a:lnTo>
                  <a:lnTo>
                    <a:pt x="9559" y="5044"/>
                  </a:lnTo>
                  <a:lnTo>
                    <a:pt x="9600" y="4678"/>
                  </a:lnTo>
                  <a:lnTo>
                    <a:pt x="9559" y="4434"/>
                  </a:lnTo>
                  <a:lnTo>
                    <a:pt x="9518" y="4190"/>
                  </a:lnTo>
                  <a:lnTo>
                    <a:pt x="9396" y="3661"/>
                  </a:lnTo>
                  <a:lnTo>
                    <a:pt x="9152" y="3132"/>
                  </a:lnTo>
                  <a:lnTo>
                    <a:pt x="8868" y="2644"/>
                  </a:lnTo>
                  <a:lnTo>
                    <a:pt x="8502" y="2156"/>
                  </a:lnTo>
                  <a:lnTo>
                    <a:pt x="8176" y="1708"/>
                  </a:lnTo>
                  <a:lnTo>
                    <a:pt x="7810" y="1302"/>
                  </a:lnTo>
                  <a:lnTo>
                    <a:pt x="7444" y="936"/>
                  </a:lnTo>
                  <a:lnTo>
                    <a:pt x="7241" y="732"/>
                  </a:lnTo>
                  <a:lnTo>
                    <a:pt x="6997" y="529"/>
                  </a:lnTo>
                  <a:lnTo>
                    <a:pt x="6712" y="366"/>
                  </a:lnTo>
                  <a:lnTo>
                    <a:pt x="6468" y="244"/>
                  </a:lnTo>
                  <a:lnTo>
                    <a:pt x="6183" y="122"/>
                  </a:lnTo>
                  <a:lnTo>
                    <a:pt x="5898" y="41"/>
                  </a:lnTo>
                  <a:lnTo>
                    <a:pt x="5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6142513" y="2407108"/>
              <a:ext cx="465354" cy="558425"/>
            </a:xfrm>
            <a:custGeom>
              <a:avLst/>
              <a:gdLst/>
              <a:ahLst/>
              <a:cxnLst/>
              <a:rect l="l" t="t" r="r" b="b"/>
              <a:pathLst>
                <a:path w="10170" h="12204" extrusionOk="0">
                  <a:moveTo>
                    <a:pt x="5492" y="407"/>
                  </a:moveTo>
                  <a:lnTo>
                    <a:pt x="5858" y="448"/>
                  </a:lnTo>
                  <a:lnTo>
                    <a:pt x="6224" y="489"/>
                  </a:lnTo>
                  <a:lnTo>
                    <a:pt x="6549" y="652"/>
                  </a:lnTo>
                  <a:lnTo>
                    <a:pt x="6875" y="814"/>
                  </a:lnTo>
                  <a:lnTo>
                    <a:pt x="7200" y="1018"/>
                  </a:lnTo>
                  <a:lnTo>
                    <a:pt x="7485" y="1262"/>
                  </a:lnTo>
                  <a:lnTo>
                    <a:pt x="8054" y="1912"/>
                  </a:lnTo>
                  <a:lnTo>
                    <a:pt x="8624" y="2563"/>
                  </a:lnTo>
                  <a:lnTo>
                    <a:pt x="8868" y="2929"/>
                  </a:lnTo>
                  <a:lnTo>
                    <a:pt x="9071" y="3295"/>
                  </a:lnTo>
                  <a:lnTo>
                    <a:pt x="9275" y="3702"/>
                  </a:lnTo>
                  <a:lnTo>
                    <a:pt x="9397" y="4068"/>
                  </a:lnTo>
                  <a:lnTo>
                    <a:pt x="9519" y="4516"/>
                  </a:lnTo>
                  <a:lnTo>
                    <a:pt x="9519" y="4922"/>
                  </a:lnTo>
                  <a:lnTo>
                    <a:pt x="9478" y="5329"/>
                  </a:lnTo>
                  <a:lnTo>
                    <a:pt x="9356" y="5736"/>
                  </a:lnTo>
                  <a:lnTo>
                    <a:pt x="9153" y="6183"/>
                  </a:lnTo>
                  <a:lnTo>
                    <a:pt x="8868" y="6631"/>
                  </a:lnTo>
                  <a:lnTo>
                    <a:pt x="8339" y="7444"/>
                  </a:lnTo>
                  <a:lnTo>
                    <a:pt x="8298" y="7526"/>
                  </a:lnTo>
                  <a:lnTo>
                    <a:pt x="8339" y="7607"/>
                  </a:lnTo>
                  <a:lnTo>
                    <a:pt x="8380" y="7688"/>
                  </a:lnTo>
                  <a:lnTo>
                    <a:pt x="8461" y="7729"/>
                  </a:lnTo>
                  <a:lnTo>
                    <a:pt x="8665" y="7770"/>
                  </a:lnTo>
                  <a:lnTo>
                    <a:pt x="8909" y="7810"/>
                  </a:lnTo>
                  <a:lnTo>
                    <a:pt x="9356" y="7810"/>
                  </a:lnTo>
                  <a:lnTo>
                    <a:pt x="9559" y="7851"/>
                  </a:lnTo>
                  <a:lnTo>
                    <a:pt x="9641" y="7892"/>
                  </a:lnTo>
                  <a:lnTo>
                    <a:pt x="9722" y="7973"/>
                  </a:lnTo>
                  <a:lnTo>
                    <a:pt x="9763" y="8055"/>
                  </a:lnTo>
                  <a:lnTo>
                    <a:pt x="9763" y="8136"/>
                  </a:lnTo>
                  <a:lnTo>
                    <a:pt x="9722" y="8258"/>
                  </a:lnTo>
                  <a:lnTo>
                    <a:pt x="9681" y="8339"/>
                  </a:lnTo>
                  <a:lnTo>
                    <a:pt x="9519" y="8502"/>
                  </a:lnTo>
                  <a:lnTo>
                    <a:pt x="9315" y="8624"/>
                  </a:lnTo>
                  <a:lnTo>
                    <a:pt x="9112" y="8705"/>
                  </a:lnTo>
                  <a:lnTo>
                    <a:pt x="8909" y="8746"/>
                  </a:lnTo>
                  <a:lnTo>
                    <a:pt x="8705" y="8787"/>
                  </a:lnTo>
                  <a:lnTo>
                    <a:pt x="8461" y="8787"/>
                  </a:lnTo>
                  <a:lnTo>
                    <a:pt x="8258" y="8746"/>
                  </a:lnTo>
                  <a:lnTo>
                    <a:pt x="8054" y="8665"/>
                  </a:lnTo>
                  <a:lnTo>
                    <a:pt x="7851" y="8624"/>
                  </a:lnTo>
                  <a:lnTo>
                    <a:pt x="7770" y="8624"/>
                  </a:lnTo>
                  <a:lnTo>
                    <a:pt x="7688" y="8665"/>
                  </a:lnTo>
                  <a:lnTo>
                    <a:pt x="7444" y="8909"/>
                  </a:lnTo>
                  <a:lnTo>
                    <a:pt x="7200" y="9193"/>
                  </a:lnTo>
                  <a:lnTo>
                    <a:pt x="6997" y="9560"/>
                  </a:lnTo>
                  <a:lnTo>
                    <a:pt x="6834" y="10007"/>
                  </a:lnTo>
                  <a:lnTo>
                    <a:pt x="6793" y="10454"/>
                  </a:lnTo>
                  <a:lnTo>
                    <a:pt x="6753" y="10902"/>
                  </a:lnTo>
                  <a:lnTo>
                    <a:pt x="6793" y="11349"/>
                  </a:lnTo>
                  <a:lnTo>
                    <a:pt x="6793" y="11634"/>
                  </a:lnTo>
                  <a:lnTo>
                    <a:pt x="6834" y="11756"/>
                  </a:lnTo>
                  <a:lnTo>
                    <a:pt x="6834" y="11797"/>
                  </a:lnTo>
                  <a:lnTo>
                    <a:pt x="5939" y="11797"/>
                  </a:lnTo>
                  <a:lnTo>
                    <a:pt x="4841" y="11756"/>
                  </a:lnTo>
                  <a:lnTo>
                    <a:pt x="3743" y="11715"/>
                  </a:lnTo>
                  <a:lnTo>
                    <a:pt x="2645" y="11634"/>
                  </a:lnTo>
                  <a:lnTo>
                    <a:pt x="2278" y="11593"/>
                  </a:lnTo>
                  <a:lnTo>
                    <a:pt x="2238" y="11593"/>
                  </a:lnTo>
                  <a:lnTo>
                    <a:pt x="2238" y="10943"/>
                  </a:lnTo>
                  <a:lnTo>
                    <a:pt x="2278" y="10129"/>
                  </a:lnTo>
                  <a:lnTo>
                    <a:pt x="2360" y="9316"/>
                  </a:lnTo>
                  <a:lnTo>
                    <a:pt x="2482" y="8502"/>
                  </a:lnTo>
                  <a:lnTo>
                    <a:pt x="2482" y="8421"/>
                  </a:lnTo>
                  <a:lnTo>
                    <a:pt x="2482" y="8380"/>
                  </a:lnTo>
                  <a:lnTo>
                    <a:pt x="2400" y="8299"/>
                  </a:lnTo>
                  <a:lnTo>
                    <a:pt x="2360" y="8258"/>
                  </a:lnTo>
                  <a:lnTo>
                    <a:pt x="2075" y="8177"/>
                  </a:lnTo>
                  <a:lnTo>
                    <a:pt x="1790" y="8095"/>
                  </a:lnTo>
                  <a:lnTo>
                    <a:pt x="1546" y="7933"/>
                  </a:lnTo>
                  <a:lnTo>
                    <a:pt x="1302" y="7770"/>
                  </a:lnTo>
                  <a:lnTo>
                    <a:pt x="1099" y="7566"/>
                  </a:lnTo>
                  <a:lnTo>
                    <a:pt x="895" y="7363"/>
                  </a:lnTo>
                  <a:lnTo>
                    <a:pt x="733" y="7119"/>
                  </a:lnTo>
                  <a:lnTo>
                    <a:pt x="570" y="6875"/>
                  </a:lnTo>
                  <a:lnTo>
                    <a:pt x="448" y="6590"/>
                  </a:lnTo>
                  <a:lnTo>
                    <a:pt x="407" y="6305"/>
                  </a:lnTo>
                  <a:lnTo>
                    <a:pt x="367" y="5980"/>
                  </a:lnTo>
                  <a:lnTo>
                    <a:pt x="407" y="5655"/>
                  </a:lnTo>
                  <a:lnTo>
                    <a:pt x="529" y="5370"/>
                  </a:lnTo>
                  <a:lnTo>
                    <a:pt x="651" y="5085"/>
                  </a:lnTo>
                  <a:lnTo>
                    <a:pt x="1058" y="4516"/>
                  </a:lnTo>
                  <a:lnTo>
                    <a:pt x="1953" y="3377"/>
                  </a:lnTo>
                  <a:lnTo>
                    <a:pt x="2889" y="2238"/>
                  </a:lnTo>
                  <a:lnTo>
                    <a:pt x="3295" y="1790"/>
                  </a:lnTo>
                  <a:lnTo>
                    <a:pt x="3743" y="1343"/>
                  </a:lnTo>
                  <a:lnTo>
                    <a:pt x="4231" y="936"/>
                  </a:lnTo>
                  <a:lnTo>
                    <a:pt x="4475" y="733"/>
                  </a:lnTo>
                  <a:lnTo>
                    <a:pt x="4760" y="611"/>
                  </a:lnTo>
                  <a:lnTo>
                    <a:pt x="5126" y="489"/>
                  </a:lnTo>
                  <a:lnTo>
                    <a:pt x="5492" y="407"/>
                  </a:lnTo>
                  <a:close/>
                  <a:moveTo>
                    <a:pt x="5533" y="1"/>
                  </a:moveTo>
                  <a:lnTo>
                    <a:pt x="5166" y="41"/>
                  </a:lnTo>
                  <a:lnTo>
                    <a:pt x="4841" y="163"/>
                  </a:lnTo>
                  <a:lnTo>
                    <a:pt x="4516" y="285"/>
                  </a:lnTo>
                  <a:lnTo>
                    <a:pt x="4190" y="448"/>
                  </a:lnTo>
                  <a:lnTo>
                    <a:pt x="3905" y="652"/>
                  </a:lnTo>
                  <a:lnTo>
                    <a:pt x="3377" y="1140"/>
                  </a:lnTo>
                  <a:lnTo>
                    <a:pt x="2889" y="1628"/>
                  </a:lnTo>
                  <a:lnTo>
                    <a:pt x="1790" y="2889"/>
                  </a:lnTo>
                  <a:lnTo>
                    <a:pt x="773" y="4231"/>
                  </a:lnTo>
                  <a:lnTo>
                    <a:pt x="367" y="4800"/>
                  </a:lnTo>
                  <a:lnTo>
                    <a:pt x="204" y="5126"/>
                  </a:lnTo>
                  <a:lnTo>
                    <a:pt x="82" y="5451"/>
                  </a:lnTo>
                  <a:lnTo>
                    <a:pt x="1" y="5777"/>
                  </a:lnTo>
                  <a:lnTo>
                    <a:pt x="1" y="6102"/>
                  </a:lnTo>
                  <a:lnTo>
                    <a:pt x="1" y="6428"/>
                  </a:lnTo>
                  <a:lnTo>
                    <a:pt x="123" y="6794"/>
                  </a:lnTo>
                  <a:lnTo>
                    <a:pt x="285" y="7119"/>
                  </a:lnTo>
                  <a:lnTo>
                    <a:pt x="448" y="7444"/>
                  </a:lnTo>
                  <a:lnTo>
                    <a:pt x="692" y="7729"/>
                  </a:lnTo>
                  <a:lnTo>
                    <a:pt x="936" y="7973"/>
                  </a:lnTo>
                  <a:lnTo>
                    <a:pt x="1262" y="8217"/>
                  </a:lnTo>
                  <a:lnTo>
                    <a:pt x="1546" y="8421"/>
                  </a:lnTo>
                  <a:lnTo>
                    <a:pt x="1872" y="8543"/>
                  </a:lnTo>
                  <a:lnTo>
                    <a:pt x="2078" y="8611"/>
                  </a:lnTo>
                  <a:lnTo>
                    <a:pt x="2078" y="8611"/>
                  </a:lnTo>
                  <a:lnTo>
                    <a:pt x="1953" y="9234"/>
                  </a:lnTo>
                  <a:lnTo>
                    <a:pt x="1872" y="10088"/>
                  </a:lnTo>
                  <a:lnTo>
                    <a:pt x="1831" y="10943"/>
                  </a:lnTo>
                  <a:lnTo>
                    <a:pt x="1831" y="11797"/>
                  </a:lnTo>
                  <a:lnTo>
                    <a:pt x="1872" y="11919"/>
                  </a:lnTo>
                  <a:lnTo>
                    <a:pt x="1953" y="11959"/>
                  </a:lnTo>
                  <a:lnTo>
                    <a:pt x="1994" y="11959"/>
                  </a:lnTo>
                  <a:lnTo>
                    <a:pt x="2685" y="12041"/>
                  </a:lnTo>
                  <a:lnTo>
                    <a:pt x="3377" y="12122"/>
                  </a:lnTo>
                  <a:lnTo>
                    <a:pt x="4760" y="12163"/>
                  </a:lnTo>
                  <a:lnTo>
                    <a:pt x="5573" y="12204"/>
                  </a:lnTo>
                  <a:lnTo>
                    <a:pt x="6834" y="12204"/>
                  </a:lnTo>
                  <a:lnTo>
                    <a:pt x="7038" y="12163"/>
                  </a:lnTo>
                  <a:lnTo>
                    <a:pt x="7160" y="12122"/>
                  </a:lnTo>
                  <a:lnTo>
                    <a:pt x="7200" y="12041"/>
                  </a:lnTo>
                  <a:lnTo>
                    <a:pt x="7241" y="11919"/>
                  </a:lnTo>
                  <a:lnTo>
                    <a:pt x="7200" y="11797"/>
                  </a:lnTo>
                  <a:lnTo>
                    <a:pt x="7160" y="11309"/>
                  </a:lnTo>
                  <a:lnTo>
                    <a:pt x="7160" y="10821"/>
                  </a:lnTo>
                  <a:lnTo>
                    <a:pt x="7200" y="10332"/>
                  </a:lnTo>
                  <a:lnTo>
                    <a:pt x="7282" y="9966"/>
                  </a:lnTo>
                  <a:lnTo>
                    <a:pt x="7444" y="9560"/>
                  </a:lnTo>
                  <a:lnTo>
                    <a:pt x="7648" y="9234"/>
                  </a:lnTo>
                  <a:lnTo>
                    <a:pt x="7810" y="9112"/>
                  </a:lnTo>
                  <a:lnTo>
                    <a:pt x="7917" y="9032"/>
                  </a:lnTo>
                  <a:lnTo>
                    <a:pt x="7917" y="9032"/>
                  </a:lnTo>
                  <a:lnTo>
                    <a:pt x="8054" y="9071"/>
                  </a:lnTo>
                  <a:lnTo>
                    <a:pt x="8339" y="9153"/>
                  </a:lnTo>
                  <a:lnTo>
                    <a:pt x="8990" y="9153"/>
                  </a:lnTo>
                  <a:lnTo>
                    <a:pt x="9315" y="9071"/>
                  </a:lnTo>
                  <a:lnTo>
                    <a:pt x="9600" y="8949"/>
                  </a:lnTo>
                  <a:lnTo>
                    <a:pt x="9844" y="8746"/>
                  </a:lnTo>
                  <a:lnTo>
                    <a:pt x="10048" y="8502"/>
                  </a:lnTo>
                  <a:lnTo>
                    <a:pt x="10170" y="8258"/>
                  </a:lnTo>
                  <a:lnTo>
                    <a:pt x="10170" y="8014"/>
                  </a:lnTo>
                  <a:lnTo>
                    <a:pt x="10129" y="7892"/>
                  </a:lnTo>
                  <a:lnTo>
                    <a:pt x="10088" y="7770"/>
                  </a:lnTo>
                  <a:lnTo>
                    <a:pt x="10007" y="7648"/>
                  </a:lnTo>
                  <a:lnTo>
                    <a:pt x="9885" y="7566"/>
                  </a:lnTo>
                  <a:lnTo>
                    <a:pt x="9722" y="7485"/>
                  </a:lnTo>
                  <a:lnTo>
                    <a:pt x="9559" y="7444"/>
                  </a:lnTo>
                  <a:lnTo>
                    <a:pt x="9234" y="7404"/>
                  </a:lnTo>
                  <a:lnTo>
                    <a:pt x="8835" y="7404"/>
                  </a:lnTo>
                  <a:lnTo>
                    <a:pt x="9234" y="6834"/>
                  </a:lnTo>
                  <a:lnTo>
                    <a:pt x="9478" y="6387"/>
                  </a:lnTo>
                  <a:lnTo>
                    <a:pt x="9681" y="5939"/>
                  </a:lnTo>
                  <a:lnTo>
                    <a:pt x="9844" y="5492"/>
                  </a:lnTo>
                  <a:lnTo>
                    <a:pt x="9926" y="5045"/>
                  </a:lnTo>
                  <a:lnTo>
                    <a:pt x="9926" y="4556"/>
                  </a:lnTo>
                  <a:lnTo>
                    <a:pt x="9885" y="4312"/>
                  </a:lnTo>
                  <a:lnTo>
                    <a:pt x="9804" y="4068"/>
                  </a:lnTo>
                  <a:lnTo>
                    <a:pt x="9681" y="3621"/>
                  </a:lnTo>
                  <a:lnTo>
                    <a:pt x="9478" y="3214"/>
                  </a:lnTo>
                  <a:lnTo>
                    <a:pt x="9234" y="2807"/>
                  </a:lnTo>
                  <a:lnTo>
                    <a:pt x="8990" y="2401"/>
                  </a:lnTo>
                  <a:lnTo>
                    <a:pt x="8380" y="1668"/>
                  </a:lnTo>
                  <a:lnTo>
                    <a:pt x="7770" y="977"/>
                  </a:lnTo>
                  <a:lnTo>
                    <a:pt x="7485" y="733"/>
                  </a:lnTo>
                  <a:lnTo>
                    <a:pt x="7200" y="529"/>
                  </a:lnTo>
                  <a:lnTo>
                    <a:pt x="6875" y="367"/>
                  </a:lnTo>
                  <a:lnTo>
                    <a:pt x="6590" y="204"/>
                  </a:lnTo>
                  <a:lnTo>
                    <a:pt x="6224" y="82"/>
                  </a:lnTo>
                  <a:lnTo>
                    <a:pt x="5899" y="41"/>
                  </a:lnTo>
                  <a:lnTo>
                    <a:pt x="5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6216962" y="2548594"/>
              <a:ext cx="102405" cy="91240"/>
            </a:xfrm>
            <a:custGeom>
              <a:avLst/>
              <a:gdLst/>
              <a:ahLst/>
              <a:cxnLst/>
              <a:rect l="l" t="t" r="r" b="b"/>
              <a:pathLst>
                <a:path w="2238" h="1994" extrusionOk="0">
                  <a:moveTo>
                    <a:pt x="1994" y="0"/>
                  </a:moveTo>
                  <a:lnTo>
                    <a:pt x="1912" y="41"/>
                  </a:lnTo>
                  <a:lnTo>
                    <a:pt x="1099" y="407"/>
                  </a:lnTo>
                  <a:lnTo>
                    <a:pt x="733" y="610"/>
                  </a:lnTo>
                  <a:lnTo>
                    <a:pt x="367" y="814"/>
                  </a:lnTo>
                  <a:lnTo>
                    <a:pt x="204" y="936"/>
                  </a:lnTo>
                  <a:lnTo>
                    <a:pt x="82" y="1098"/>
                  </a:lnTo>
                  <a:lnTo>
                    <a:pt x="41" y="1261"/>
                  </a:lnTo>
                  <a:lnTo>
                    <a:pt x="1" y="1464"/>
                  </a:lnTo>
                  <a:lnTo>
                    <a:pt x="82" y="1668"/>
                  </a:lnTo>
                  <a:lnTo>
                    <a:pt x="163" y="1830"/>
                  </a:lnTo>
                  <a:lnTo>
                    <a:pt x="326" y="1912"/>
                  </a:lnTo>
                  <a:lnTo>
                    <a:pt x="529" y="1993"/>
                  </a:lnTo>
                  <a:lnTo>
                    <a:pt x="773" y="1993"/>
                  </a:lnTo>
                  <a:lnTo>
                    <a:pt x="1018" y="1912"/>
                  </a:lnTo>
                  <a:lnTo>
                    <a:pt x="1506" y="1790"/>
                  </a:lnTo>
                  <a:lnTo>
                    <a:pt x="1587" y="1749"/>
                  </a:lnTo>
                  <a:lnTo>
                    <a:pt x="1628" y="1668"/>
                  </a:lnTo>
                  <a:lnTo>
                    <a:pt x="1628" y="1586"/>
                  </a:lnTo>
                  <a:lnTo>
                    <a:pt x="1628" y="1546"/>
                  </a:lnTo>
                  <a:lnTo>
                    <a:pt x="1587" y="1464"/>
                  </a:lnTo>
                  <a:lnTo>
                    <a:pt x="1546" y="1424"/>
                  </a:lnTo>
                  <a:lnTo>
                    <a:pt x="1465" y="1383"/>
                  </a:lnTo>
                  <a:lnTo>
                    <a:pt x="1384" y="1383"/>
                  </a:lnTo>
                  <a:lnTo>
                    <a:pt x="936" y="1546"/>
                  </a:lnTo>
                  <a:lnTo>
                    <a:pt x="733" y="1586"/>
                  </a:lnTo>
                  <a:lnTo>
                    <a:pt x="570" y="1586"/>
                  </a:lnTo>
                  <a:lnTo>
                    <a:pt x="448" y="1546"/>
                  </a:lnTo>
                  <a:lnTo>
                    <a:pt x="407" y="1464"/>
                  </a:lnTo>
                  <a:lnTo>
                    <a:pt x="407" y="1383"/>
                  </a:lnTo>
                  <a:lnTo>
                    <a:pt x="448" y="1302"/>
                  </a:lnTo>
                  <a:lnTo>
                    <a:pt x="529" y="1180"/>
                  </a:lnTo>
                  <a:lnTo>
                    <a:pt x="651" y="1098"/>
                  </a:lnTo>
                  <a:lnTo>
                    <a:pt x="814" y="1017"/>
                  </a:lnTo>
                  <a:lnTo>
                    <a:pt x="1221" y="814"/>
                  </a:lnTo>
                  <a:lnTo>
                    <a:pt x="2116" y="366"/>
                  </a:lnTo>
                  <a:lnTo>
                    <a:pt x="2197" y="325"/>
                  </a:lnTo>
                  <a:lnTo>
                    <a:pt x="2238" y="244"/>
                  </a:lnTo>
                  <a:lnTo>
                    <a:pt x="2238" y="163"/>
                  </a:lnTo>
                  <a:lnTo>
                    <a:pt x="2197" y="81"/>
                  </a:lnTo>
                  <a:lnTo>
                    <a:pt x="2156" y="41"/>
                  </a:lnTo>
                  <a:lnTo>
                    <a:pt x="2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a:off x="6373320" y="2591378"/>
              <a:ext cx="24251" cy="24251"/>
            </a:xfrm>
            <a:custGeom>
              <a:avLst/>
              <a:gdLst/>
              <a:ahLst/>
              <a:cxnLst/>
              <a:rect l="l" t="t" r="r" b="b"/>
              <a:pathLst>
                <a:path w="530" h="530" extrusionOk="0">
                  <a:moveTo>
                    <a:pt x="244" y="1"/>
                  </a:moveTo>
                  <a:lnTo>
                    <a:pt x="122" y="41"/>
                  </a:lnTo>
                  <a:lnTo>
                    <a:pt x="41" y="82"/>
                  </a:lnTo>
                  <a:lnTo>
                    <a:pt x="0" y="163"/>
                  </a:lnTo>
                  <a:lnTo>
                    <a:pt x="0" y="285"/>
                  </a:lnTo>
                  <a:lnTo>
                    <a:pt x="0" y="367"/>
                  </a:lnTo>
                  <a:lnTo>
                    <a:pt x="41" y="448"/>
                  </a:lnTo>
                  <a:lnTo>
                    <a:pt x="122" y="489"/>
                  </a:lnTo>
                  <a:lnTo>
                    <a:pt x="244" y="529"/>
                  </a:lnTo>
                  <a:lnTo>
                    <a:pt x="366" y="489"/>
                  </a:lnTo>
                  <a:lnTo>
                    <a:pt x="448" y="448"/>
                  </a:lnTo>
                  <a:lnTo>
                    <a:pt x="489" y="367"/>
                  </a:lnTo>
                  <a:lnTo>
                    <a:pt x="529" y="285"/>
                  </a:lnTo>
                  <a:lnTo>
                    <a:pt x="489" y="163"/>
                  </a:lnTo>
                  <a:lnTo>
                    <a:pt x="448" y="82"/>
                  </a:lnTo>
                  <a:lnTo>
                    <a:pt x="366" y="41"/>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a:off x="6276540" y="2511346"/>
              <a:ext cx="22375" cy="24251"/>
            </a:xfrm>
            <a:custGeom>
              <a:avLst/>
              <a:gdLst/>
              <a:ahLst/>
              <a:cxnLst/>
              <a:rect l="l" t="t" r="r" b="b"/>
              <a:pathLst>
                <a:path w="489" h="530" extrusionOk="0">
                  <a:moveTo>
                    <a:pt x="122" y="1"/>
                  </a:moveTo>
                  <a:lnTo>
                    <a:pt x="41" y="82"/>
                  </a:lnTo>
                  <a:lnTo>
                    <a:pt x="0" y="163"/>
                  </a:lnTo>
                  <a:lnTo>
                    <a:pt x="0" y="245"/>
                  </a:lnTo>
                  <a:lnTo>
                    <a:pt x="0" y="367"/>
                  </a:lnTo>
                  <a:lnTo>
                    <a:pt x="41" y="448"/>
                  </a:lnTo>
                  <a:lnTo>
                    <a:pt x="122" y="489"/>
                  </a:lnTo>
                  <a:lnTo>
                    <a:pt x="244" y="529"/>
                  </a:lnTo>
                  <a:lnTo>
                    <a:pt x="366" y="489"/>
                  </a:lnTo>
                  <a:lnTo>
                    <a:pt x="448" y="448"/>
                  </a:lnTo>
                  <a:lnTo>
                    <a:pt x="488" y="367"/>
                  </a:lnTo>
                  <a:lnTo>
                    <a:pt x="488" y="245"/>
                  </a:lnTo>
                  <a:lnTo>
                    <a:pt x="488" y="163"/>
                  </a:lnTo>
                  <a:lnTo>
                    <a:pt x="448" y="82"/>
                  </a:lnTo>
                  <a:lnTo>
                    <a:pt x="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a:off x="6211380" y="2658369"/>
              <a:ext cx="76369" cy="52164"/>
            </a:xfrm>
            <a:custGeom>
              <a:avLst/>
              <a:gdLst/>
              <a:ahLst/>
              <a:cxnLst/>
              <a:rect l="l" t="t" r="r" b="b"/>
              <a:pathLst>
                <a:path w="1669" h="1140" extrusionOk="0">
                  <a:moveTo>
                    <a:pt x="163" y="1"/>
                  </a:moveTo>
                  <a:lnTo>
                    <a:pt x="82" y="42"/>
                  </a:lnTo>
                  <a:lnTo>
                    <a:pt x="41" y="82"/>
                  </a:lnTo>
                  <a:lnTo>
                    <a:pt x="1" y="164"/>
                  </a:lnTo>
                  <a:lnTo>
                    <a:pt x="1" y="245"/>
                  </a:lnTo>
                  <a:lnTo>
                    <a:pt x="41" y="326"/>
                  </a:lnTo>
                  <a:lnTo>
                    <a:pt x="163" y="489"/>
                  </a:lnTo>
                  <a:lnTo>
                    <a:pt x="326" y="652"/>
                  </a:lnTo>
                  <a:lnTo>
                    <a:pt x="489" y="774"/>
                  </a:lnTo>
                  <a:lnTo>
                    <a:pt x="651" y="896"/>
                  </a:lnTo>
                  <a:lnTo>
                    <a:pt x="855" y="977"/>
                  </a:lnTo>
                  <a:lnTo>
                    <a:pt x="1058" y="1059"/>
                  </a:lnTo>
                  <a:lnTo>
                    <a:pt x="1262" y="1099"/>
                  </a:lnTo>
                  <a:lnTo>
                    <a:pt x="1465" y="1140"/>
                  </a:lnTo>
                  <a:lnTo>
                    <a:pt x="1546" y="1099"/>
                  </a:lnTo>
                  <a:lnTo>
                    <a:pt x="1587" y="1059"/>
                  </a:lnTo>
                  <a:lnTo>
                    <a:pt x="1668" y="1018"/>
                  </a:lnTo>
                  <a:lnTo>
                    <a:pt x="1668" y="937"/>
                  </a:lnTo>
                  <a:lnTo>
                    <a:pt x="1668" y="855"/>
                  </a:lnTo>
                  <a:lnTo>
                    <a:pt x="1587" y="774"/>
                  </a:lnTo>
                  <a:lnTo>
                    <a:pt x="1546" y="733"/>
                  </a:lnTo>
                  <a:lnTo>
                    <a:pt x="1384" y="733"/>
                  </a:lnTo>
                  <a:lnTo>
                    <a:pt x="1343" y="692"/>
                  </a:lnTo>
                  <a:lnTo>
                    <a:pt x="1140" y="652"/>
                  </a:lnTo>
                  <a:lnTo>
                    <a:pt x="1058" y="652"/>
                  </a:lnTo>
                  <a:lnTo>
                    <a:pt x="1017" y="611"/>
                  </a:lnTo>
                  <a:lnTo>
                    <a:pt x="977" y="611"/>
                  </a:lnTo>
                  <a:lnTo>
                    <a:pt x="936" y="570"/>
                  </a:lnTo>
                  <a:lnTo>
                    <a:pt x="855" y="530"/>
                  </a:lnTo>
                  <a:lnTo>
                    <a:pt x="692" y="448"/>
                  </a:lnTo>
                  <a:lnTo>
                    <a:pt x="692" y="408"/>
                  </a:lnTo>
                  <a:lnTo>
                    <a:pt x="651" y="408"/>
                  </a:lnTo>
                  <a:lnTo>
                    <a:pt x="611" y="367"/>
                  </a:lnTo>
                  <a:lnTo>
                    <a:pt x="448" y="245"/>
                  </a:lnTo>
                  <a:lnTo>
                    <a:pt x="448" y="204"/>
                  </a:lnTo>
                  <a:lnTo>
                    <a:pt x="367" y="123"/>
                  </a:lnTo>
                  <a:lnTo>
                    <a:pt x="326" y="42"/>
                  </a:lnTo>
                  <a:lnTo>
                    <a:pt x="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a:off x="6323077" y="2328952"/>
              <a:ext cx="303418" cy="431859"/>
            </a:xfrm>
            <a:custGeom>
              <a:avLst/>
              <a:gdLst/>
              <a:ahLst/>
              <a:cxnLst/>
              <a:rect l="l" t="t" r="r" b="b"/>
              <a:pathLst>
                <a:path w="6631" h="9438" extrusionOk="0">
                  <a:moveTo>
                    <a:pt x="1261" y="0"/>
                  </a:moveTo>
                  <a:lnTo>
                    <a:pt x="936" y="41"/>
                  </a:lnTo>
                  <a:lnTo>
                    <a:pt x="651" y="163"/>
                  </a:lnTo>
                  <a:lnTo>
                    <a:pt x="366" y="326"/>
                  </a:lnTo>
                  <a:lnTo>
                    <a:pt x="244" y="407"/>
                  </a:lnTo>
                  <a:lnTo>
                    <a:pt x="163" y="529"/>
                  </a:lnTo>
                  <a:lnTo>
                    <a:pt x="82" y="651"/>
                  </a:lnTo>
                  <a:lnTo>
                    <a:pt x="41" y="814"/>
                  </a:lnTo>
                  <a:lnTo>
                    <a:pt x="0" y="1099"/>
                  </a:lnTo>
                  <a:lnTo>
                    <a:pt x="41" y="1424"/>
                  </a:lnTo>
                  <a:lnTo>
                    <a:pt x="41" y="1465"/>
                  </a:lnTo>
                  <a:lnTo>
                    <a:pt x="82" y="1505"/>
                  </a:lnTo>
                  <a:lnTo>
                    <a:pt x="244" y="1749"/>
                  </a:lnTo>
                  <a:lnTo>
                    <a:pt x="448" y="1993"/>
                  </a:lnTo>
                  <a:lnTo>
                    <a:pt x="692" y="2115"/>
                  </a:lnTo>
                  <a:lnTo>
                    <a:pt x="976" y="2197"/>
                  </a:lnTo>
                  <a:lnTo>
                    <a:pt x="895" y="2563"/>
                  </a:lnTo>
                  <a:lnTo>
                    <a:pt x="895" y="2929"/>
                  </a:lnTo>
                  <a:lnTo>
                    <a:pt x="1017" y="3295"/>
                  </a:lnTo>
                  <a:lnTo>
                    <a:pt x="1098" y="3458"/>
                  </a:lnTo>
                  <a:lnTo>
                    <a:pt x="1220" y="3620"/>
                  </a:lnTo>
                  <a:lnTo>
                    <a:pt x="1464" y="3905"/>
                  </a:lnTo>
                  <a:lnTo>
                    <a:pt x="1790" y="4109"/>
                  </a:lnTo>
                  <a:lnTo>
                    <a:pt x="2115" y="4231"/>
                  </a:lnTo>
                  <a:lnTo>
                    <a:pt x="2481" y="4271"/>
                  </a:lnTo>
                  <a:lnTo>
                    <a:pt x="2481" y="4678"/>
                  </a:lnTo>
                  <a:lnTo>
                    <a:pt x="2563" y="5044"/>
                  </a:lnTo>
                  <a:lnTo>
                    <a:pt x="2685" y="5410"/>
                  </a:lnTo>
                  <a:lnTo>
                    <a:pt x="2929" y="5736"/>
                  </a:lnTo>
                  <a:lnTo>
                    <a:pt x="3214" y="6020"/>
                  </a:lnTo>
                  <a:lnTo>
                    <a:pt x="3539" y="6224"/>
                  </a:lnTo>
                  <a:lnTo>
                    <a:pt x="3905" y="6386"/>
                  </a:lnTo>
                  <a:lnTo>
                    <a:pt x="4312" y="6427"/>
                  </a:lnTo>
                  <a:lnTo>
                    <a:pt x="4108" y="7078"/>
                  </a:lnTo>
                  <a:lnTo>
                    <a:pt x="3986" y="7769"/>
                  </a:lnTo>
                  <a:lnTo>
                    <a:pt x="3905" y="8461"/>
                  </a:lnTo>
                  <a:lnTo>
                    <a:pt x="3946" y="9152"/>
                  </a:lnTo>
                  <a:lnTo>
                    <a:pt x="3986" y="9274"/>
                  </a:lnTo>
                  <a:lnTo>
                    <a:pt x="4068" y="9356"/>
                  </a:lnTo>
                  <a:lnTo>
                    <a:pt x="4475" y="9437"/>
                  </a:lnTo>
                  <a:lnTo>
                    <a:pt x="4841" y="9437"/>
                  </a:lnTo>
                  <a:lnTo>
                    <a:pt x="5207" y="9315"/>
                  </a:lnTo>
                  <a:lnTo>
                    <a:pt x="5532" y="9152"/>
                  </a:lnTo>
                  <a:lnTo>
                    <a:pt x="5817" y="8949"/>
                  </a:lnTo>
                  <a:lnTo>
                    <a:pt x="6102" y="8705"/>
                  </a:lnTo>
                  <a:lnTo>
                    <a:pt x="6305" y="8380"/>
                  </a:lnTo>
                  <a:lnTo>
                    <a:pt x="6468" y="8054"/>
                  </a:lnTo>
                  <a:lnTo>
                    <a:pt x="6590" y="7607"/>
                  </a:lnTo>
                  <a:lnTo>
                    <a:pt x="6630" y="7200"/>
                  </a:lnTo>
                  <a:lnTo>
                    <a:pt x="6630" y="6753"/>
                  </a:lnTo>
                  <a:lnTo>
                    <a:pt x="6590" y="6346"/>
                  </a:lnTo>
                  <a:lnTo>
                    <a:pt x="6468" y="5898"/>
                  </a:lnTo>
                  <a:lnTo>
                    <a:pt x="6305" y="5492"/>
                  </a:lnTo>
                  <a:lnTo>
                    <a:pt x="6142" y="5125"/>
                  </a:lnTo>
                  <a:lnTo>
                    <a:pt x="5939" y="4719"/>
                  </a:lnTo>
                  <a:lnTo>
                    <a:pt x="5451" y="3905"/>
                  </a:lnTo>
                  <a:lnTo>
                    <a:pt x="4922" y="3132"/>
                  </a:lnTo>
                  <a:lnTo>
                    <a:pt x="4352" y="2360"/>
                  </a:lnTo>
                  <a:lnTo>
                    <a:pt x="3742" y="1627"/>
                  </a:lnTo>
                  <a:lnTo>
                    <a:pt x="3295" y="1058"/>
                  </a:lnTo>
                  <a:lnTo>
                    <a:pt x="3051" y="773"/>
                  </a:lnTo>
                  <a:lnTo>
                    <a:pt x="2807" y="529"/>
                  </a:lnTo>
                  <a:lnTo>
                    <a:pt x="2563" y="326"/>
                  </a:lnTo>
                  <a:lnTo>
                    <a:pt x="2278" y="163"/>
                  </a:lnTo>
                  <a:lnTo>
                    <a:pt x="1912" y="41"/>
                  </a:lnTo>
                  <a:lnTo>
                    <a:pt x="15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5552501" y="2230296"/>
              <a:ext cx="374159" cy="800390"/>
            </a:xfrm>
            <a:custGeom>
              <a:avLst/>
              <a:gdLst/>
              <a:ahLst/>
              <a:cxnLst/>
              <a:rect l="l" t="t" r="r" b="b"/>
              <a:pathLst>
                <a:path w="8177" h="17492" extrusionOk="0">
                  <a:moveTo>
                    <a:pt x="2685" y="0"/>
                  </a:moveTo>
                  <a:lnTo>
                    <a:pt x="2481" y="41"/>
                  </a:lnTo>
                  <a:lnTo>
                    <a:pt x="2359" y="163"/>
                  </a:lnTo>
                  <a:lnTo>
                    <a:pt x="2237" y="326"/>
                  </a:lnTo>
                  <a:lnTo>
                    <a:pt x="2156" y="489"/>
                  </a:lnTo>
                  <a:lnTo>
                    <a:pt x="2156" y="651"/>
                  </a:lnTo>
                  <a:lnTo>
                    <a:pt x="2115" y="855"/>
                  </a:lnTo>
                  <a:lnTo>
                    <a:pt x="2156" y="1221"/>
                  </a:lnTo>
                  <a:lnTo>
                    <a:pt x="2115" y="1587"/>
                  </a:lnTo>
                  <a:lnTo>
                    <a:pt x="2075" y="1465"/>
                  </a:lnTo>
                  <a:lnTo>
                    <a:pt x="2075" y="1302"/>
                  </a:lnTo>
                  <a:lnTo>
                    <a:pt x="2075" y="1017"/>
                  </a:lnTo>
                  <a:lnTo>
                    <a:pt x="2075" y="733"/>
                  </a:lnTo>
                  <a:lnTo>
                    <a:pt x="2034" y="611"/>
                  </a:lnTo>
                  <a:lnTo>
                    <a:pt x="1953" y="489"/>
                  </a:lnTo>
                  <a:lnTo>
                    <a:pt x="1831" y="407"/>
                  </a:lnTo>
                  <a:lnTo>
                    <a:pt x="1709" y="367"/>
                  </a:lnTo>
                  <a:lnTo>
                    <a:pt x="1587" y="367"/>
                  </a:lnTo>
                  <a:lnTo>
                    <a:pt x="1465" y="407"/>
                  </a:lnTo>
                  <a:lnTo>
                    <a:pt x="1343" y="448"/>
                  </a:lnTo>
                  <a:lnTo>
                    <a:pt x="1261" y="529"/>
                  </a:lnTo>
                  <a:lnTo>
                    <a:pt x="1139" y="651"/>
                  </a:lnTo>
                  <a:lnTo>
                    <a:pt x="1098" y="773"/>
                  </a:lnTo>
                  <a:lnTo>
                    <a:pt x="1017" y="1017"/>
                  </a:lnTo>
                  <a:lnTo>
                    <a:pt x="1017" y="1261"/>
                  </a:lnTo>
                  <a:lnTo>
                    <a:pt x="936" y="1139"/>
                  </a:lnTo>
                  <a:lnTo>
                    <a:pt x="854" y="1058"/>
                  </a:lnTo>
                  <a:lnTo>
                    <a:pt x="732" y="977"/>
                  </a:lnTo>
                  <a:lnTo>
                    <a:pt x="570" y="977"/>
                  </a:lnTo>
                  <a:lnTo>
                    <a:pt x="488" y="1017"/>
                  </a:lnTo>
                  <a:lnTo>
                    <a:pt x="407" y="1058"/>
                  </a:lnTo>
                  <a:lnTo>
                    <a:pt x="244" y="1221"/>
                  </a:lnTo>
                  <a:lnTo>
                    <a:pt x="163" y="1465"/>
                  </a:lnTo>
                  <a:lnTo>
                    <a:pt x="122" y="1668"/>
                  </a:lnTo>
                  <a:lnTo>
                    <a:pt x="82" y="2441"/>
                  </a:lnTo>
                  <a:lnTo>
                    <a:pt x="41" y="3255"/>
                  </a:lnTo>
                  <a:lnTo>
                    <a:pt x="0" y="4800"/>
                  </a:lnTo>
                  <a:lnTo>
                    <a:pt x="41" y="6346"/>
                  </a:lnTo>
                  <a:lnTo>
                    <a:pt x="122" y="7892"/>
                  </a:lnTo>
                  <a:lnTo>
                    <a:pt x="163" y="8583"/>
                  </a:lnTo>
                  <a:lnTo>
                    <a:pt x="244" y="9275"/>
                  </a:lnTo>
                  <a:lnTo>
                    <a:pt x="448" y="10658"/>
                  </a:lnTo>
                  <a:lnTo>
                    <a:pt x="651" y="12041"/>
                  </a:lnTo>
                  <a:lnTo>
                    <a:pt x="732" y="12732"/>
                  </a:lnTo>
                  <a:lnTo>
                    <a:pt x="895" y="13383"/>
                  </a:lnTo>
                  <a:lnTo>
                    <a:pt x="1098" y="13993"/>
                  </a:lnTo>
                  <a:lnTo>
                    <a:pt x="1343" y="14603"/>
                  </a:lnTo>
                  <a:lnTo>
                    <a:pt x="1709" y="15132"/>
                  </a:lnTo>
                  <a:lnTo>
                    <a:pt x="1912" y="15376"/>
                  </a:lnTo>
                  <a:lnTo>
                    <a:pt x="2115" y="15620"/>
                  </a:lnTo>
                  <a:lnTo>
                    <a:pt x="2400" y="15905"/>
                  </a:lnTo>
                  <a:lnTo>
                    <a:pt x="2766" y="16108"/>
                  </a:lnTo>
                  <a:lnTo>
                    <a:pt x="3132" y="16352"/>
                  </a:lnTo>
                  <a:lnTo>
                    <a:pt x="3498" y="16515"/>
                  </a:lnTo>
                  <a:lnTo>
                    <a:pt x="3864" y="16718"/>
                  </a:lnTo>
                  <a:lnTo>
                    <a:pt x="4271" y="16840"/>
                  </a:lnTo>
                  <a:lnTo>
                    <a:pt x="5044" y="17044"/>
                  </a:lnTo>
                  <a:lnTo>
                    <a:pt x="6061" y="17288"/>
                  </a:lnTo>
                  <a:lnTo>
                    <a:pt x="6671" y="17450"/>
                  </a:lnTo>
                  <a:lnTo>
                    <a:pt x="6915" y="17491"/>
                  </a:lnTo>
                  <a:lnTo>
                    <a:pt x="7607" y="15417"/>
                  </a:lnTo>
                  <a:lnTo>
                    <a:pt x="8176" y="13342"/>
                  </a:lnTo>
                  <a:lnTo>
                    <a:pt x="7485" y="12976"/>
                  </a:lnTo>
                  <a:lnTo>
                    <a:pt x="6793" y="12610"/>
                  </a:lnTo>
                  <a:lnTo>
                    <a:pt x="6508" y="12407"/>
                  </a:lnTo>
                  <a:lnTo>
                    <a:pt x="6183" y="12163"/>
                  </a:lnTo>
                  <a:lnTo>
                    <a:pt x="5898" y="11878"/>
                  </a:lnTo>
                  <a:lnTo>
                    <a:pt x="5654" y="11552"/>
                  </a:lnTo>
                  <a:lnTo>
                    <a:pt x="5288" y="10942"/>
                  </a:lnTo>
                  <a:lnTo>
                    <a:pt x="5003" y="10292"/>
                  </a:lnTo>
                  <a:lnTo>
                    <a:pt x="4800" y="9641"/>
                  </a:lnTo>
                  <a:lnTo>
                    <a:pt x="4637" y="8949"/>
                  </a:lnTo>
                  <a:lnTo>
                    <a:pt x="4434" y="7932"/>
                  </a:lnTo>
                  <a:lnTo>
                    <a:pt x="4312" y="6875"/>
                  </a:lnTo>
                  <a:lnTo>
                    <a:pt x="4271" y="5858"/>
                  </a:lnTo>
                  <a:lnTo>
                    <a:pt x="4231" y="4800"/>
                  </a:lnTo>
                  <a:lnTo>
                    <a:pt x="4190" y="2726"/>
                  </a:lnTo>
                  <a:lnTo>
                    <a:pt x="4149" y="1668"/>
                  </a:lnTo>
                  <a:lnTo>
                    <a:pt x="4068" y="611"/>
                  </a:lnTo>
                  <a:lnTo>
                    <a:pt x="4027" y="489"/>
                  </a:lnTo>
                  <a:lnTo>
                    <a:pt x="3986" y="367"/>
                  </a:lnTo>
                  <a:lnTo>
                    <a:pt x="3905" y="285"/>
                  </a:lnTo>
                  <a:lnTo>
                    <a:pt x="3824" y="204"/>
                  </a:lnTo>
                  <a:lnTo>
                    <a:pt x="3702" y="245"/>
                  </a:lnTo>
                  <a:lnTo>
                    <a:pt x="3580" y="326"/>
                  </a:lnTo>
                  <a:lnTo>
                    <a:pt x="3498" y="448"/>
                  </a:lnTo>
                  <a:lnTo>
                    <a:pt x="3458" y="570"/>
                  </a:lnTo>
                  <a:lnTo>
                    <a:pt x="3336" y="936"/>
                  </a:lnTo>
                  <a:lnTo>
                    <a:pt x="3254" y="1343"/>
                  </a:lnTo>
                  <a:lnTo>
                    <a:pt x="3254" y="1709"/>
                  </a:lnTo>
                  <a:lnTo>
                    <a:pt x="3254" y="2116"/>
                  </a:lnTo>
                  <a:lnTo>
                    <a:pt x="3173" y="611"/>
                  </a:lnTo>
                  <a:lnTo>
                    <a:pt x="3132" y="326"/>
                  </a:lnTo>
                  <a:lnTo>
                    <a:pt x="3092" y="204"/>
                  </a:lnTo>
                  <a:lnTo>
                    <a:pt x="3010" y="82"/>
                  </a:lnTo>
                  <a:lnTo>
                    <a:pt x="28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5543166" y="2221007"/>
              <a:ext cx="392782" cy="818968"/>
            </a:xfrm>
            <a:custGeom>
              <a:avLst/>
              <a:gdLst/>
              <a:ahLst/>
              <a:cxnLst/>
              <a:rect l="l" t="t" r="r" b="b"/>
              <a:pathLst>
                <a:path w="8584" h="17898" extrusionOk="0">
                  <a:moveTo>
                    <a:pt x="2970" y="366"/>
                  </a:moveTo>
                  <a:lnTo>
                    <a:pt x="3052" y="448"/>
                  </a:lnTo>
                  <a:lnTo>
                    <a:pt x="3133" y="488"/>
                  </a:lnTo>
                  <a:lnTo>
                    <a:pt x="3174" y="610"/>
                  </a:lnTo>
                  <a:lnTo>
                    <a:pt x="3174" y="814"/>
                  </a:lnTo>
                  <a:lnTo>
                    <a:pt x="3174" y="1261"/>
                  </a:lnTo>
                  <a:lnTo>
                    <a:pt x="3255" y="2319"/>
                  </a:lnTo>
                  <a:lnTo>
                    <a:pt x="3255" y="2400"/>
                  </a:lnTo>
                  <a:lnTo>
                    <a:pt x="3336" y="2481"/>
                  </a:lnTo>
                  <a:lnTo>
                    <a:pt x="3377" y="2481"/>
                  </a:lnTo>
                  <a:lnTo>
                    <a:pt x="3458" y="2522"/>
                  </a:lnTo>
                  <a:lnTo>
                    <a:pt x="3540" y="2481"/>
                  </a:lnTo>
                  <a:lnTo>
                    <a:pt x="3580" y="2481"/>
                  </a:lnTo>
                  <a:lnTo>
                    <a:pt x="3621" y="2400"/>
                  </a:lnTo>
                  <a:lnTo>
                    <a:pt x="3662" y="2319"/>
                  </a:lnTo>
                  <a:lnTo>
                    <a:pt x="3632" y="1759"/>
                  </a:lnTo>
                  <a:lnTo>
                    <a:pt x="3662" y="1464"/>
                  </a:lnTo>
                  <a:lnTo>
                    <a:pt x="3743" y="1098"/>
                  </a:lnTo>
                  <a:lnTo>
                    <a:pt x="3824" y="854"/>
                  </a:lnTo>
                  <a:lnTo>
                    <a:pt x="3865" y="732"/>
                  </a:lnTo>
                  <a:lnTo>
                    <a:pt x="3906" y="651"/>
                  </a:lnTo>
                  <a:lnTo>
                    <a:pt x="3987" y="651"/>
                  </a:lnTo>
                  <a:lnTo>
                    <a:pt x="4028" y="692"/>
                  </a:lnTo>
                  <a:lnTo>
                    <a:pt x="4068" y="854"/>
                  </a:lnTo>
                  <a:lnTo>
                    <a:pt x="4109" y="1220"/>
                  </a:lnTo>
                  <a:lnTo>
                    <a:pt x="4150" y="2115"/>
                  </a:lnTo>
                  <a:lnTo>
                    <a:pt x="4231" y="3864"/>
                  </a:lnTo>
                  <a:lnTo>
                    <a:pt x="4272" y="5613"/>
                  </a:lnTo>
                  <a:lnTo>
                    <a:pt x="4272" y="6508"/>
                  </a:lnTo>
                  <a:lnTo>
                    <a:pt x="4353" y="7362"/>
                  </a:lnTo>
                  <a:lnTo>
                    <a:pt x="4475" y="8217"/>
                  </a:lnTo>
                  <a:lnTo>
                    <a:pt x="4597" y="9071"/>
                  </a:lnTo>
                  <a:lnTo>
                    <a:pt x="4801" y="9844"/>
                  </a:lnTo>
                  <a:lnTo>
                    <a:pt x="5045" y="10617"/>
                  </a:lnTo>
                  <a:lnTo>
                    <a:pt x="5207" y="10983"/>
                  </a:lnTo>
                  <a:lnTo>
                    <a:pt x="5370" y="11308"/>
                  </a:lnTo>
                  <a:lnTo>
                    <a:pt x="5573" y="11674"/>
                  </a:lnTo>
                  <a:lnTo>
                    <a:pt x="5777" y="12000"/>
                  </a:lnTo>
                  <a:lnTo>
                    <a:pt x="6062" y="12284"/>
                  </a:lnTo>
                  <a:lnTo>
                    <a:pt x="6306" y="12569"/>
                  </a:lnTo>
                  <a:lnTo>
                    <a:pt x="6631" y="12772"/>
                  </a:lnTo>
                  <a:lnTo>
                    <a:pt x="6956" y="13016"/>
                  </a:lnTo>
                  <a:lnTo>
                    <a:pt x="7607" y="13383"/>
                  </a:lnTo>
                  <a:lnTo>
                    <a:pt x="8175" y="13650"/>
                  </a:lnTo>
                  <a:lnTo>
                    <a:pt x="8175" y="13650"/>
                  </a:lnTo>
                  <a:lnTo>
                    <a:pt x="7607" y="15579"/>
                  </a:lnTo>
                  <a:lnTo>
                    <a:pt x="7009" y="17485"/>
                  </a:lnTo>
                  <a:lnTo>
                    <a:pt x="7009" y="17485"/>
                  </a:lnTo>
                  <a:lnTo>
                    <a:pt x="6834" y="17450"/>
                  </a:lnTo>
                  <a:lnTo>
                    <a:pt x="6265" y="17328"/>
                  </a:lnTo>
                  <a:lnTo>
                    <a:pt x="5370" y="17084"/>
                  </a:lnTo>
                  <a:lnTo>
                    <a:pt x="4516" y="16840"/>
                  </a:lnTo>
                  <a:lnTo>
                    <a:pt x="4068" y="16677"/>
                  </a:lnTo>
                  <a:lnTo>
                    <a:pt x="3662" y="16515"/>
                  </a:lnTo>
                  <a:lnTo>
                    <a:pt x="3255" y="16311"/>
                  </a:lnTo>
                  <a:lnTo>
                    <a:pt x="2889" y="16067"/>
                  </a:lnTo>
                  <a:lnTo>
                    <a:pt x="2563" y="15782"/>
                  </a:lnTo>
                  <a:lnTo>
                    <a:pt x="2238" y="15457"/>
                  </a:lnTo>
                  <a:lnTo>
                    <a:pt x="1913" y="15050"/>
                  </a:lnTo>
                  <a:lnTo>
                    <a:pt x="1669" y="14603"/>
                  </a:lnTo>
                  <a:lnTo>
                    <a:pt x="1465" y="14115"/>
                  </a:lnTo>
                  <a:lnTo>
                    <a:pt x="1302" y="13627"/>
                  </a:lnTo>
                  <a:lnTo>
                    <a:pt x="1180" y="13138"/>
                  </a:lnTo>
                  <a:lnTo>
                    <a:pt x="1099" y="12610"/>
                  </a:lnTo>
                  <a:lnTo>
                    <a:pt x="977" y="11593"/>
                  </a:lnTo>
                  <a:lnTo>
                    <a:pt x="774" y="10454"/>
                  </a:lnTo>
                  <a:lnTo>
                    <a:pt x="611" y="9356"/>
                  </a:lnTo>
                  <a:lnTo>
                    <a:pt x="530" y="8217"/>
                  </a:lnTo>
                  <a:lnTo>
                    <a:pt x="448" y="7078"/>
                  </a:lnTo>
                  <a:lnTo>
                    <a:pt x="408" y="5776"/>
                  </a:lnTo>
                  <a:lnTo>
                    <a:pt x="408" y="4474"/>
                  </a:lnTo>
                  <a:lnTo>
                    <a:pt x="448" y="3173"/>
                  </a:lnTo>
                  <a:lnTo>
                    <a:pt x="524" y="1958"/>
                  </a:lnTo>
                  <a:lnTo>
                    <a:pt x="530" y="1953"/>
                  </a:lnTo>
                  <a:lnTo>
                    <a:pt x="530" y="1871"/>
                  </a:lnTo>
                  <a:lnTo>
                    <a:pt x="611" y="1586"/>
                  </a:lnTo>
                  <a:lnTo>
                    <a:pt x="652" y="1464"/>
                  </a:lnTo>
                  <a:lnTo>
                    <a:pt x="733" y="1424"/>
                  </a:lnTo>
                  <a:lnTo>
                    <a:pt x="774" y="1383"/>
                  </a:lnTo>
                  <a:lnTo>
                    <a:pt x="896" y="1383"/>
                  </a:lnTo>
                  <a:lnTo>
                    <a:pt x="977" y="1424"/>
                  </a:lnTo>
                  <a:lnTo>
                    <a:pt x="1018" y="1505"/>
                  </a:lnTo>
                  <a:lnTo>
                    <a:pt x="1058" y="1586"/>
                  </a:lnTo>
                  <a:lnTo>
                    <a:pt x="1099" y="1830"/>
                  </a:lnTo>
                  <a:lnTo>
                    <a:pt x="1099" y="1993"/>
                  </a:lnTo>
                  <a:lnTo>
                    <a:pt x="1127" y="1990"/>
                  </a:lnTo>
                  <a:lnTo>
                    <a:pt x="1127" y="1990"/>
                  </a:lnTo>
                  <a:lnTo>
                    <a:pt x="1140" y="2075"/>
                  </a:lnTo>
                  <a:lnTo>
                    <a:pt x="1140" y="2115"/>
                  </a:lnTo>
                  <a:lnTo>
                    <a:pt x="1221" y="2156"/>
                  </a:lnTo>
                  <a:lnTo>
                    <a:pt x="1343" y="2197"/>
                  </a:lnTo>
                  <a:lnTo>
                    <a:pt x="1465" y="2156"/>
                  </a:lnTo>
                  <a:lnTo>
                    <a:pt x="1506" y="2075"/>
                  </a:lnTo>
                  <a:lnTo>
                    <a:pt x="1506" y="1993"/>
                  </a:lnTo>
                  <a:lnTo>
                    <a:pt x="1501" y="1953"/>
                  </a:lnTo>
                  <a:lnTo>
                    <a:pt x="1501" y="1953"/>
                  </a:lnTo>
                  <a:lnTo>
                    <a:pt x="1506" y="1953"/>
                  </a:lnTo>
                  <a:lnTo>
                    <a:pt x="1496" y="1912"/>
                  </a:lnTo>
                  <a:lnTo>
                    <a:pt x="1465" y="1668"/>
                  </a:lnTo>
                  <a:lnTo>
                    <a:pt x="1425" y="1464"/>
                  </a:lnTo>
                  <a:lnTo>
                    <a:pt x="1425" y="1424"/>
                  </a:lnTo>
                  <a:lnTo>
                    <a:pt x="1425" y="1220"/>
                  </a:lnTo>
                  <a:lnTo>
                    <a:pt x="1465" y="1058"/>
                  </a:lnTo>
                  <a:lnTo>
                    <a:pt x="1547" y="936"/>
                  </a:lnTo>
                  <a:lnTo>
                    <a:pt x="1669" y="814"/>
                  </a:lnTo>
                  <a:lnTo>
                    <a:pt x="1831" y="773"/>
                  </a:lnTo>
                  <a:lnTo>
                    <a:pt x="1913" y="773"/>
                  </a:lnTo>
                  <a:lnTo>
                    <a:pt x="1994" y="814"/>
                  </a:lnTo>
                  <a:lnTo>
                    <a:pt x="2075" y="936"/>
                  </a:lnTo>
                  <a:lnTo>
                    <a:pt x="2075" y="1058"/>
                  </a:lnTo>
                  <a:lnTo>
                    <a:pt x="2075" y="1220"/>
                  </a:lnTo>
                  <a:lnTo>
                    <a:pt x="2075" y="1546"/>
                  </a:lnTo>
                  <a:lnTo>
                    <a:pt x="2116" y="1830"/>
                  </a:lnTo>
                  <a:lnTo>
                    <a:pt x="2157" y="1912"/>
                  </a:lnTo>
                  <a:lnTo>
                    <a:pt x="2238" y="1953"/>
                  </a:lnTo>
                  <a:lnTo>
                    <a:pt x="2360" y="1993"/>
                  </a:lnTo>
                  <a:lnTo>
                    <a:pt x="2441" y="1912"/>
                  </a:lnTo>
                  <a:lnTo>
                    <a:pt x="2523" y="1871"/>
                  </a:lnTo>
                  <a:lnTo>
                    <a:pt x="2523" y="1790"/>
                  </a:lnTo>
                  <a:lnTo>
                    <a:pt x="2523" y="1546"/>
                  </a:lnTo>
                  <a:lnTo>
                    <a:pt x="2523" y="1342"/>
                  </a:lnTo>
                  <a:lnTo>
                    <a:pt x="2523" y="1098"/>
                  </a:lnTo>
                  <a:lnTo>
                    <a:pt x="2563" y="854"/>
                  </a:lnTo>
                  <a:lnTo>
                    <a:pt x="2604" y="692"/>
                  </a:lnTo>
                  <a:lnTo>
                    <a:pt x="2726" y="488"/>
                  </a:lnTo>
                  <a:lnTo>
                    <a:pt x="2807" y="407"/>
                  </a:lnTo>
                  <a:lnTo>
                    <a:pt x="2889" y="366"/>
                  </a:lnTo>
                  <a:close/>
                  <a:moveTo>
                    <a:pt x="2807" y="0"/>
                  </a:moveTo>
                  <a:lnTo>
                    <a:pt x="2563" y="81"/>
                  </a:lnTo>
                  <a:lnTo>
                    <a:pt x="2401" y="244"/>
                  </a:lnTo>
                  <a:lnTo>
                    <a:pt x="2238" y="448"/>
                  </a:lnTo>
                  <a:lnTo>
                    <a:pt x="2225" y="499"/>
                  </a:lnTo>
                  <a:lnTo>
                    <a:pt x="2157" y="448"/>
                  </a:lnTo>
                  <a:lnTo>
                    <a:pt x="1953" y="407"/>
                  </a:lnTo>
                  <a:lnTo>
                    <a:pt x="1750" y="407"/>
                  </a:lnTo>
                  <a:lnTo>
                    <a:pt x="1465" y="488"/>
                  </a:lnTo>
                  <a:lnTo>
                    <a:pt x="1262" y="610"/>
                  </a:lnTo>
                  <a:lnTo>
                    <a:pt x="1140" y="814"/>
                  </a:lnTo>
                  <a:lnTo>
                    <a:pt x="1070" y="1023"/>
                  </a:lnTo>
                  <a:lnTo>
                    <a:pt x="1070" y="1023"/>
                  </a:lnTo>
                  <a:lnTo>
                    <a:pt x="977" y="976"/>
                  </a:lnTo>
                  <a:lnTo>
                    <a:pt x="774" y="976"/>
                  </a:lnTo>
                  <a:lnTo>
                    <a:pt x="611" y="1017"/>
                  </a:lnTo>
                  <a:lnTo>
                    <a:pt x="489" y="1098"/>
                  </a:lnTo>
                  <a:lnTo>
                    <a:pt x="408" y="1180"/>
                  </a:lnTo>
                  <a:lnTo>
                    <a:pt x="326" y="1302"/>
                  </a:lnTo>
                  <a:lnTo>
                    <a:pt x="204" y="1586"/>
                  </a:lnTo>
                  <a:lnTo>
                    <a:pt x="123" y="1871"/>
                  </a:lnTo>
                  <a:lnTo>
                    <a:pt x="42" y="3336"/>
                  </a:lnTo>
                  <a:lnTo>
                    <a:pt x="1" y="4800"/>
                  </a:lnTo>
                  <a:lnTo>
                    <a:pt x="42" y="6264"/>
                  </a:lnTo>
                  <a:lnTo>
                    <a:pt x="82" y="7729"/>
                  </a:lnTo>
                  <a:lnTo>
                    <a:pt x="204" y="9152"/>
                  </a:lnTo>
                  <a:lnTo>
                    <a:pt x="408" y="10535"/>
                  </a:lnTo>
                  <a:lnTo>
                    <a:pt x="570" y="11959"/>
                  </a:lnTo>
                  <a:lnTo>
                    <a:pt x="692" y="12650"/>
                  </a:lnTo>
                  <a:lnTo>
                    <a:pt x="814" y="13342"/>
                  </a:lnTo>
                  <a:lnTo>
                    <a:pt x="977" y="13911"/>
                  </a:lnTo>
                  <a:lnTo>
                    <a:pt x="1180" y="14481"/>
                  </a:lnTo>
                  <a:lnTo>
                    <a:pt x="1465" y="15010"/>
                  </a:lnTo>
                  <a:lnTo>
                    <a:pt x="1791" y="15498"/>
                  </a:lnTo>
                  <a:lnTo>
                    <a:pt x="2157" y="15945"/>
                  </a:lnTo>
                  <a:lnTo>
                    <a:pt x="2604" y="16311"/>
                  </a:lnTo>
                  <a:lnTo>
                    <a:pt x="3092" y="16637"/>
                  </a:lnTo>
                  <a:lnTo>
                    <a:pt x="3580" y="16921"/>
                  </a:lnTo>
                  <a:lnTo>
                    <a:pt x="4353" y="17206"/>
                  </a:lnTo>
                  <a:lnTo>
                    <a:pt x="5126" y="17450"/>
                  </a:lnTo>
                  <a:lnTo>
                    <a:pt x="5899" y="17653"/>
                  </a:lnTo>
                  <a:lnTo>
                    <a:pt x="6712" y="17816"/>
                  </a:lnTo>
                  <a:lnTo>
                    <a:pt x="6956" y="17898"/>
                  </a:lnTo>
                  <a:lnTo>
                    <a:pt x="7201" y="17898"/>
                  </a:lnTo>
                  <a:lnTo>
                    <a:pt x="7282" y="17816"/>
                  </a:lnTo>
                  <a:lnTo>
                    <a:pt x="7363" y="17735"/>
                  </a:lnTo>
                  <a:lnTo>
                    <a:pt x="7404" y="17491"/>
                  </a:lnTo>
                  <a:lnTo>
                    <a:pt x="7689" y="16718"/>
                  </a:lnTo>
                  <a:lnTo>
                    <a:pt x="8136" y="15172"/>
                  </a:lnTo>
                  <a:lnTo>
                    <a:pt x="8584" y="13586"/>
                  </a:lnTo>
                  <a:lnTo>
                    <a:pt x="8584" y="13464"/>
                  </a:lnTo>
                  <a:lnTo>
                    <a:pt x="8543" y="13423"/>
                  </a:lnTo>
                  <a:lnTo>
                    <a:pt x="8502" y="13383"/>
                  </a:lnTo>
                  <a:lnTo>
                    <a:pt x="7811" y="13016"/>
                  </a:lnTo>
                  <a:lnTo>
                    <a:pt x="7119" y="12650"/>
                  </a:lnTo>
                  <a:lnTo>
                    <a:pt x="6794" y="12447"/>
                  </a:lnTo>
                  <a:lnTo>
                    <a:pt x="6509" y="12162"/>
                  </a:lnTo>
                  <a:lnTo>
                    <a:pt x="6224" y="11918"/>
                  </a:lnTo>
                  <a:lnTo>
                    <a:pt x="5980" y="11593"/>
                  </a:lnTo>
                  <a:lnTo>
                    <a:pt x="5777" y="11227"/>
                  </a:lnTo>
                  <a:lnTo>
                    <a:pt x="5573" y="10820"/>
                  </a:lnTo>
                  <a:lnTo>
                    <a:pt x="5411" y="10413"/>
                  </a:lnTo>
                  <a:lnTo>
                    <a:pt x="5248" y="9966"/>
                  </a:lnTo>
                  <a:lnTo>
                    <a:pt x="5004" y="9112"/>
                  </a:lnTo>
                  <a:lnTo>
                    <a:pt x="4882" y="8257"/>
                  </a:lnTo>
                  <a:lnTo>
                    <a:pt x="4760" y="7281"/>
                  </a:lnTo>
                  <a:lnTo>
                    <a:pt x="4679" y="6305"/>
                  </a:lnTo>
                  <a:lnTo>
                    <a:pt x="4638" y="4393"/>
                  </a:lnTo>
                  <a:lnTo>
                    <a:pt x="4597" y="2522"/>
                  </a:lnTo>
                  <a:lnTo>
                    <a:pt x="4557" y="1627"/>
                  </a:lnTo>
                  <a:lnTo>
                    <a:pt x="4516" y="1180"/>
                  </a:lnTo>
                  <a:lnTo>
                    <a:pt x="4435" y="732"/>
                  </a:lnTo>
                  <a:lnTo>
                    <a:pt x="4394" y="570"/>
                  </a:lnTo>
                  <a:lnTo>
                    <a:pt x="4313" y="448"/>
                  </a:lnTo>
                  <a:lnTo>
                    <a:pt x="4231" y="325"/>
                  </a:lnTo>
                  <a:lnTo>
                    <a:pt x="4109" y="244"/>
                  </a:lnTo>
                  <a:lnTo>
                    <a:pt x="3865" y="244"/>
                  </a:lnTo>
                  <a:lnTo>
                    <a:pt x="3702" y="325"/>
                  </a:lnTo>
                  <a:lnTo>
                    <a:pt x="3580" y="448"/>
                  </a:lnTo>
                  <a:lnTo>
                    <a:pt x="3542" y="543"/>
                  </a:lnTo>
                  <a:lnTo>
                    <a:pt x="3540" y="529"/>
                  </a:lnTo>
                  <a:lnTo>
                    <a:pt x="3418" y="285"/>
                  </a:lnTo>
                  <a:lnTo>
                    <a:pt x="3377" y="163"/>
                  </a:lnTo>
                  <a:lnTo>
                    <a:pt x="3296" y="81"/>
                  </a:lnTo>
                  <a:lnTo>
                    <a:pt x="3174" y="41"/>
                  </a:lnTo>
                  <a:lnTo>
                    <a:pt x="30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5803762" y="3030662"/>
              <a:ext cx="46" cy="46"/>
            </a:xfrm>
            <a:custGeom>
              <a:avLst/>
              <a:gdLst/>
              <a:ahLst/>
              <a:cxnLst/>
              <a:rect l="l" t="t" r="r" b="b"/>
              <a:pathLst>
                <a:path w="1" h="1" extrusionOk="0">
                  <a:moveTo>
                    <a:pt x="1" y="0"/>
                  </a:moveTo>
                  <a:lnTo>
                    <a:pt x="1" y="0"/>
                  </a:lnTo>
                  <a:lnTo>
                    <a:pt x="1"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5790720" y="2796103"/>
              <a:ext cx="817137" cy="599377"/>
            </a:xfrm>
            <a:custGeom>
              <a:avLst/>
              <a:gdLst/>
              <a:ahLst/>
              <a:cxnLst/>
              <a:rect l="l" t="t" r="r" b="b"/>
              <a:pathLst>
                <a:path w="17858" h="13099" extrusionOk="0">
                  <a:moveTo>
                    <a:pt x="1506" y="1"/>
                  </a:moveTo>
                  <a:lnTo>
                    <a:pt x="1424" y="82"/>
                  </a:lnTo>
                  <a:lnTo>
                    <a:pt x="1343" y="164"/>
                  </a:lnTo>
                  <a:lnTo>
                    <a:pt x="1221" y="367"/>
                  </a:lnTo>
                  <a:lnTo>
                    <a:pt x="1058" y="733"/>
                  </a:lnTo>
                  <a:lnTo>
                    <a:pt x="936" y="1059"/>
                  </a:lnTo>
                  <a:lnTo>
                    <a:pt x="652" y="1994"/>
                  </a:lnTo>
                  <a:lnTo>
                    <a:pt x="408" y="2970"/>
                  </a:lnTo>
                  <a:lnTo>
                    <a:pt x="204" y="3906"/>
                  </a:lnTo>
                  <a:lnTo>
                    <a:pt x="1" y="4882"/>
                  </a:lnTo>
                  <a:lnTo>
                    <a:pt x="41" y="4963"/>
                  </a:lnTo>
                  <a:lnTo>
                    <a:pt x="82" y="5085"/>
                  </a:lnTo>
                  <a:lnTo>
                    <a:pt x="163" y="5126"/>
                  </a:lnTo>
                  <a:lnTo>
                    <a:pt x="367" y="5126"/>
                  </a:lnTo>
                  <a:lnTo>
                    <a:pt x="733" y="5208"/>
                  </a:lnTo>
                  <a:lnTo>
                    <a:pt x="1872" y="5492"/>
                  </a:lnTo>
                  <a:lnTo>
                    <a:pt x="3174" y="5777"/>
                  </a:lnTo>
                  <a:lnTo>
                    <a:pt x="4475" y="6062"/>
                  </a:lnTo>
                  <a:lnTo>
                    <a:pt x="4801" y="6143"/>
                  </a:lnTo>
                  <a:lnTo>
                    <a:pt x="5167" y="6184"/>
                  </a:lnTo>
                  <a:lnTo>
                    <a:pt x="5207" y="7038"/>
                  </a:lnTo>
                  <a:lnTo>
                    <a:pt x="5289" y="7892"/>
                  </a:lnTo>
                  <a:lnTo>
                    <a:pt x="5533" y="9601"/>
                  </a:lnTo>
                  <a:lnTo>
                    <a:pt x="5817" y="11268"/>
                  </a:lnTo>
                  <a:lnTo>
                    <a:pt x="6143" y="12977"/>
                  </a:lnTo>
                  <a:lnTo>
                    <a:pt x="6184" y="13017"/>
                  </a:lnTo>
                  <a:lnTo>
                    <a:pt x="6224" y="13058"/>
                  </a:lnTo>
                  <a:lnTo>
                    <a:pt x="6346" y="13099"/>
                  </a:lnTo>
                  <a:lnTo>
                    <a:pt x="7729" y="13099"/>
                  </a:lnTo>
                  <a:lnTo>
                    <a:pt x="9153" y="13058"/>
                  </a:lnTo>
                  <a:lnTo>
                    <a:pt x="11919" y="13058"/>
                  </a:lnTo>
                  <a:lnTo>
                    <a:pt x="13261" y="13017"/>
                  </a:lnTo>
                  <a:lnTo>
                    <a:pt x="14604" y="12977"/>
                  </a:lnTo>
                  <a:lnTo>
                    <a:pt x="15946" y="12855"/>
                  </a:lnTo>
                  <a:lnTo>
                    <a:pt x="16597" y="12773"/>
                  </a:lnTo>
                  <a:lnTo>
                    <a:pt x="17247" y="12651"/>
                  </a:lnTo>
                  <a:lnTo>
                    <a:pt x="17695" y="12570"/>
                  </a:lnTo>
                  <a:lnTo>
                    <a:pt x="17817" y="12489"/>
                  </a:lnTo>
                  <a:lnTo>
                    <a:pt x="17858" y="12448"/>
                  </a:lnTo>
                  <a:lnTo>
                    <a:pt x="17858" y="12367"/>
                  </a:lnTo>
                  <a:lnTo>
                    <a:pt x="17654" y="10455"/>
                  </a:lnTo>
                  <a:lnTo>
                    <a:pt x="17492" y="8543"/>
                  </a:lnTo>
                  <a:lnTo>
                    <a:pt x="17329" y="6672"/>
                  </a:lnTo>
                  <a:lnTo>
                    <a:pt x="17207" y="5696"/>
                  </a:lnTo>
                  <a:lnTo>
                    <a:pt x="17044" y="4760"/>
                  </a:lnTo>
                  <a:lnTo>
                    <a:pt x="16881" y="3825"/>
                  </a:lnTo>
                  <a:lnTo>
                    <a:pt x="16637" y="2930"/>
                  </a:lnTo>
                  <a:lnTo>
                    <a:pt x="16556" y="2645"/>
                  </a:lnTo>
                  <a:lnTo>
                    <a:pt x="16393" y="2401"/>
                  </a:lnTo>
                  <a:lnTo>
                    <a:pt x="16190" y="2197"/>
                  </a:lnTo>
                  <a:lnTo>
                    <a:pt x="15946" y="1994"/>
                  </a:lnTo>
                  <a:lnTo>
                    <a:pt x="15620" y="1831"/>
                  </a:lnTo>
                  <a:lnTo>
                    <a:pt x="15254" y="1709"/>
                  </a:lnTo>
                  <a:lnTo>
                    <a:pt x="14929" y="1587"/>
                  </a:lnTo>
                  <a:lnTo>
                    <a:pt x="14563" y="1506"/>
                  </a:lnTo>
                  <a:lnTo>
                    <a:pt x="13790" y="1425"/>
                  </a:lnTo>
                  <a:lnTo>
                    <a:pt x="13058" y="1343"/>
                  </a:lnTo>
                  <a:lnTo>
                    <a:pt x="12041" y="1262"/>
                  </a:lnTo>
                  <a:lnTo>
                    <a:pt x="11024" y="1221"/>
                  </a:lnTo>
                  <a:lnTo>
                    <a:pt x="8990" y="1099"/>
                  </a:lnTo>
                  <a:lnTo>
                    <a:pt x="6956" y="977"/>
                  </a:lnTo>
                  <a:lnTo>
                    <a:pt x="5939" y="896"/>
                  </a:lnTo>
                  <a:lnTo>
                    <a:pt x="4923" y="733"/>
                  </a:lnTo>
                  <a:lnTo>
                    <a:pt x="3946" y="570"/>
                  </a:lnTo>
                  <a:lnTo>
                    <a:pt x="2970" y="367"/>
                  </a:lnTo>
                  <a:lnTo>
                    <a:pt x="2035" y="123"/>
                  </a:lnTo>
                  <a:lnTo>
                    <a:pt x="1791" y="42"/>
                  </a:lnTo>
                  <a:lnTo>
                    <a:pt x="16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6367737" y="3501565"/>
              <a:ext cx="115446" cy="61452"/>
            </a:xfrm>
            <a:custGeom>
              <a:avLst/>
              <a:gdLst/>
              <a:ahLst/>
              <a:cxnLst/>
              <a:rect l="l" t="t" r="r" b="b"/>
              <a:pathLst>
                <a:path w="2523" h="1343" extrusionOk="0">
                  <a:moveTo>
                    <a:pt x="2238" y="0"/>
                  </a:moveTo>
                  <a:lnTo>
                    <a:pt x="122" y="976"/>
                  </a:lnTo>
                  <a:lnTo>
                    <a:pt x="41" y="1058"/>
                  </a:lnTo>
                  <a:lnTo>
                    <a:pt x="0" y="1098"/>
                  </a:lnTo>
                  <a:lnTo>
                    <a:pt x="0" y="1180"/>
                  </a:lnTo>
                  <a:lnTo>
                    <a:pt x="41" y="1261"/>
                  </a:lnTo>
                  <a:lnTo>
                    <a:pt x="82" y="1343"/>
                  </a:lnTo>
                  <a:lnTo>
                    <a:pt x="326" y="1343"/>
                  </a:lnTo>
                  <a:lnTo>
                    <a:pt x="2441" y="366"/>
                  </a:lnTo>
                  <a:lnTo>
                    <a:pt x="2482" y="326"/>
                  </a:lnTo>
                  <a:lnTo>
                    <a:pt x="2522" y="244"/>
                  </a:lnTo>
                  <a:lnTo>
                    <a:pt x="2522" y="163"/>
                  </a:lnTo>
                  <a:lnTo>
                    <a:pt x="2522" y="82"/>
                  </a:lnTo>
                  <a:lnTo>
                    <a:pt x="2441" y="41"/>
                  </a:lnTo>
                  <a:lnTo>
                    <a:pt x="24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6425439" y="3570432"/>
              <a:ext cx="48411" cy="27958"/>
            </a:xfrm>
            <a:custGeom>
              <a:avLst/>
              <a:gdLst/>
              <a:ahLst/>
              <a:cxnLst/>
              <a:rect l="l" t="t" r="r" b="b"/>
              <a:pathLst>
                <a:path w="1058" h="611" extrusionOk="0">
                  <a:moveTo>
                    <a:pt x="82" y="0"/>
                  </a:moveTo>
                  <a:lnTo>
                    <a:pt x="41" y="82"/>
                  </a:lnTo>
                  <a:lnTo>
                    <a:pt x="0" y="122"/>
                  </a:lnTo>
                  <a:lnTo>
                    <a:pt x="0" y="204"/>
                  </a:lnTo>
                  <a:lnTo>
                    <a:pt x="41" y="285"/>
                  </a:lnTo>
                  <a:lnTo>
                    <a:pt x="82" y="326"/>
                  </a:lnTo>
                  <a:lnTo>
                    <a:pt x="122" y="366"/>
                  </a:lnTo>
                  <a:lnTo>
                    <a:pt x="773" y="610"/>
                  </a:lnTo>
                  <a:lnTo>
                    <a:pt x="855" y="610"/>
                  </a:lnTo>
                  <a:lnTo>
                    <a:pt x="936" y="570"/>
                  </a:lnTo>
                  <a:lnTo>
                    <a:pt x="1017" y="529"/>
                  </a:lnTo>
                  <a:lnTo>
                    <a:pt x="1058" y="448"/>
                  </a:lnTo>
                  <a:lnTo>
                    <a:pt x="1058" y="366"/>
                  </a:lnTo>
                  <a:lnTo>
                    <a:pt x="1017" y="326"/>
                  </a:lnTo>
                  <a:lnTo>
                    <a:pt x="977" y="244"/>
                  </a:lnTo>
                  <a:lnTo>
                    <a:pt x="895" y="204"/>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6367737" y="2377319"/>
              <a:ext cx="57746" cy="24251"/>
            </a:xfrm>
            <a:custGeom>
              <a:avLst/>
              <a:gdLst/>
              <a:ahLst/>
              <a:cxnLst/>
              <a:rect l="l" t="t" r="r" b="b"/>
              <a:pathLst>
                <a:path w="1262" h="530" extrusionOk="0">
                  <a:moveTo>
                    <a:pt x="1058" y="1"/>
                  </a:moveTo>
                  <a:lnTo>
                    <a:pt x="204" y="123"/>
                  </a:lnTo>
                  <a:lnTo>
                    <a:pt x="122" y="123"/>
                  </a:lnTo>
                  <a:lnTo>
                    <a:pt x="82" y="164"/>
                  </a:lnTo>
                  <a:lnTo>
                    <a:pt x="0" y="245"/>
                  </a:lnTo>
                  <a:lnTo>
                    <a:pt x="0" y="326"/>
                  </a:lnTo>
                  <a:lnTo>
                    <a:pt x="41" y="408"/>
                  </a:lnTo>
                  <a:lnTo>
                    <a:pt x="82" y="448"/>
                  </a:lnTo>
                  <a:lnTo>
                    <a:pt x="122" y="530"/>
                  </a:lnTo>
                  <a:lnTo>
                    <a:pt x="204" y="530"/>
                  </a:lnTo>
                  <a:lnTo>
                    <a:pt x="1058" y="408"/>
                  </a:lnTo>
                  <a:lnTo>
                    <a:pt x="1139" y="408"/>
                  </a:lnTo>
                  <a:lnTo>
                    <a:pt x="1221" y="367"/>
                  </a:lnTo>
                  <a:lnTo>
                    <a:pt x="1261" y="286"/>
                  </a:lnTo>
                  <a:lnTo>
                    <a:pt x="1261" y="204"/>
                  </a:lnTo>
                  <a:lnTo>
                    <a:pt x="1261" y="123"/>
                  </a:lnTo>
                  <a:lnTo>
                    <a:pt x="1221" y="82"/>
                  </a:lnTo>
                  <a:lnTo>
                    <a:pt x="1139" y="42"/>
                  </a:lnTo>
                  <a:lnTo>
                    <a:pt x="10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6404939" y="2427608"/>
              <a:ext cx="48457" cy="20499"/>
            </a:xfrm>
            <a:custGeom>
              <a:avLst/>
              <a:gdLst/>
              <a:ahLst/>
              <a:cxnLst/>
              <a:rect l="l" t="t" r="r" b="b"/>
              <a:pathLst>
                <a:path w="1059" h="448" extrusionOk="0">
                  <a:moveTo>
                    <a:pt x="855" y="0"/>
                  </a:moveTo>
                  <a:lnTo>
                    <a:pt x="204" y="41"/>
                  </a:lnTo>
                  <a:lnTo>
                    <a:pt x="123" y="41"/>
                  </a:lnTo>
                  <a:lnTo>
                    <a:pt x="82" y="81"/>
                  </a:lnTo>
                  <a:lnTo>
                    <a:pt x="42" y="163"/>
                  </a:lnTo>
                  <a:lnTo>
                    <a:pt x="1" y="244"/>
                  </a:lnTo>
                  <a:lnTo>
                    <a:pt x="42" y="326"/>
                  </a:lnTo>
                  <a:lnTo>
                    <a:pt x="82" y="366"/>
                  </a:lnTo>
                  <a:lnTo>
                    <a:pt x="123" y="407"/>
                  </a:lnTo>
                  <a:lnTo>
                    <a:pt x="204" y="448"/>
                  </a:lnTo>
                  <a:lnTo>
                    <a:pt x="855" y="407"/>
                  </a:lnTo>
                  <a:lnTo>
                    <a:pt x="936" y="407"/>
                  </a:lnTo>
                  <a:lnTo>
                    <a:pt x="1018" y="366"/>
                  </a:lnTo>
                  <a:lnTo>
                    <a:pt x="1058" y="285"/>
                  </a:lnTo>
                  <a:lnTo>
                    <a:pt x="1058" y="204"/>
                  </a:lnTo>
                  <a:lnTo>
                    <a:pt x="1058" y="122"/>
                  </a:lnTo>
                  <a:lnTo>
                    <a:pt x="1018" y="81"/>
                  </a:lnTo>
                  <a:lnTo>
                    <a:pt x="936" y="41"/>
                  </a:lnTo>
                  <a:lnTo>
                    <a:pt x="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6455228" y="2487140"/>
              <a:ext cx="42829" cy="20545"/>
            </a:xfrm>
            <a:custGeom>
              <a:avLst/>
              <a:gdLst/>
              <a:ahLst/>
              <a:cxnLst/>
              <a:rect l="l" t="t" r="r" b="b"/>
              <a:pathLst>
                <a:path w="936" h="449" extrusionOk="0">
                  <a:moveTo>
                    <a:pt x="732" y="1"/>
                  </a:moveTo>
                  <a:lnTo>
                    <a:pt x="204" y="41"/>
                  </a:lnTo>
                  <a:lnTo>
                    <a:pt x="122" y="82"/>
                  </a:lnTo>
                  <a:lnTo>
                    <a:pt x="41" y="123"/>
                  </a:lnTo>
                  <a:lnTo>
                    <a:pt x="0" y="163"/>
                  </a:lnTo>
                  <a:lnTo>
                    <a:pt x="0" y="245"/>
                  </a:lnTo>
                  <a:lnTo>
                    <a:pt x="0" y="326"/>
                  </a:lnTo>
                  <a:lnTo>
                    <a:pt x="41" y="408"/>
                  </a:lnTo>
                  <a:lnTo>
                    <a:pt x="122" y="448"/>
                  </a:lnTo>
                  <a:lnTo>
                    <a:pt x="204" y="448"/>
                  </a:lnTo>
                  <a:lnTo>
                    <a:pt x="732" y="408"/>
                  </a:lnTo>
                  <a:lnTo>
                    <a:pt x="814" y="408"/>
                  </a:lnTo>
                  <a:lnTo>
                    <a:pt x="895" y="326"/>
                  </a:lnTo>
                  <a:lnTo>
                    <a:pt x="936" y="285"/>
                  </a:lnTo>
                  <a:lnTo>
                    <a:pt x="936" y="204"/>
                  </a:lnTo>
                  <a:lnTo>
                    <a:pt x="936" y="123"/>
                  </a:lnTo>
                  <a:lnTo>
                    <a:pt x="895" y="82"/>
                  </a:lnTo>
                  <a:lnTo>
                    <a:pt x="8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5"/>
            <p:cNvSpPr/>
            <p:nvPr/>
          </p:nvSpPr>
          <p:spPr>
            <a:xfrm>
              <a:off x="6492430" y="2537429"/>
              <a:ext cx="33540" cy="20499"/>
            </a:xfrm>
            <a:custGeom>
              <a:avLst/>
              <a:gdLst/>
              <a:ahLst/>
              <a:cxnLst/>
              <a:rect l="l" t="t" r="r" b="b"/>
              <a:pathLst>
                <a:path w="733" h="448" extrusionOk="0">
                  <a:moveTo>
                    <a:pt x="489" y="0"/>
                  </a:moveTo>
                  <a:lnTo>
                    <a:pt x="163" y="41"/>
                  </a:lnTo>
                  <a:lnTo>
                    <a:pt x="82" y="81"/>
                  </a:lnTo>
                  <a:lnTo>
                    <a:pt x="41" y="163"/>
                  </a:lnTo>
                  <a:lnTo>
                    <a:pt x="1" y="203"/>
                  </a:lnTo>
                  <a:lnTo>
                    <a:pt x="1" y="285"/>
                  </a:lnTo>
                  <a:lnTo>
                    <a:pt x="41" y="366"/>
                  </a:lnTo>
                  <a:lnTo>
                    <a:pt x="82" y="407"/>
                  </a:lnTo>
                  <a:lnTo>
                    <a:pt x="163" y="447"/>
                  </a:lnTo>
                  <a:lnTo>
                    <a:pt x="245" y="447"/>
                  </a:lnTo>
                  <a:lnTo>
                    <a:pt x="570" y="366"/>
                  </a:lnTo>
                  <a:lnTo>
                    <a:pt x="651" y="366"/>
                  </a:lnTo>
                  <a:lnTo>
                    <a:pt x="692" y="285"/>
                  </a:lnTo>
                  <a:lnTo>
                    <a:pt x="733" y="203"/>
                  </a:lnTo>
                  <a:lnTo>
                    <a:pt x="733" y="122"/>
                  </a:lnTo>
                  <a:lnTo>
                    <a:pt x="692" y="81"/>
                  </a:lnTo>
                  <a:lnTo>
                    <a:pt x="611" y="41"/>
                  </a:lnTo>
                  <a:lnTo>
                    <a:pt x="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5"/>
            <p:cNvSpPr/>
            <p:nvPr/>
          </p:nvSpPr>
          <p:spPr>
            <a:xfrm>
              <a:off x="6546425" y="2595084"/>
              <a:ext cx="33540" cy="16839"/>
            </a:xfrm>
            <a:custGeom>
              <a:avLst/>
              <a:gdLst/>
              <a:ahLst/>
              <a:cxnLst/>
              <a:rect l="l" t="t" r="r" b="b"/>
              <a:pathLst>
                <a:path w="733" h="368" extrusionOk="0">
                  <a:moveTo>
                    <a:pt x="122" y="1"/>
                  </a:moveTo>
                  <a:lnTo>
                    <a:pt x="82" y="42"/>
                  </a:lnTo>
                  <a:lnTo>
                    <a:pt x="41" y="123"/>
                  </a:lnTo>
                  <a:lnTo>
                    <a:pt x="0" y="204"/>
                  </a:lnTo>
                  <a:lnTo>
                    <a:pt x="41" y="245"/>
                  </a:lnTo>
                  <a:lnTo>
                    <a:pt x="82" y="326"/>
                  </a:lnTo>
                  <a:lnTo>
                    <a:pt x="122" y="367"/>
                  </a:lnTo>
                  <a:lnTo>
                    <a:pt x="610" y="367"/>
                  </a:lnTo>
                  <a:lnTo>
                    <a:pt x="692" y="326"/>
                  </a:lnTo>
                  <a:lnTo>
                    <a:pt x="732" y="245"/>
                  </a:lnTo>
                  <a:lnTo>
                    <a:pt x="732" y="204"/>
                  </a:lnTo>
                  <a:lnTo>
                    <a:pt x="732" y="123"/>
                  </a:lnTo>
                  <a:lnTo>
                    <a:pt x="692" y="42"/>
                  </a:lnTo>
                  <a:lnTo>
                    <a:pt x="6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6101559" y="4166027"/>
              <a:ext cx="286671" cy="161982"/>
            </a:xfrm>
            <a:custGeom>
              <a:avLst/>
              <a:gdLst/>
              <a:ahLst/>
              <a:cxnLst/>
              <a:rect l="l" t="t" r="r" b="b"/>
              <a:pathLst>
                <a:path w="6265" h="3540" extrusionOk="0">
                  <a:moveTo>
                    <a:pt x="2726" y="1"/>
                  </a:moveTo>
                  <a:lnTo>
                    <a:pt x="2645" y="41"/>
                  </a:lnTo>
                  <a:lnTo>
                    <a:pt x="2604" y="123"/>
                  </a:lnTo>
                  <a:lnTo>
                    <a:pt x="2604" y="245"/>
                  </a:lnTo>
                  <a:lnTo>
                    <a:pt x="2604" y="448"/>
                  </a:lnTo>
                  <a:lnTo>
                    <a:pt x="2645" y="611"/>
                  </a:lnTo>
                  <a:lnTo>
                    <a:pt x="2604" y="814"/>
                  </a:lnTo>
                  <a:lnTo>
                    <a:pt x="2523" y="977"/>
                  </a:lnTo>
                  <a:lnTo>
                    <a:pt x="2360" y="1140"/>
                  </a:lnTo>
                  <a:lnTo>
                    <a:pt x="2197" y="1262"/>
                  </a:lnTo>
                  <a:lnTo>
                    <a:pt x="1790" y="1506"/>
                  </a:lnTo>
                  <a:lnTo>
                    <a:pt x="1140" y="1953"/>
                  </a:lnTo>
                  <a:lnTo>
                    <a:pt x="529" y="2400"/>
                  </a:lnTo>
                  <a:lnTo>
                    <a:pt x="326" y="2604"/>
                  </a:lnTo>
                  <a:lnTo>
                    <a:pt x="123" y="2848"/>
                  </a:lnTo>
                  <a:lnTo>
                    <a:pt x="41" y="2970"/>
                  </a:lnTo>
                  <a:lnTo>
                    <a:pt x="1" y="3133"/>
                  </a:lnTo>
                  <a:lnTo>
                    <a:pt x="41" y="3255"/>
                  </a:lnTo>
                  <a:lnTo>
                    <a:pt x="123" y="3377"/>
                  </a:lnTo>
                  <a:lnTo>
                    <a:pt x="204" y="3458"/>
                  </a:lnTo>
                  <a:lnTo>
                    <a:pt x="285" y="3499"/>
                  </a:lnTo>
                  <a:lnTo>
                    <a:pt x="489" y="3539"/>
                  </a:lnTo>
                  <a:lnTo>
                    <a:pt x="692" y="3539"/>
                  </a:lnTo>
                  <a:lnTo>
                    <a:pt x="896" y="3499"/>
                  </a:lnTo>
                  <a:lnTo>
                    <a:pt x="2604" y="3173"/>
                  </a:lnTo>
                  <a:lnTo>
                    <a:pt x="3540" y="3011"/>
                  </a:lnTo>
                  <a:lnTo>
                    <a:pt x="4434" y="2807"/>
                  </a:lnTo>
                  <a:lnTo>
                    <a:pt x="5329" y="2563"/>
                  </a:lnTo>
                  <a:lnTo>
                    <a:pt x="5736" y="2400"/>
                  </a:lnTo>
                  <a:lnTo>
                    <a:pt x="6143" y="2238"/>
                  </a:lnTo>
                  <a:lnTo>
                    <a:pt x="6224" y="2156"/>
                  </a:lnTo>
                  <a:lnTo>
                    <a:pt x="6265" y="2075"/>
                  </a:lnTo>
                  <a:lnTo>
                    <a:pt x="6224" y="1262"/>
                  </a:lnTo>
                  <a:lnTo>
                    <a:pt x="6224" y="855"/>
                  </a:lnTo>
                  <a:lnTo>
                    <a:pt x="6183" y="448"/>
                  </a:lnTo>
                  <a:lnTo>
                    <a:pt x="6143" y="367"/>
                  </a:lnTo>
                  <a:lnTo>
                    <a:pt x="6061" y="326"/>
                  </a:lnTo>
                  <a:lnTo>
                    <a:pt x="6021" y="285"/>
                  </a:lnTo>
                  <a:lnTo>
                    <a:pt x="5939" y="285"/>
                  </a:lnTo>
                  <a:lnTo>
                    <a:pt x="4923" y="611"/>
                  </a:lnTo>
                  <a:lnTo>
                    <a:pt x="4231" y="773"/>
                  </a:lnTo>
                  <a:lnTo>
                    <a:pt x="3499" y="895"/>
                  </a:lnTo>
                  <a:lnTo>
                    <a:pt x="3417" y="611"/>
                  </a:lnTo>
                  <a:lnTo>
                    <a:pt x="3295" y="326"/>
                  </a:lnTo>
                  <a:lnTo>
                    <a:pt x="3214" y="204"/>
                  </a:lnTo>
                  <a:lnTo>
                    <a:pt x="3133" y="123"/>
                  </a:lnTo>
                  <a:lnTo>
                    <a:pt x="3011" y="41"/>
                  </a:lnTo>
                  <a:lnTo>
                    <a:pt x="28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6885176" y="3829152"/>
              <a:ext cx="46" cy="46"/>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5"/>
            <p:cNvSpPr/>
            <p:nvPr/>
          </p:nvSpPr>
          <p:spPr>
            <a:xfrm>
              <a:off x="6823768" y="3816110"/>
              <a:ext cx="126565" cy="284795"/>
            </a:xfrm>
            <a:custGeom>
              <a:avLst/>
              <a:gdLst/>
              <a:ahLst/>
              <a:cxnLst/>
              <a:rect l="l" t="t" r="r" b="b"/>
              <a:pathLst>
                <a:path w="2766" h="6224" extrusionOk="0">
                  <a:moveTo>
                    <a:pt x="1505" y="0"/>
                  </a:moveTo>
                  <a:lnTo>
                    <a:pt x="1383" y="82"/>
                  </a:lnTo>
                  <a:lnTo>
                    <a:pt x="1342" y="163"/>
                  </a:lnTo>
                  <a:lnTo>
                    <a:pt x="1342" y="285"/>
                  </a:lnTo>
                  <a:lnTo>
                    <a:pt x="1342" y="407"/>
                  </a:lnTo>
                  <a:lnTo>
                    <a:pt x="1342" y="692"/>
                  </a:lnTo>
                  <a:lnTo>
                    <a:pt x="1261" y="1383"/>
                  </a:lnTo>
                  <a:lnTo>
                    <a:pt x="1180" y="2075"/>
                  </a:lnTo>
                  <a:lnTo>
                    <a:pt x="1098" y="2034"/>
                  </a:lnTo>
                  <a:lnTo>
                    <a:pt x="976" y="1994"/>
                  </a:lnTo>
                  <a:lnTo>
                    <a:pt x="814" y="1994"/>
                  </a:lnTo>
                  <a:lnTo>
                    <a:pt x="692" y="2034"/>
                  </a:lnTo>
                  <a:lnTo>
                    <a:pt x="488" y="2156"/>
                  </a:lnTo>
                  <a:lnTo>
                    <a:pt x="285" y="2319"/>
                  </a:lnTo>
                  <a:lnTo>
                    <a:pt x="122" y="2563"/>
                  </a:lnTo>
                  <a:lnTo>
                    <a:pt x="41" y="2766"/>
                  </a:lnTo>
                  <a:lnTo>
                    <a:pt x="0" y="2888"/>
                  </a:lnTo>
                  <a:lnTo>
                    <a:pt x="0" y="2970"/>
                  </a:lnTo>
                  <a:lnTo>
                    <a:pt x="41" y="3011"/>
                  </a:lnTo>
                  <a:lnTo>
                    <a:pt x="122" y="3092"/>
                  </a:lnTo>
                  <a:lnTo>
                    <a:pt x="285" y="3133"/>
                  </a:lnTo>
                  <a:lnTo>
                    <a:pt x="407" y="3255"/>
                  </a:lnTo>
                  <a:lnTo>
                    <a:pt x="488" y="3377"/>
                  </a:lnTo>
                  <a:lnTo>
                    <a:pt x="488" y="3539"/>
                  </a:lnTo>
                  <a:lnTo>
                    <a:pt x="488" y="3824"/>
                  </a:lnTo>
                  <a:lnTo>
                    <a:pt x="488" y="4109"/>
                  </a:lnTo>
                  <a:lnTo>
                    <a:pt x="529" y="4800"/>
                  </a:lnTo>
                  <a:lnTo>
                    <a:pt x="651" y="5492"/>
                  </a:lnTo>
                  <a:lnTo>
                    <a:pt x="692" y="5736"/>
                  </a:lnTo>
                  <a:lnTo>
                    <a:pt x="814" y="5939"/>
                  </a:lnTo>
                  <a:lnTo>
                    <a:pt x="936" y="6102"/>
                  </a:lnTo>
                  <a:lnTo>
                    <a:pt x="1017" y="6143"/>
                  </a:lnTo>
                  <a:lnTo>
                    <a:pt x="1139" y="6183"/>
                  </a:lnTo>
                  <a:lnTo>
                    <a:pt x="1302" y="6224"/>
                  </a:lnTo>
                  <a:lnTo>
                    <a:pt x="1464" y="6183"/>
                  </a:lnTo>
                  <a:lnTo>
                    <a:pt x="1627" y="6102"/>
                  </a:lnTo>
                  <a:lnTo>
                    <a:pt x="1790" y="5980"/>
                  </a:lnTo>
                  <a:lnTo>
                    <a:pt x="1871" y="5858"/>
                  </a:lnTo>
                  <a:lnTo>
                    <a:pt x="1952" y="5695"/>
                  </a:lnTo>
                  <a:lnTo>
                    <a:pt x="2075" y="5329"/>
                  </a:lnTo>
                  <a:lnTo>
                    <a:pt x="2115" y="4963"/>
                  </a:lnTo>
                  <a:lnTo>
                    <a:pt x="2156" y="4597"/>
                  </a:lnTo>
                  <a:lnTo>
                    <a:pt x="2278" y="3946"/>
                  </a:lnTo>
                  <a:lnTo>
                    <a:pt x="2441" y="3336"/>
                  </a:lnTo>
                  <a:lnTo>
                    <a:pt x="2603" y="2685"/>
                  </a:lnTo>
                  <a:lnTo>
                    <a:pt x="2725" y="2034"/>
                  </a:lnTo>
                  <a:lnTo>
                    <a:pt x="2766" y="1709"/>
                  </a:lnTo>
                  <a:lnTo>
                    <a:pt x="2766" y="1383"/>
                  </a:lnTo>
                  <a:lnTo>
                    <a:pt x="2725" y="1058"/>
                  </a:lnTo>
                  <a:lnTo>
                    <a:pt x="2603" y="733"/>
                  </a:lnTo>
                  <a:lnTo>
                    <a:pt x="2400" y="489"/>
                  </a:lnTo>
                  <a:lnTo>
                    <a:pt x="2156" y="285"/>
                  </a:lnTo>
                  <a:lnTo>
                    <a:pt x="1871" y="163"/>
                  </a:lnTo>
                  <a:lnTo>
                    <a:pt x="1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5211873" y="1569540"/>
              <a:ext cx="804097" cy="426277"/>
            </a:xfrm>
            <a:custGeom>
              <a:avLst/>
              <a:gdLst/>
              <a:ahLst/>
              <a:cxnLst/>
              <a:rect l="l" t="t" r="r" b="b"/>
              <a:pathLst>
                <a:path w="17573" h="9316" extrusionOk="0">
                  <a:moveTo>
                    <a:pt x="16352" y="0"/>
                  </a:moveTo>
                  <a:lnTo>
                    <a:pt x="16190" y="41"/>
                  </a:lnTo>
                  <a:lnTo>
                    <a:pt x="16068" y="82"/>
                  </a:lnTo>
                  <a:lnTo>
                    <a:pt x="15132" y="489"/>
                  </a:lnTo>
                  <a:lnTo>
                    <a:pt x="14196" y="977"/>
                  </a:lnTo>
                  <a:lnTo>
                    <a:pt x="12366" y="1994"/>
                  </a:lnTo>
                  <a:lnTo>
                    <a:pt x="11430" y="2482"/>
                  </a:lnTo>
                  <a:lnTo>
                    <a:pt x="10495" y="2929"/>
                  </a:lnTo>
                  <a:lnTo>
                    <a:pt x="9559" y="3336"/>
                  </a:lnTo>
                  <a:lnTo>
                    <a:pt x="8542" y="3702"/>
                  </a:lnTo>
                  <a:lnTo>
                    <a:pt x="7892" y="3865"/>
                  </a:lnTo>
                  <a:lnTo>
                    <a:pt x="7200" y="4027"/>
                  </a:lnTo>
                  <a:lnTo>
                    <a:pt x="6468" y="4109"/>
                  </a:lnTo>
                  <a:lnTo>
                    <a:pt x="5776" y="4068"/>
                  </a:lnTo>
                  <a:lnTo>
                    <a:pt x="5370" y="4027"/>
                  </a:lnTo>
                  <a:lnTo>
                    <a:pt x="5004" y="3905"/>
                  </a:lnTo>
                  <a:lnTo>
                    <a:pt x="4638" y="3783"/>
                  </a:lnTo>
                  <a:lnTo>
                    <a:pt x="4312" y="3621"/>
                  </a:lnTo>
                  <a:lnTo>
                    <a:pt x="3621" y="3214"/>
                  </a:lnTo>
                  <a:lnTo>
                    <a:pt x="2970" y="2766"/>
                  </a:lnTo>
                  <a:lnTo>
                    <a:pt x="1465" y="4312"/>
                  </a:lnTo>
                  <a:lnTo>
                    <a:pt x="0" y="5939"/>
                  </a:lnTo>
                  <a:lnTo>
                    <a:pt x="163" y="6143"/>
                  </a:lnTo>
                  <a:lnTo>
                    <a:pt x="611" y="6590"/>
                  </a:lnTo>
                  <a:lnTo>
                    <a:pt x="1302" y="7322"/>
                  </a:lnTo>
                  <a:lnTo>
                    <a:pt x="1872" y="7892"/>
                  </a:lnTo>
                  <a:lnTo>
                    <a:pt x="2197" y="8176"/>
                  </a:lnTo>
                  <a:lnTo>
                    <a:pt x="2522" y="8420"/>
                  </a:lnTo>
                  <a:lnTo>
                    <a:pt x="2888" y="8664"/>
                  </a:lnTo>
                  <a:lnTo>
                    <a:pt x="3255" y="8868"/>
                  </a:lnTo>
                  <a:lnTo>
                    <a:pt x="3621" y="9031"/>
                  </a:lnTo>
                  <a:lnTo>
                    <a:pt x="3987" y="9193"/>
                  </a:lnTo>
                  <a:lnTo>
                    <a:pt x="4312" y="9234"/>
                  </a:lnTo>
                  <a:lnTo>
                    <a:pt x="4638" y="9315"/>
                  </a:lnTo>
                  <a:lnTo>
                    <a:pt x="5288" y="9315"/>
                  </a:lnTo>
                  <a:lnTo>
                    <a:pt x="5899" y="9275"/>
                  </a:lnTo>
                  <a:lnTo>
                    <a:pt x="6549" y="9153"/>
                  </a:lnTo>
                  <a:lnTo>
                    <a:pt x="7200" y="8949"/>
                  </a:lnTo>
                  <a:lnTo>
                    <a:pt x="7851" y="8705"/>
                  </a:lnTo>
                  <a:lnTo>
                    <a:pt x="9112" y="8176"/>
                  </a:lnTo>
                  <a:lnTo>
                    <a:pt x="10454" y="7688"/>
                  </a:lnTo>
                  <a:lnTo>
                    <a:pt x="11105" y="7403"/>
                  </a:lnTo>
                  <a:lnTo>
                    <a:pt x="11715" y="7078"/>
                  </a:lnTo>
                  <a:lnTo>
                    <a:pt x="13098" y="6387"/>
                  </a:lnTo>
                  <a:lnTo>
                    <a:pt x="14481" y="5654"/>
                  </a:lnTo>
                  <a:lnTo>
                    <a:pt x="15824" y="4882"/>
                  </a:lnTo>
                  <a:lnTo>
                    <a:pt x="16474" y="4434"/>
                  </a:lnTo>
                  <a:lnTo>
                    <a:pt x="17084" y="3987"/>
                  </a:lnTo>
                  <a:lnTo>
                    <a:pt x="17288" y="3865"/>
                  </a:lnTo>
                  <a:lnTo>
                    <a:pt x="17451" y="3661"/>
                  </a:lnTo>
                  <a:lnTo>
                    <a:pt x="17532" y="3458"/>
                  </a:lnTo>
                  <a:lnTo>
                    <a:pt x="17532" y="3377"/>
                  </a:lnTo>
                  <a:lnTo>
                    <a:pt x="17491" y="3255"/>
                  </a:lnTo>
                  <a:lnTo>
                    <a:pt x="17410" y="3173"/>
                  </a:lnTo>
                  <a:lnTo>
                    <a:pt x="17288" y="3092"/>
                  </a:lnTo>
                  <a:lnTo>
                    <a:pt x="17166" y="3051"/>
                  </a:lnTo>
                  <a:lnTo>
                    <a:pt x="17057" y="3015"/>
                  </a:lnTo>
                  <a:lnTo>
                    <a:pt x="17247" y="2888"/>
                  </a:lnTo>
                  <a:lnTo>
                    <a:pt x="17451" y="2726"/>
                  </a:lnTo>
                  <a:lnTo>
                    <a:pt x="17491" y="2604"/>
                  </a:lnTo>
                  <a:lnTo>
                    <a:pt x="17532" y="2482"/>
                  </a:lnTo>
                  <a:lnTo>
                    <a:pt x="17573" y="2360"/>
                  </a:lnTo>
                  <a:lnTo>
                    <a:pt x="17532" y="2197"/>
                  </a:lnTo>
                  <a:lnTo>
                    <a:pt x="17491" y="2075"/>
                  </a:lnTo>
                  <a:lnTo>
                    <a:pt x="17451" y="1994"/>
                  </a:lnTo>
                  <a:lnTo>
                    <a:pt x="17369" y="1912"/>
                  </a:lnTo>
                  <a:lnTo>
                    <a:pt x="17247" y="1831"/>
                  </a:lnTo>
                  <a:lnTo>
                    <a:pt x="17084" y="1831"/>
                  </a:lnTo>
                  <a:lnTo>
                    <a:pt x="16962" y="1872"/>
                  </a:lnTo>
                  <a:lnTo>
                    <a:pt x="16718" y="1953"/>
                  </a:lnTo>
                  <a:lnTo>
                    <a:pt x="16474" y="2116"/>
                  </a:lnTo>
                  <a:lnTo>
                    <a:pt x="16312" y="2197"/>
                  </a:lnTo>
                  <a:lnTo>
                    <a:pt x="16190" y="2238"/>
                  </a:lnTo>
                  <a:lnTo>
                    <a:pt x="16190" y="2238"/>
                  </a:lnTo>
                  <a:lnTo>
                    <a:pt x="16515" y="2034"/>
                  </a:lnTo>
                  <a:lnTo>
                    <a:pt x="16840" y="1872"/>
                  </a:lnTo>
                  <a:lnTo>
                    <a:pt x="17003" y="1750"/>
                  </a:lnTo>
                  <a:lnTo>
                    <a:pt x="17125" y="1627"/>
                  </a:lnTo>
                  <a:lnTo>
                    <a:pt x="17247" y="1505"/>
                  </a:lnTo>
                  <a:lnTo>
                    <a:pt x="17329" y="1343"/>
                  </a:lnTo>
                  <a:lnTo>
                    <a:pt x="17369" y="1139"/>
                  </a:lnTo>
                  <a:lnTo>
                    <a:pt x="17329" y="977"/>
                  </a:lnTo>
                  <a:lnTo>
                    <a:pt x="17206" y="814"/>
                  </a:lnTo>
                  <a:lnTo>
                    <a:pt x="17084" y="733"/>
                  </a:lnTo>
                  <a:lnTo>
                    <a:pt x="16922" y="692"/>
                  </a:lnTo>
                  <a:lnTo>
                    <a:pt x="16800" y="733"/>
                  </a:lnTo>
                  <a:lnTo>
                    <a:pt x="16556" y="855"/>
                  </a:lnTo>
                  <a:lnTo>
                    <a:pt x="15573" y="1317"/>
                  </a:lnTo>
                  <a:lnTo>
                    <a:pt x="15864" y="1099"/>
                  </a:lnTo>
                  <a:lnTo>
                    <a:pt x="16149" y="855"/>
                  </a:lnTo>
                  <a:lnTo>
                    <a:pt x="16434" y="570"/>
                  </a:lnTo>
                  <a:lnTo>
                    <a:pt x="16515" y="448"/>
                  </a:lnTo>
                  <a:lnTo>
                    <a:pt x="16596" y="326"/>
                  </a:lnTo>
                  <a:lnTo>
                    <a:pt x="16596" y="204"/>
                  </a:lnTo>
                  <a:lnTo>
                    <a:pt x="16556" y="82"/>
                  </a:lnTo>
                  <a:lnTo>
                    <a:pt x="16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a:off x="5202584" y="1560251"/>
              <a:ext cx="822674" cy="444854"/>
            </a:xfrm>
            <a:custGeom>
              <a:avLst/>
              <a:gdLst/>
              <a:ahLst/>
              <a:cxnLst/>
              <a:rect l="l" t="t" r="r" b="b"/>
              <a:pathLst>
                <a:path w="17979" h="9722" extrusionOk="0">
                  <a:moveTo>
                    <a:pt x="16515" y="407"/>
                  </a:moveTo>
                  <a:lnTo>
                    <a:pt x="16555" y="447"/>
                  </a:lnTo>
                  <a:lnTo>
                    <a:pt x="16596" y="447"/>
                  </a:lnTo>
                  <a:lnTo>
                    <a:pt x="16555" y="570"/>
                  </a:lnTo>
                  <a:lnTo>
                    <a:pt x="16393" y="773"/>
                  </a:lnTo>
                  <a:lnTo>
                    <a:pt x="16067" y="1058"/>
                  </a:lnTo>
                  <a:lnTo>
                    <a:pt x="15701" y="1302"/>
                  </a:lnTo>
                  <a:lnTo>
                    <a:pt x="15294" y="1546"/>
                  </a:lnTo>
                  <a:lnTo>
                    <a:pt x="15213" y="1586"/>
                  </a:lnTo>
                  <a:lnTo>
                    <a:pt x="15172" y="1668"/>
                  </a:lnTo>
                  <a:lnTo>
                    <a:pt x="15172" y="1749"/>
                  </a:lnTo>
                  <a:lnTo>
                    <a:pt x="15213" y="1790"/>
                  </a:lnTo>
                  <a:lnTo>
                    <a:pt x="15254" y="1871"/>
                  </a:lnTo>
                  <a:lnTo>
                    <a:pt x="15335" y="1912"/>
                  </a:lnTo>
                  <a:lnTo>
                    <a:pt x="15416" y="1912"/>
                  </a:lnTo>
                  <a:lnTo>
                    <a:pt x="15498" y="1871"/>
                  </a:lnTo>
                  <a:lnTo>
                    <a:pt x="15864" y="1708"/>
                  </a:lnTo>
                  <a:lnTo>
                    <a:pt x="15881" y="1697"/>
                  </a:lnTo>
                  <a:lnTo>
                    <a:pt x="16393" y="1464"/>
                  </a:lnTo>
                  <a:lnTo>
                    <a:pt x="16840" y="1220"/>
                  </a:lnTo>
                  <a:lnTo>
                    <a:pt x="17084" y="1098"/>
                  </a:lnTo>
                  <a:lnTo>
                    <a:pt x="17206" y="1098"/>
                  </a:lnTo>
                  <a:lnTo>
                    <a:pt x="17287" y="1139"/>
                  </a:lnTo>
                  <a:lnTo>
                    <a:pt x="17369" y="1220"/>
                  </a:lnTo>
                  <a:lnTo>
                    <a:pt x="17369" y="1342"/>
                  </a:lnTo>
                  <a:lnTo>
                    <a:pt x="17369" y="1424"/>
                  </a:lnTo>
                  <a:lnTo>
                    <a:pt x="17328" y="1505"/>
                  </a:lnTo>
                  <a:lnTo>
                    <a:pt x="17206" y="1668"/>
                  </a:lnTo>
                  <a:lnTo>
                    <a:pt x="17043" y="1830"/>
                  </a:lnTo>
                  <a:lnTo>
                    <a:pt x="16677" y="2034"/>
                  </a:lnTo>
                  <a:lnTo>
                    <a:pt x="16393" y="2224"/>
                  </a:lnTo>
                  <a:lnTo>
                    <a:pt x="16352" y="2237"/>
                  </a:lnTo>
                  <a:lnTo>
                    <a:pt x="16357" y="2248"/>
                  </a:lnTo>
                  <a:lnTo>
                    <a:pt x="16311" y="2278"/>
                  </a:lnTo>
                  <a:lnTo>
                    <a:pt x="16230" y="2319"/>
                  </a:lnTo>
                  <a:lnTo>
                    <a:pt x="16230" y="2400"/>
                  </a:lnTo>
                  <a:lnTo>
                    <a:pt x="16230" y="2522"/>
                  </a:lnTo>
                  <a:lnTo>
                    <a:pt x="16311" y="2603"/>
                  </a:lnTo>
                  <a:lnTo>
                    <a:pt x="16352" y="2644"/>
                  </a:lnTo>
                  <a:lnTo>
                    <a:pt x="16433" y="2644"/>
                  </a:lnTo>
                  <a:lnTo>
                    <a:pt x="16759" y="2522"/>
                  </a:lnTo>
                  <a:lnTo>
                    <a:pt x="17003" y="2359"/>
                  </a:lnTo>
                  <a:lnTo>
                    <a:pt x="17165" y="2278"/>
                  </a:lnTo>
                  <a:lnTo>
                    <a:pt x="17287" y="2237"/>
                  </a:lnTo>
                  <a:lnTo>
                    <a:pt x="17450" y="2278"/>
                  </a:lnTo>
                  <a:lnTo>
                    <a:pt x="17491" y="2319"/>
                  </a:lnTo>
                  <a:lnTo>
                    <a:pt x="17532" y="2400"/>
                  </a:lnTo>
                  <a:lnTo>
                    <a:pt x="17572" y="2563"/>
                  </a:lnTo>
                  <a:lnTo>
                    <a:pt x="17532" y="2725"/>
                  </a:lnTo>
                  <a:lnTo>
                    <a:pt x="17450" y="2847"/>
                  </a:lnTo>
                  <a:lnTo>
                    <a:pt x="17287" y="2969"/>
                  </a:lnTo>
                  <a:lnTo>
                    <a:pt x="17003" y="3112"/>
                  </a:lnTo>
                  <a:lnTo>
                    <a:pt x="17003" y="3112"/>
                  </a:lnTo>
                  <a:lnTo>
                    <a:pt x="16921" y="3132"/>
                  </a:lnTo>
                  <a:lnTo>
                    <a:pt x="16840" y="3167"/>
                  </a:lnTo>
                  <a:lnTo>
                    <a:pt x="16840" y="3167"/>
                  </a:lnTo>
                  <a:lnTo>
                    <a:pt x="16677" y="3213"/>
                  </a:lnTo>
                  <a:lnTo>
                    <a:pt x="16684" y="3234"/>
                  </a:lnTo>
                  <a:lnTo>
                    <a:pt x="16684" y="3234"/>
                  </a:lnTo>
                  <a:lnTo>
                    <a:pt x="16637" y="3254"/>
                  </a:lnTo>
                  <a:lnTo>
                    <a:pt x="16555" y="3295"/>
                  </a:lnTo>
                  <a:lnTo>
                    <a:pt x="16515" y="3376"/>
                  </a:lnTo>
                  <a:lnTo>
                    <a:pt x="16555" y="3498"/>
                  </a:lnTo>
                  <a:lnTo>
                    <a:pt x="16637" y="3580"/>
                  </a:lnTo>
                  <a:lnTo>
                    <a:pt x="16677" y="3620"/>
                  </a:lnTo>
                  <a:lnTo>
                    <a:pt x="16759" y="3620"/>
                  </a:lnTo>
                  <a:lnTo>
                    <a:pt x="17247" y="3458"/>
                  </a:lnTo>
                  <a:lnTo>
                    <a:pt x="17307" y="3422"/>
                  </a:lnTo>
                  <a:lnTo>
                    <a:pt x="17307" y="3422"/>
                  </a:lnTo>
                  <a:lnTo>
                    <a:pt x="17450" y="3458"/>
                  </a:lnTo>
                  <a:lnTo>
                    <a:pt x="17491" y="3539"/>
                  </a:lnTo>
                  <a:lnTo>
                    <a:pt x="17532" y="3620"/>
                  </a:lnTo>
                  <a:lnTo>
                    <a:pt x="17491" y="3702"/>
                  </a:lnTo>
                  <a:lnTo>
                    <a:pt x="17450" y="3783"/>
                  </a:lnTo>
                  <a:lnTo>
                    <a:pt x="17328" y="3905"/>
                  </a:lnTo>
                  <a:lnTo>
                    <a:pt x="17206" y="4027"/>
                  </a:lnTo>
                  <a:lnTo>
                    <a:pt x="16311" y="4637"/>
                  </a:lnTo>
                  <a:lnTo>
                    <a:pt x="15376" y="5207"/>
                  </a:lnTo>
                  <a:lnTo>
                    <a:pt x="14440" y="5776"/>
                  </a:lnTo>
                  <a:lnTo>
                    <a:pt x="13464" y="6264"/>
                  </a:lnTo>
                  <a:lnTo>
                    <a:pt x="12528" y="6793"/>
                  </a:lnTo>
                  <a:lnTo>
                    <a:pt x="11552" y="7240"/>
                  </a:lnTo>
                  <a:lnTo>
                    <a:pt x="10535" y="7688"/>
                  </a:lnTo>
                  <a:lnTo>
                    <a:pt x="9559" y="8095"/>
                  </a:lnTo>
                  <a:lnTo>
                    <a:pt x="8542" y="8501"/>
                  </a:lnTo>
                  <a:lnTo>
                    <a:pt x="7525" y="8908"/>
                  </a:lnTo>
                  <a:lnTo>
                    <a:pt x="6996" y="9071"/>
                  </a:lnTo>
                  <a:lnTo>
                    <a:pt x="6468" y="9193"/>
                  </a:lnTo>
                  <a:lnTo>
                    <a:pt x="5939" y="9315"/>
                  </a:lnTo>
                  <a:lnTo>
                    <a:pt x="4841" y="9315"/>
                  </a:lnTo>
                  <a:lnTo>
                    <a:pt x="4352" y="9193"/>
                  </a:lnTo>
                  <a:lnTo>
                    <a:pt x="3864" y="9030"/>
                  </a:lnTo>
                  <a:lnTo>
                    <a:pt x="3417" y="8827"/>
                  </a:lnTo>
                  <a:lnTo>
                    <a:pt x="2969" y="8583"/>
                  </a:lnTo>
                  <a:lnTo>
                    <a:pt x="2563" y="8257"/>
                  </a:lnTo>
                  <a:lnTo>
                    <a:pt x="2197" y="7932"/>
                  </a:lnTo>
                  <a:lnTo>
                    <a:pt x="1790" y="7566"/>
                  </a:lnTo>
                  <a:lnTo>
                    <a:pt x="1058" y="6793"/>
                  </a:lnTo>
                  <a:lnTo>
                    <a:pt x="610" y="6305"/>
                  </a:lnTo>
                  <a:lnTo>
                    <a:pt x="461" y="6118"/>
                  </a:lnTo>
                  <a:lnTo>
                    <a:pt x="461" y="6118"/>
                  </a:lnTo>
                  <a:lnTo>
                    <a:pt x="1790" y="4678"/>
                  </a:lnTo>
                  <a:lnTo>
                    <a:pt x="3232" y="3235"/>
                  </a:lnTo>
                  <a:lnTo>
                    <a:pt x="3702" y="3580"/>
                  </a:lnTo>
                  <a:lnTo>
                    <a:pt x="4352" y="3946"/>
                  </a:lnTo>
                  <a:lnTo>
                    <a:pt x="4678" y="4108"/>
                  </a:lnTo>
                  <a:lnTo>
                    <a:pt x="5044" y="4271"/>
                  </a:lnTo>
                  <a:lnTo>
                    <a:pt x="5369" y="4393"/>
                  </a:lnTo>
                  <a:lnTo>
                    <a:pt x="5776" y="4474"/>
                  </a:lnTo>
                  <a:lnTo>
                    <a:pt x="6183" y="4515"/>
                  </a:lnTo>
                  <a:lnTo>
                    <a:pt x="6590" y="4515"/>
                  </a:lnTo>
                  <a:lnTo>
                    <a:pt x="6996" y="4474"/>
                  </a:lnTo>
                  <a:lnTo>
                    <a:pt x="7444" y="4434"/>
                  </a:lnTo>
                  <a:lnTo>
                    <a:pt x="8257" y="4271"/>
                  </a:lnTo>
                  <a:lnTo>
                    <a:pt x="9071" y="4027"/>
                  </a:lnTo>
                  <a:lnTo>
                    <a:pt x="9803" y="3742"/>
                  </a:lnTo>
                  <a:lnTo>
                    <a:pt x="10576" y="3417"/>
                  </a:lnTo>
                  <a:lnTo>
                    <a:pt x="11308" y="3091"/>
                  </a:lnTo>
                  <a:lnTo>
                    <a:pt x="12000" y="2725"/>
                  </a:lnTo>
                  <a:lnTo>
                    <a:pt x="13423" y="1953"/>
                  </a:lnTo>
                  <a:lnTo>
                    <a:pt x="14847" y="1180"/>
                  </a:lnTo>
                  <a:lnTo>
                    <a:pt x="15660" y="773"/>
                  </a:lnTo>
                  <a:lnTo>
                    <a:pt x="16067" y="570"/>
                  </a:lnTo>
                  <a:lnTo>
                    <a:pt x="16271" y="488"/>
                  </a:lnTo>
                  <a:lnTo>
                    <a:pt x="16393" y="447"/>
                  </a:lnTo>
                  <a:lnTo>
                    <a:pt x="16515" y="407"/>
                  </a:lnTo>
                  <a:close/>
                  <a:moveTo>
                    <a:pt x="16555" y="0"/>
                  </a:moveTo>
                  <a:lnTo>
                    <a:pt x="16352" y="41"/>
                  </a:lnTo>
                  <a:lnTo>
                    <a:pt x="16189" y="81"/>
                  </a:lnTo>
                  <a:lnTo>
                    <a:pt x="15864" y="244"/>
                  </a:lnTo>
                  <a:lnTo>
                    <a:pt x="15091" y="610"/>
                  </a:lnTo>
                  <a:lnTo>
                    <a:pt x="13505" y="1464"/>
                  </a:lnTo>
                  <a:lnTo>
                    <a:pt x="11959" y="2278"/>
                  </a:lnTo>
                  <a:lnTo>
                    <a:pt x="11227" y="2685"/>
                  </a:lnTo>
                  <a:lnTo>
                    <a:pt x="10454" y="3051"/>
                  </a:lnTo>
                  <a:lnTo>
                    <a:pt x="9559" y="3417"/>
                  </a:lnTo>
                  <a:lnTo>
                    <a:pt x="8664" y="3742"/>
                  </a:lnTo>
                  <a:lnTo>
                    <a:pt x="8217" y="3864"/>
                  </a:lnTo>
                  <a:lnTo>
                    <a:pt x="7769" y="3946"/>
                  </a:lnTo>
                  <a:lnTo>
                    <a:pt x="7281" y="4027"/>
                  </a:lnTo>
                  <a:lnTo>
                    <a:pt x="6834" y="4108"/>
                  </a:lnTo>
                  <a:lnTo>
                    <a:pt x="6305" y="4108"/>
                  </a:lnTo>
                  <a:lnTo>
                    <a:pt x="5817" y="4068"/>
                  </a:lnTo>
                  <a:lnTo>
                    <a:pt x="5329" y="3946"/>
                  </a:lnTo>
                  <a:lnTo>
                    <a:pt x="4841" y="3783"/>
                  </a:lnTo>
                  <a:lnTo>
                    <a:pt x="4434" y="3580"/>
                  </a:lnTo>
                  <a:lnTo>
                    <a:pt x="4027" y="3335"/>
                  </a:lnTo>
                  <a:lnTo>
                    <a:pt x="3295" y="2807"/>
                  </a:lnTo>
                  <a:lnTo>
                    <a:pt x="3214" y="2766"/>
                  </a:lnTo>
                  <a:lnTo>
                    <a:pt x="3173" y="2766"/>
                  </a:lnTo>
                  <a:lnTo>
                    <a:pt x="3051" y="2847"/>
                  </a:lnTo>
                  <a:lnTo>
                    <a:pt x="2034" y="3824"/>
                  </a:lnTo>
                  <a:lnTo>
                    <a:pt x="1058" y="4881"/>
                  </a:lnTo>
                  <a:lnTo>
                    <a:pt x="163" y="5857"/>
                  </a:lnTo>
                  <a:lnTo>
                    <a:pt x="41" y="6020"/>
                  </a:lnTo>
                  <a:lnTo>
                    <a:pt x="0" y="6101"/>
                  </a:lnTo>
                  <a:lnTo>
                    <a:pt x="41" y="6224"/>
                  </a:lnTo>
                  <a:lnTo>
                    <a:pt x="122" y="6346"/>
                  </a:lnTo>
                  <a:lnTo>
                    <a:pt x="570" y="6834"/>
                  </a:lnTo>
                  <a:lnTo>
                    <a:pt x="1017" y="7322"/>
                  </a:lnTo>
                  <a:lnTo>
                    <a:pt x="1586" y="7891"/>
                  </a:lnTo>
                  <a:lnTo>
                    <a:pt x="2197" y="8461"/>
                  </a:lnTo>
                  <a:lnTo>
                    <a:pt x="2685" y="8827"/>
                  </a:lnTo>
                  <a:lnTo>
                    <a:pt x="3173" y="9152"/>
                  </a:lnTo>
                  <a:lnTo>
                    <a:pt x="3742" y="9437"/>
                  </a:lnTo>
                  <a:lnTo>
                    <a:pt x="4027" y="9518"/>
                  </a:lnTo>
                  <a:lnTo>
                    <a:pt x="4312" y="9600"/>
                  </a:lnTo>
                  <a:lnTo>
                    <a:pt x="4637" y="9681"/>
                  </a:lnTo>
                  <a:lnTo>
                    <a:pt x="5003" y="9722"/>
                  </a:lnTo>
                  <a:lnTo>
                    <a:pt x="5654" y="9722"/>
                  </a:lnTo>
                  <a:lnTo>
                    <a:pt x="6346" y="9640"/>
                  </a:lnTo>
                  <a:lnTo>
                    <a:pt x="6996" y="9478"/>
                  </a:lnTo>
                  <a:lnTo>
                    <a:pt x="7607" y="9274"/>
                  </a:lnTo>
                  <a:lnTo>
                    <a:pt x="8257" y="9030"/>
                  </a:lnTo>
                  <a:lnTo>
                    <a:pt x="9518" y="8501"/>
                  </a:lnTo>
                  <a:lnTo>
                    <a:pt x="10779" y="8013"/>
                  </a:lnTo>
                  <a:lnTo>
                    <a:pt x="11430" y="7769"/>
                  </a:lnTo>
                  <a:lnTo>
                    <a:pt x="12040" y="7484"/>
                  </a:lnTo>
                  <a:lnTo>
                    <a:pt x="13423" y="6752"/>
                  </a:lnTo>
                  <a:lnTo>
                    <a:pt x="14766" y="6020"/>
                  </a:lnTo>
                  <a:lnTo>
                    <a:pt x="16108" y="5247"/>
                  </a:lnTo>
                  <a:lnTo>
                    <a:pt x="17409" y="4393"/>
                  </a:lnTo>
                  <a:lnTo>
                    <a:pt x="17654" y="4149"/>
                  </a:lnTo>
                  <a:lnTo>
                    <a:pt x="17735" y="4027"/>
                  </a:lnTo>
                  <a:lnTo>
                    <a:pt x="17857" y="3905"/>
                  </a:lnTo>
                  <a:lnTo>
                    <a:pt x="17898" y="3742"/>
                  </a:lnTo>
                  <a:lnTo>
                    <a:pt x="17938" y="3620"/>
                  </a:lnTo>
                  <a:lnTo>
                    <a:pt x="17898" y="3458"/>
                  </a:lnTo>
                  <a:lnTo>
                    <a:pt x="17816" y="3295"/>
                  </a:lnTo>
                  <a:lnTo>
                    <a:pt x="17694" y="3173"/>
                  </a:lnTo>
                  <a:lnTo>
                    <a:pt x="17670" y="3157"/>
                  </a:lnTo>
                  <a:lnTo>
                    <a:pt x="17670" y="3157"/>
                  </a:lnTo>
                  <a:lnTo>
                    <a:pt x="17816" y="3010"/>
                  </a:lnTo>
                  <a:lnTo>
                    <a:pt x="17938" y="2807"/>
                  </a:lnTo>
                  <a:lnTo>
                    <a:pt x="17979" y="2563"/>
                  </a:lnTo>
                  <a:lnTo>
                    <a:pt x="17938" y="2278"/>
                  </a:lnTo>
                  <a:lnTo>
                    <a:pt x="17816" y="2115"/>
                  </a:lnTo>
                  <a:lnTo>
                    <a:pt x="17694" y="1953"/>
                  </a:lnTo>
                  <a:lnTo>
                    <a:pt x="17552" y="1881"/>
                  </a:lnTo>
                  <a:lnTo>
                    <a:pt x="17694" y="1668"/>
                  </a:lnTo>
                  <a:lnTo>
                    <a:pt x="17735" y="1424"/>
                  </a:lnTo>
                  <a:lnTo>
                    <a:pt x="17735" y="1180"/>
                  </a:lnTo>
                  <a:lnTo>
                    <a:pt x="17694" y="1058"/>
                  </a:lnTo>
                  <a:lnTo>
                    <a:pt x="17654" y="976"/>
                  </a:lnTo>
                  <a:lnTo>
                    <a:pt x="17532" y="854"/>
                  </a:lnTo>
                  <a:lnTo>
                    <a:pt x="17450" y="773"/>
                  </a:lnTo>
                  <a:lnTo>
                    <a:pt x="17328" y="732"/>
                  </a:lnTo>
                  <a:lnTo>
                    <a:pt x="16962" y="732"/>
                  </a:lnTo>
                  <a:lnTo>
                    <a:pt x="16910" y="750"/>
                  </a:lnTo>
                  <a:lnTo>
                    <a:pt x="16921" y="732"/>
                  </a:lnTo>
                  <a:lnTo>
                    <a:pt x="16962" y="610"/>
                  </a:lnTo>
                  <a:lnTo>
                    <a:pt x="17003" y="447"/>
                  </a:lnTo>
                  <a:lnTo>
                    <a:pt x="16962" y="325"/>
                  </a:lnTo>
                  <a:lnTo>
                    <a:pt x="16921" y="203"/>
                  </a:lnTo>
                  <a:lnTo>
                    <a:pt x="16840" y="81"/>
                  </a:lnTo>
                  <a:lnTo>
                    <a:pt x="16718" y="41"/>
                  </a:lnTo>
                  <a:lnTo>
                    <a:pt x="16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5"/>
            <p:cNvSpPr/>
            <p:nvPr/>
          </p:nvSpPr>
          <p:spPr>
            <a:xfrm>
              <a:off x="4495292" y="1385270"/>
              <a:ext cx="887833" cy="677531"/>
            </a:xfrm>
            <a:custGeom>
              <a:avLst/>
              <a:gdLst/>
              <a:ahLst/>
              <a:cxnLst/>
              <a:rect l="l" t="t" r="r" b="b"/>
              <a:pathLst>
                <a:path w="19403" h="14807" extrusionOk="0">
                  <a:moveTo>
                    <a:pt x="9925" y="1"/>
                  </a:moveTo>
                  <a:lnTo>
                    <a:pt x="9152" y="41"/>
                  </a:lnTo>
                  <a:lnTo>
                    <a:pt x="8379" y="82"/>
                  </a:lnTo>
                  <a:lnTo>
                    <a:pt x="7647" y="204"/>
                  </a:lnTo>
                  <a:lnTo>
                    <a:pt x="6874" y="407"/>
                  </a:lnTo>
                  <a:lnTo>
                    <a:pt x="6142" y="611"/>
                  </a:lnTo>
                  <a:lnTo>
                    <a:pt x="5491" y="814"/>
                  </a:lnTo>
                  <a:lnTo>
                    <a:pt x="4881" y="1058"/>
                  </a:lnTo>
                  <a:lnTo>
                    <a:pt x="4597" y="1221"/>
                  </a:lnTo>
                  <a:lnTo>
                    <a:pt x="4312" y="1424"/>
                  </a:lnTo>
                  <a:lnTo>
                    <a:pt x="4068" y="1668"/>
                  </a:lnTo>
                  <a:lnTo>
                    <a:pt x="3824" y="1912"/>
                  </a:lnTo>
                  <a:lnTo>
                    <a:pt x="3417" y="2441"/>
                  </a:lnTo>
                  <a:lnTo>
                    <a:pt x="3092" y="3011"/>
                  </a:lnTo>
                  <a:lnTo>
                    <a:pt x="2847" y="3621"/>
                  </a:lnTo>
                  <a:lnTo>
                    <a:pt x="2603" y="4231"/>
                  </a:lnTo>
                  <a:lnTo>
                    <a:pt x="2115" y="5777"/>
                  </a:lnTo>
                  <a:lnTo>
                    <a:pt x="1668" y="7282"/>
                  </a:lnTo>
                  <a:lnTo>
                    <a:pt x="1220" y="9112"/>
                  </a:lnTo>
                  <a:lnTo>
                    <a:pt x="773" y="10902"/>
                  </a:lnTo>
                  <a:lnTo>
                    <a:pt x="0" y="14563"/>
                  </a:lnTo>
                  <a:lnTo>
                    <a:pt x="0" y="14644"/>
                  </a:lnTo>
                  <a:lnTo>
                    <a:pt x="41" y="14725"/>
                  </a:lnTo>
                  <a:lnTo>
                    <a:pt x="122" y="14807"/>
                  </a:lnTo>
                  <a:lnTo>
                    <a:pt x="2807" y="14807"/>
                  </a:lnTo>
                  <a:lnTo>
                    <a:pt x="5369" y="14725"/>
                  </a:lnTo>
                  <a:lnTo>
                    <a:pt x="7973" y="14685"/>
                  </a:lnTo>
                  <a:lnTo>
                    <a:pt x="10535" y="14603"/>
                  </a:lnTo>
                  <a:lnTo>
                    <a:pt x="13505" y="14481"/>
                  </a:lnTo>
                  <a:lnTo>
                    <a:pt x="13627" y="14441"/>
                  </a:lnTo>
                  <a:lnTo>
                    <a:pt x="13708" y="14359"/>
                  </a:lnTo>
                  <a:lnTo>
                    <a:pt x="13911" y="13627"/>
                  </a:lnTo>
                  <a:lnTo>
                    <a:pt x="14359" y="11878"/>
                  </a:lnTo>
                  <a:lnTo>
                    <a:pt x="14603" y="11024"/>
                  </a:lnTo>
                  <a:lnTo>
                    <a:pt x="14847" y="10170"/>
                  </a:lnTo>
                  <a:lnTo>
                    <a:pt x="15457" y="10414"/>
                  </a:lnTo>
                  <a:lnTo>
                    <a:pt x="15783" y="10576"/>
                  </a:lnTo>
                  <a:lnTo>
                    <a:pt x="16149" y="10698"/>
                  </a:lnTo>
                  <a:lnTo>
                    <a:pt x="16433" y="10698"/>
                  </a:lnTo>
                  <a:lnTo>
                    <a:pt x="16555" y="10617"/>
                  </a:lnTo>
                  <a:lnTo>
                    <a:pt x="16718" y="10536"/>
                  </a:lnTo>
                  <a:lnTo>
                    <a:pt x="16962" y="10292"/>
                  </a:lnTo>
                  <a:lnTo>
                    <a:pt x="17165" y="10088"/>
                  </a:lnTo>
                  <a:lnTo>
                    <a:pt x="17776" y="9437"/>
                  </a:lnTo>
                  <a:lnTo>
                    <a:pt x="18345" y="8787"/>
                  </a:lnTo>
                  <a:lnTo>
                    <a:pt x="18874" y="8095"/>
                  </a:lnTo>
                  <a:lnTo>
                    <a:pt x="19362" y="7363"/>
                  </a:lnTo>
                  <a:lnTo>
                    <a:pt x="19403" y="7241"/>
                  </a:lnTo>
                  <a:lnTo>
                    <a:pt x="19321" y="7119"/>
                  </a:lnTo>
                  <a:lnTo>
                    <a:pt x="14440" y="2197"/>
                  </a:lnTo>
                  <a:lnTo>
                    <a:pt x="13952" y="1709"/>
                  </a:lnTo>
                  <a:lnTo>
                    <a:pt x="13423" y="1180"/>
                  </a:lnTo>
                  <a:lnTo>
                    <a:pt x="12854" y="733"/>
                  </a:lnTo>
                  <a:lnTo>
                    <a:pt x="12528" y="529"/>
                  </a:lnTo>
                  <a:lnTo>
                    <a:pt x="12203" y="367"/>
                  </a:lnTo>
                  <a:lnTo>
                    <a:pt x="11837" y="245"/>
                  </a:lnTo>
                  <a:lnTo>
                    <a:pt x="11471" y="123"/>
                  </a:lnTo>
                  <a:lnTo>
                    <a:pt x="11105" y="82"/>
                  </a:lnTo>
                  <a:lnTo>
                    <a:pt x="10698" y="41"/>
                  </a:lnTo>
                  <a:lnTo>
                    <a:pt x="99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5"/>
            <p:cNvSpPr/>
            <p:nvPr/>
          </p:nvSpPr>
          <p:spPr>
            <a:xfrm>
              <a:off x="3099332" y="1846884"/>
              <a:ext cx="2414028" cy="2473605"/>
            </a:xfrm>
            <a:custGeom>
              <a:avLst/>
              <a:gdLst/>
              <a:ahLst/>
              <a:cxnLst/>
              <a:rect l="l" t="t" r="r" b="b"/>
              <a:pathLst>
                <a:path w="52757" h="54059" extrusionOk="0">
                  <a:moveTo>
                    <a:pt x="49584" y="0"/>
                  </a:moveTo>
                  <a:lnTo>
                    <a:pt x="44418" y="82"/>
                  </a:lnTo>
                  <a:lnTo>
                    <a:pt x="39253" y="163"/>
                  </a:lnTo>
                  <a:lnTo>
                    <a:pt x="34087" y="285"/>
                  </a:lnTo>
                  <a:lnTo>
                    <a:pt x="28921" y="448"/>
                  </a:lnTo>
                  <a:lnTo>
                    <a:pt x="23755" y="651"/>
                  </a:lnTo>
                  <a:lnTo>
                    <a:pt x="18589" y="895"/>
                  </a:lnTo>
                  <a:lnTo>
                    <a:pt x="13423" y="1180"/>
                  </a:lnTo>
                  <a:lnTo>
                    <a:pt x="8257" y="1505"/>
                  </a:lnTo>
                  <a:lnTo>
                    <a:pt x="7810" y="2278"/>
                  </a:lnTo>
                  <a:lnTo>
                    <a:pt x="7484" y="3132"/>
                  </a:lnTo>
                  <a:lnTo>
                    <a:pt x="7322" y="3539"/>
                  </a:lnTo>
                  <a:lnTo>
                    <a:pt x="7200" y="3986"/>
                  </a:lnTo>
                  <a:lnTo>
                    <a:pt x="7118" y="4434"/>
                  </a:lnTo>
                  <a:lnTo>
                    <a:pt x="7037" y="4881"/>
                  </a:lnTo>
                  <a:lnTo>
                    <a:pt x="6915" y="6305"/>
                  </a:lnTo>
                  <a:lnTo>
                    <a:pt x="6793" y="7688"/>
                  </a:lnTo>
                  <a:lnTo>
                    <a:pt x="6590" y="10535"/>
                  </a:lnTo>
                  <a:lnTo>
                    <a:pt x="6427" y="13342"/>
                  </a:lnTo>
                  <a:lnTo>
                    <a:pt x="6264" y="16189"/>
                  </a:lnTo>
                  <a:lnTo>
                    <a:pt x="6101" y="17938"/>
                  </a:lnTo>
                  <a:lnTo>
                    <a:pt x="6020" y="18793"/>
                  </a:lnTo>
                  <a:lnTo>
                    <a:pt x="5857" y="19687"/>
                  </a:lnTo>
                  <a:lnTo>
                    <a:pt x="5695" y="20542"/>
                  </a:lnTo>
                  <a:lnTo>
                    <a:pt x="5491" y="21396"/>
                  </a:lnTo>
                  <a:lnTo>
                    <a:pt x="5247" y="22250"/>
                  </a:lnTo>
                  <a:lnTo>
                    <a:pt x="4963" y="23064"/>
                  </a:lnTo>
                  <a:lnTo>
                    <a:pt x="4678" y="23877"/>
                  </a:lnTo>
                  <a:lnTo>
                    <a:pt x="4312" y="24650"/>
                  </a:lnTo>
                  <a:lnTo>
                    <a:pt x="3905" y="25423"/>
                  </a:lnTo>
                  <a:lnTo>
                    <a:pt x="3458" y="26155"/>
                  </a:lnTo>
                  <a:lnTo>
                    <a:pt x="2969" y="26846"/>
                  </a:lnTo>
                  <a:lnTo>
                    <a:pt x="2441" y="27457"/>
                  </a:lnTo>
                  <a:lnTo>
                    <a:pt x="1830" y="28067"/>
                  </a:lnTo>
                  <a:lnTo>
                    <a:pt x="1180" y="28636"/>
                  </a:lnTo>
                  <a:lnTo>
                    <a:pt x="895" y="28840"/>
                  </a:lnTo>
                  <a:lnTo>
                    <a:pt x="651" y="29124"/>
                  </a:lnTo>
                  <a:lnTo>
                    <a:pt x="407" y="29368"/>
                  </a:lnTo>
                  <a:lnTo>
                    <a:pt x="203" y="29653"/>
                  </a:lnTo>
                  <a:lnTo>
                    <a:pt x="41" y="29978"/>
                  </a:lnTo>
                  <a:lnTo>
                    <a:pt x="0" y="30263"/>
                  </a:lnTo>
                  <a:lnTo>
                    <a:pt x="0" y="30385"/>
                  </a:lnTo>
                  <a:lnTo>
                    <a:pt x="41" y="30548"/>
                  </a:lnTo>
                  <a:lnTo>
                    <a:pt x="81" y="30670"/>
                  </a:lnTo>
                  <a:lnTo>
                    <a:pt x="163" y="30792"/>
                  </a:lnTo>
                  <a:lnTo>
                    <a:pt x="285" y="30914"/>
                  </a:lnTo>
                  <a:lnTo>
                    <a:pt x="407" y="30995"/>
                  </a:lnTo>
                  <a:lnTo>
                    <a:pt x="732" y="31077"/>
                  </a:lnTo>
                  <a:lnTo>
                    <a:pt x="1058" y="31117"/>
                  </a:lnTo>
                  <a:lnTo>
                    <a:pt x="1342" y="31117"/>
                  </a:lnTo>
                  <a:lnTo>
                    <a:pt x="2400" y="31077"/>
                  </a:lnTo>
                  <a:lnTo>
                    <a:pt x="3458" y="31036"/>
                  </a:lnTo>
                  <a:lnTo>
                    <a:pt x="4515" y="30914"/>
                  </a:lnTo>
                  <a:lnTo>
                    <a:pt x="5532" y="30751"/>
                  </a:lnTo>
                  <a:lnTo>
                    <a:pt x="5532" y="31524"/>
                  </a:lnTo>
                  <a:lnTo>
                    <a:pt x="5532" y="33233"/>
                  </a:lnTo>
                  <a:lnTo>
                    <a:pt x="5451" y="36161"/>
                  </a:lnTo>
                  <a:lnTo>
                    <a:pt x="5491" y="36893"/>
                  </a:lnTo>
                  <a:lnTo>
                    <a:pt x="5573" y="37626"/>
                  </a:lnTo>
                  <a:lnTo>
                    <a:pt x="5695" y="38317"/>
                  </a:lnTo>
                  <a:lnTo>
                    <a:pt x="5939" y="39049"/>
                  </a:lnTo>
                  <a:lnTo>
                    <a:pt x="6223" y="39700"/>
                  </a:lnTo>
                  <a:lnTo>
                    <a:pt x="6590" y="40351"/>
                  </a:lnTo>
                  <a:lnTo>
                    <a:pt x="6996" y="40961"/>
                  </a:lnTo>
                  <a:lnTo>
                    <a:pt x="7484" y="41530"/>
                  </a:lnTo>
                  <a:lnTo>
                    <a:pt x="8135" y="42100"/>
                  </a:lnTo>
                  <a:lnTo>
                    <a:pt x="8827" y="42629"/>
                  </a:lnTo>
                  <a:lnTo>
                    <a:pt x="9559" y="43076"/>
                  </a:lnTo>
                  <a:lnTo>
                    <a:pt x="10332" y="43483"/>
                  </a:lnTo>
                  <a:lnTo>
                    <a:pt x="11105" y="43768"/>
                  </a:lnTo>
                  <a:lnTo>
                    <a:pt x="11959" y="44052"/>
                  </a:lnTo>
                  <a:lnTo>
                    <a:pt x="12813" y="44256"/>
                  </a:lnTo>
                  <a:lnTo>
                    <a:pt x="13667" y="44418"/>
                  </a:lnTo>
                  <a:lnTo>
                    <a:pt x="14521" y="44500"/>
                  </a:lnTo>
                  <a:lnTo>
                    <a:pt x="15376" y="44581"/>
                  </a:lnTo>
                  <a:lnTo>
                    <a:pt x="16230" y="44622"/>
                  </a:lnTo>
                  <a:lnTo>
                    <a:pt x="17125" y="44622"/>
                  </a:lnTo>
                  <a:lnTo>
                    <a:pt x="18833" y="44540"/>
                  </a:lnTo>
                  <a:lnTo>
                    <a:pt x="20582" y="44418"/>
                  </a:lnTo>
                  <a:lnTo>
                    <a:pt x="20582" y="44418"/>
                  </a:lnTo>
                  <a:lnTo>
                    <a:pt x="20501" y="44459"/>
                  </a:lnTo>
                  <a:lnTo>
                    <a:pt x="20460" y="44540"/>
                  </a:lnTo>
                  <a:lnTo>
                    <a:pt x="20379" y="44825"/>
                  </a:lnTo>
                  <a:lnTo>
                    <a:pt x="20297" y="45273"/>
                  </a:lnTo>
                  <a:lnTo>
                    <a:pt x="20257" y="45842"/>
                  </a:lnTo>
                  <a:lnTo>
                    <a:pt x="20216" y="47306"/>
                  </a:lnTo>
                  <a:lnTo>
                    <a:pt x="20216" y="49015"/>
                  </a:lnTo>
                  <a:lnTo>
                    <a:pt x="20297" y="52269"/>
                  </a:lnTo>
                  <a:lnTo>
                    <a:pt x="20379" y="54059"/>
                  </a:lnTo>
                  <a:lnTo>
                    <a:pt x="48079" y="52920"/>
                  </a:lnTo>
                  <a:lnTo>
                    <a:pt x="47998" y="51252"/>
                  </a:lnTo>
                  <a:lnTo>
                    <a:pt x="47998" y="49584"/>
                  </a:lnTo>
                  <a:lnTo>
                    <a:pt x="47998" y="47917"/>
                  </a:lnTo>
                  <a:lnTo>
                    <a:pt x="48039" y="46249"/>
                  </a:lnTo>
                  <a:lnTo>
                    <a:pt x="48079" y="44540"/>
                  </a:lnTo>
                  <a:lnTo>
                    <a:pt x="48161" y="42873"/>
                  </a:lnTo>
                  <a:lnTo>
                    <a:pt x="48283" y="41205"/>
                  </a:lnTo>
                  <a:lnTo>
                    <a:pt x="48445" y="39537"/>
                  </a:lnTo>
                  <a:lnTo>
                    <a:pt x="48730" y="36243"/>
                  </a:lnTo>
                  <a:lnTo>
                    <a:pt x="48893" y="34575"/>
                  </a:lnTo>
                  <a:lnTo>
                    <a:pt x="49137" y="32866"/>
                  </a:lnTo>
                  <a:lnTo>
                    <a:pt x="49381" y="31199"/>
                  </a:lnTo>
                  <a:lnTo>
                    <a:pt x="49666" y="29531"/>
                  </a:lnTo>
                  <a:lnTo>
                    <a:pt x="50072" y="27904"/>
                  </a:lnTo>
                  <a:lnTo>
                    <a:pt x="50276" y="27090"/>
                  </a:lnTo>
                  <a:lnTo>
                    <a:pt x="50520" y="26318"/>
                  </a:lnTo>
                  <a:lnTo>
                    <a:pt x="50967" y="24935"/>
                  </a:lnTo>
                  <a:lnTo>
                    <a:pt x="51374" y="23592"/>
                  </a:lnTo>
                  <a:lnTo>
                    <a:pt x="51740" y="22250"/>
                  </a:lnTo>
                  <a:lnTo>
                    <a:pt x="52066" y="20908"/>
                  </a:lnTo>
                  <a:lnTo>
                    <a:pt x="52350" y="19525"/>
                  </a:lnTo>
                  <a:lnTo>
                    <a:pt x="52554" y="18142"/>
                  </a:lnTo>
                  <a:lnTo>
                    <a:pt x="52676" y="16718"/>
                  </a:lnTo>
                  <a:lnTo>
                    <a:pt x="52757" y="15254"/>
                  </a:lnTo>
                  <a:lnTo>
                    <a:pt x="52716" y="13749"/>
                  </a:lnTo>
                  <a:lnTo>
                    <a:pt x="52676" y="12203"/>
                  </a:lnTo>
                  <a:lnTo>
                    <a:pt x="52554" y="10739"/>
                  </a:lnTo>
                  <a:lnTo>
                    <a:pt x="52350" y="9234"/>
                  </a:lnTo>
                  <a:lnTo>
                    <a:pt x="52106" y="7729"/>
                  </a:lnTo>
                  <a:lnTo>
                    <a:pt x="51781" y="6264"/>
                  </a:lnTo>
                  <a:lnTo>
                    <a:pt x="51415" y="4800"/>
                  </a:lnTo>
                  <a:lnTo>
                    <a:pt x="51008" y="3336"/>
                  </a:lnTo>
                  <a:lnTo>
                    <a:pt x="50683" y="2481"/>
                  </a:lnTo>
                  <a:lnTo>
                    <a:pt x="50357" y="1627"/>
                  </a:lnTo>
                  <a:lnTo>
                    <a:pt x="49991" y="814"/>
                  </a:lnTo>
                  <a:lnTo>
                    <a:pt x="495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5"/>
            <p:cNvSpPr/>
            <p:nvPr/>
          </p:nvSpPr>
          <p:spPr>
            <a:xfrm>
              <a:off x="3089997" y="1837549"/>
              <a:ext cx="2430821" cy="2492274"/>
            </a:xfrm>
            <a:custGeom>
              <a:avLst/>
              <a:gdLst/>
              <a:ahLst/>
              <a:cxnLst/>
              <a:rect l="l" t="t" r="r" b="b"/>
              <a:pathLst>
                <a:path w="53124" h="54467" extrusionOk="0">
                  <a:moveTo>
                    <a:pt x="49667" y="410"/>
                  </a:moveTo>
                  <a:lnTo>
                    <a:pt x="49910" y="896"/>
                  </a:lnTo>
                  <a:lnTo>
                    <a:pt x="50195" y="1465"/>
                  </a:lnTo>
                  <a:lnTo>
                    <a:pt x="50480" y="2075"/>
                  </a:lnTo>
                  <a:lnTo>
                    <a:pt x="50683" y="2685"/>
                  </a:lnTo>
                  <a:lnTo>
                    <a:pt x="51090" y="3906"/>
                  </a:lnTo>
                  <a:lnTo>
                    <a:pt x="51456" y="5167"/>
                  </a:lnTo>
                  <a:lnTo>
                    <a:pt x="51781" y="6468"/>
                  </a:lnTo>
                  <a:lnTo>
                    <a:pt x="52066" y="7770"/>
                  </a:lnTo>
                  <a:lnTo>
                    <a:pt x="52310" y="9112"/>
                  </a:lnTo>
                  <a:lnTo>
                    <a:pt x="52473" y="10455"/>
                  </a:lnTo>
                  <a:lnTo>
                    <a:pt x="52636" y="11756"/>
                  </a:lnTo>
                  <a:lnTo>
                    <a:pt x="52717" y="13058"/>
                  </a:lnTo>
                  <a:lnTo>
                    <a:pt x="52758" y="14359"/>
                  </a:lnTo>
                  <a:lnTo>
                    <a:pt x="52758" y="15661"/>
                  </a:lnTo>
                  <a:lnTo>
                    <a:pt x="52676" y="16963"/>
                  </a:lnTo>
                  <a:lnTo>
                    <a:pt x="52554" y="18264"/>
                  </a:lnTo>
                  <a:lnTo>
                    <a:pt x="52392" y="19566"/>
                  </a:lnTo>
                  <a:lnTo>
                    <a:pt x="52147" y="20868"/>
                  </a:lnTo>
                  <a:lnTo>
                    <a:pt x="51863" y="22088"/>
                  </a:lnTo>
                  <a:lnTo>
                    <a:pt x="51537" y="23308"/>
                  </a:lnTo>
                  <a:lnTo>
                    <a:pt x="51171" y="24488"/>
                  </a:lnTo>
                  <a:lnTo>
                    <a:pt x="50805" y="25667"/>
                  </a:lnTo>
                  <a:lnTo>
                    <a:pt x="50439" y="26888"/>
                  </a:lnTo>
                  <a:lnTo>
                    <a:pt x="50073" y="28067"/>
                  </a:lnTo>
                  <a:lnTo>
                    <a:pt x="49788" y="29288"/>
                  </a:lnTo>
                  <a:lnTo>
                    <a:pt x="49544" y="30508"/>
                  </a:lnTo>
                  <a:lnTo>
                    <a:pt x="49300" y="31769"/>
                  </a:lnTo>
                  <a:lnTo>
                    <a:pt x="49137" y="33030"/>
                  </a:lnTo>
                  <a:lnTo>
                    <a:pt x="48812" y="35552"/>
                  </a:lnTo>
                  <a:lnTo>
                    <a:pt x="48568" y="38074"/>
                  </a:lnTo>
                  <a:lnTo>
                    <a:pt x="48365" y="40596"/>
                  </a:lnTo>
                  <a:lnTo>
                    <a:pt x="48161" y="43402"/>
                  </a:lnTo>
                  <a:lnTo>
                    <a:pt x="48039" y="46168"/>
                  </a:lnTo>
                  <a:lnTo>
                    <a:pt x="47999" y="48934"/>
                  </a:lnTo>
                  <a:lnTo>
                    <a:pt x="48039" y="51741"/>
                  </a:lnTo>
                  <a:lnTo>
                    <a:pt x="48074" y="52929"/>
                  </a:lnTo>
                  <a:lnTo>
                    <a:pt x="48074" y="52929"/>
                  </a:lnTo>
                  <a:lnTo>
                    <a:pt x="37504" y="53368"/>
                  </a:lnTo>
                  <a:lnTo>
                    <a:pt x="26684" y="53815"/>
                  </a:lnTo>
                  <a:lnTo>
                    <a:pt x="20778" y="54052"/>
                  </a:lnTo>
                  <a:lnTo>
                    <a:pt x="20778" y="54052"/>
                  </a:lnTo>
                  <a:lnTo>
                    <a:pt x="20623" y="50073"/>
                  </a:lnTo>
                  <a:lnTo>
                    <a:pt x="20583" y="47999"/>
                  </a:lnTo>
                  <a:lnTo>
                    <a:pt x="20583" y="46941"/>
                  </a:lnTo>
                  <a:lnTo>
                    <a:pt x="20664" y="45924"/>
                  </a:lnTo>
                  <a:lnTo>
                    <a:pt x="20705" y="45517"/>
                  </a:lnTo>
                  <a:lnTo>
                    <a:pt x="20745" y="45111"/>
                  </a:lnTo>
                  <a:lnTo>
                    <a:pt x="20827" y="44826"/>
                  </a:lnTo>
                  <a:lnTo>
                    <a:pt x="20827" y="44785"/>
                  </a:lnTo>
                  <a:lnTo>
                    <a:pt x="20868" y="44785"/>
                  </a:lnTo>
                  <a:lnTo>
                    <a:pt x="20908" y="44744"/>
                  </a:lnTo>
                  <a:lnTo>
                    <a:pt x="20949" y="44663"/>
                  </a:lnTo>
                  <a:lnTo>
                    <a:pt x="20949" y="44582"/>
                  </a:lnTo>
                  <a:lnTo>
                    <a:pt x="20949" y="44541"/>
                  </a:lnTo>
                  <a:lnTo>
                    <a:pt x="20908" y="44460"/>
                  </a:lnTo>
                  <a:lnTo>
                    <a:pt x="20868" y="44419"/>
                  </a:lnTo>
                  <a:lnTo>
                    <a:pt x="20786" y="44419"/>
                  </a:lnTo>
                  <a:lnTo>
                    <a:pt x="18874" y="44541"/>
                  </a:lnTo>
                  <a:lnTo>
                    <a:pt x="17939" y="44582"/>
                  </a:lnTo>
                  <a:lnTo>
                    <a:pt x="17003" y="44622"/>
                  </a:lnTo>
                  <a:lnTo>
                    <a:pt x="16027" y="44622"/>
                  </a:lnTo>
                  <a:lnTo>
                    <a:pt x="15092" y="44541"/>
                  </a:lnTo>
                  <a:lnTo>
                    <a:pt x="14156" y="44460"/>
                  </a:lnTo>
                  <a:lnTo>
                    <a:pt x="13220" y="44297"/>
                  </a:lnTo>
                  <a:lnTo>
                    <a:pt x="12407" y="44134"/>
                  </a:lnTo>
                  <a:lnTo>
                    <a:pt x="11634" y="43890"/>
                  </a:lnTo>
                  <a:lnTo>
                    <a:pt x="10861" y="43606"/>
                  </a:lnTo>
                  <a:lnTo>
                    <a:pt x="10129" y="43280"/>
                  </a:lnTo>
                  <a:lnTo>
                    <a:pt x="9438" y="42873"/>
                  </a:lnTo>
                  <a:lnTo>
                    <a:pt x="8746" y="42385"/>
                  </a:lnTo>
                  <a:lnTo>
                    <a:pt x="8136" y="41856"/>
                  </a:lnTo>
                  <a:lnTo>
                    <a:pt x="7566" y="41287"/>
                  </a:lnTo>
                  <a:lnTo>
                    <a:pt x="7322" y="40962"/>
                  </a:lnTo>
                  <a:lnTo>
                    <a:pt x="7078" y="40636"/>
                  </a:lnTo>
                  <a:lnTo>
                    <a:pt x="6672" y="39904"/>
                  </a:lnTo>
                  <a:lnTo>
                    <a:pt x="6346" y="39172"/>
                  </a:lnTo>
                  <a:lnTo>
                    <a:pt x="6061" y="38399"/>
                  </a:lnTo>
                  <a:lnTo>
                    <a:pt x="5980" y="37830"/>
                  </a:lnTo>
                  <a:lnTo>
                    <a:pt x="5899" y="37219"/>
                  </a:lnTo>
                  <a:lnTo>
                    <a:pt x="5858" y="36650"/>
                  </a:lnTo>
                  <a:lnTo>
                    <a:pt x="5858" y="36040"/>
                  </a:lnTo>
                  <a:lnTo>
                    <a:pt x="5939" y="32379"/>
                  </a:lnTo>
                  <a:lnTo>
                    <a:pt x="5939" y="31728"/>
                  </a:lnTo>
                  <a:lnTo>
                    <a:pt x="5939" y="31077"/>
                  </a:lnTo>
                  <a:lnTo>
                    <a:pt x="5939" y="30955"/>
                  </a:lnTo>
                  <a:lnTo>
                    <a:pt x="5899" y="30833"/>
                  </a:lnTo>
                  <a:lnTo>
                    <a:pt x="5817" y="30793"/>
                  </a:lnTo>
                  <a:lnTo>
                    <a:pt x="5451" y="30793"/>
                  </a:lnTo>
                  <a:lnTo>
                    <a:pt x="5207" y="30833"/>
                  </a:lnTo>
                  <a:lnTo>
                    <a:pt x="4719" y="30915"/>
                  </a:lnTo>
                  <a:lnTo>
                    <a:pt x="3702" y="31037"/>
                  </a:lnTo>
                  <a:lnTo>
                    <a:pt x="2726" y="31077"/>
                  </a:lnTo>
                  <a:lnTo>
                    <a:pt x="1790" y="31118"/>
                  </a:lnTo>
                  <a:lnTo>
                    <a:pt x="977" y="31118"/>
                  </a:lnTo>
                  <a:lnTo>
                    <a:pt x="814" y="31037"/>
                  </a:lnTo>
                  <a:lnTo>
                    <a:pt x="611" y="30955"/>
                  </a:lnTo>
                  <a:lnTo>
                    <a:pt x="489" y="30833"/>
                  </a:lnTo>
                  <a:lnTo>
                    <a:pt x="407" y="30671"/>
                  </a:lnTo>
                  <a:lnTo>
                    <a:pt x="367" y="30467"/>
                  </a:lnTo>
                  <a:lnTo>
                    <a:pt x="407" y="30304"/>
                  </a:lnTo>
                  <a:lnTo>
                    <a:pt x="448" y="30142"/>
                  </a:lnTo>
                  <a:lnTo>
                    <a:pt x="529" y="29979"/>
                  </a:lnTo>
                  <a:lnTo>
                    <a:pt x="774" y="29654"/>
                  </a:lnTo>
                  <a:lnTo>
                    <a:pt x="1018" y="29410"/>
                  </a:lnTo>
                  <a:lnTo>
                    <a:pt x="1262" y="29166"/>
                  </a:lnTo>
                  <a:lnTo>
                    <a:pt x="1546" y="28921"/>
                  </a:lnTo>
                  <a:lnTo>
                    <a:pt x="2116" y="28474"/>
                  </a:lnTo>
                  <a:lnTo>
                    <a:pt x="2645" y="27945"/>
                  </a:lnTo>
                  <a:lnTo>
                    <a:pt x="3133" y="27416"/>
                  </a:lnTo>
                  <a:lnTo>
                    <a:pt x="3580" y="26847"/>
                  </a:lnTo>
                  <a:lnTo>
                    <a:pt x="3987" y="26237"/>
                  </a:lnTo>
                  <a:lnTo>
                    <a:pt x="4353" y="25627"/>
                  </a:lnTo>
                  <a:lnTo>
                    <a:pt x="4678" y="24976"/>
                  </a:lnTo>
                  <a:lnTo>
                    <a:pt x="5004" y="24325"/>
                  </a:lnTo>
                  <a:lnTo>
                    <a:pt x="5248" y="23674"/>
                  </a:lnTo>
                  <a:lnTo>
                    <a:pt x="5492" y="22983"/>
                  </a:lnTo>
                  <a:lnTo>
                    <a:pt x="5736" y="22251"/>
                  </a:lnTo>
                  <a:lnTo>
                    <a:pt x="5899" y="21559"/>
                  </a:lnTo>
                  <a:lnTo>
                    <a:pt x="6061" y="20868"/>
                  </a:lnTo>
                  <a:lnTo>
                    <a:pt x="6346" y="19403"/>
                  </a:lnTo>
                  <a:lnTo>
                    <a:pt x="6550" y="17980"/>
                  </a:lnTo>
                  <a:lnTo>
                    <a:pt x="6712" y="16190"/>
                  </a:lnTo>
                  <a:lnTo>
                    <a:pt x="6794" y="14400"/>
                  </a:lnTo>
                  <a:lnTo>
                    <a:pt x="6997" y="10780"/>
                  </a:lnTo>
                  <a:lnTo>
                    <a:pt x="7119" y="8868"/>
                  </a:lnTo>
                  <a:lnTo>
                    <a:pt x="7282" y="6916"/>
                  </a:lnTo>
                  <a:lnTo>
                    <a:pt x="7363" y="6021"/>
                  </a:lnTo>
                  <a:lnTo>
                    <a:pt x="7444" y="5126"/>
                  </a:lnTo>
                  <a:lnTo>
                    <a:pt x="7607" y="4231"/>
                  </a:lnTo>
                  <a:lnTo>
                    <a:pt x="7729" y="3784"/>
                  </a:lnTo>
                  <a:lnTo>
                    <a:pt x="7892" y="3336"/>
                  </a:lnTo>
                  <a:lnTo>
                    <a:pt x="8217" y="2563"/>
                  </a:lnTo>
                  <a:lnTo>
                    <a:pt x="8600" y="1903"/>
                  </a:lnTo>
                  <a:lnTo>
                    <a:pt x="8600" y="1903"/>
                  </a:lnTo>
                  <a:lnTo>
                    <a:pt x="12488" y="1628"/>
                  </a:lnTo>
                  <a:lnTo>
                    <a:pt x="16515" y="1424"/>
                  </a:lnTo>
                  <a:lnTo>
                    <a:pt x="20542" y="1221"/>
                  </a:lnTo>
                  <a:lnTo>
                    <a:pt x="24569" y="1018"/>
                  </a:lnTo>
                  <a:lnTo>
                    <a:pt x="32623" y="733"/>
                  </a:lnTo>
                  <a:lnTo>
                    <a:pt x="40717" y="570"/>
                  </a:lnTo>
                  <a:lnTo>
                    <a:pt x="49667" y="410"/>
                  </a:lnTo>
                  <a:close/>
                  <a:moveTo>
                    <a:pt x="49788" y="1"/>
                  </a:moveTo>
                  <a:lnTo>
                    <a:pt x="41287" y="123"/>
                  </a:lnTo>
                  <a:lnTo>
                    <a:pt x="32826" y="326"/>
                  </a:lnTo>
                  <a:lnTo>
                    <a:pt x="28596" y="489"/>
                  </a:lnTo>
                  <a:lnTo>
                    <a:pt x="24366" y="652"/>
                  </a:lnTo>
                  <a:lnTo>
                    <a:pt x="20095" y="814"/>
                  </a:lnTo>
                  <a:lnTo>
                    <a:pt x="15864" y="1058"/>
                  </a:lnTo>
                  <a:lnTo>
                    <a:pt x="11634" y="1302"/>
                  </a:lnTo>
                  <a:lnTo>
                    <a:pt x="9560" y="1424"/>
                  </a:lnTo>
                  <a:lnTo>
                    <a:pt x="9031" y="1465"/>
                  </a:lnTo>
                  <a:lnTo>
                    <a:pt x="8746" y="1465"/>
                  </a:lnTo>
                  <a:lnTo>
                    <a:pt x="8461" y="1506"/>
                  </a:lnTo>
                  <a:lnTo>
                    <a:pt x="8339" y="1587"/>
                  </a:lnTo>
                  <a:lnTo>
                    <a:pt x="8217" y="1750"/>
                  </a:lnTo>
                  <a:lnTo>
                    <a:pt x="8014" y="2075"/>
                  </a:lnTo>
                  <a:lnTo>
                    <a:pt x="7810" y="2482"/>
                  </a:lnTo>
                  <a:lnTo>
                    <a:pt x="7648" y="2889"/>
                  </a:lnTo>
                  <a:lnTo>
                    <a:pt x="7322" y="3743"/>
                  </a:lnTo>
                  <a:lnTo>
                    <a:pt x="7119" y="4597"/>
                  </a:lnTo>
                  <a:lnTo>
                    <a:pt x="6997" y="5492"/>
                  </a:lnTo>
                  <a:lnTo>
                    <a:pt x="6794" y="7607"/>
                  </a:lnTo>
                  <a:lnTo>
                    <a:pt x="6672" y="9722"/>
                  </a:lnTo>
                  <a:lnTo>
                    <a:pt x="6468" y="13709"/>
                  </a:lnTo>
                  <a:lnTo>
                    <a:pt x="6346" y="15702"/>
                  </a:lnTo>
                  <a:lnTo>
                    <a:pt x="6183" y="17654"/>
                  </a:lnTo>
                  <a:lnTo>
                    <a:pt x="5980" y="19281"/>
                  </a:lnTo>
                  <a:lnTo>
                    <a:pt x="5817" y="20054"/>
                  </a:lnTo>
                  <a:lnTo>
                    <a:pt x="5655" y="20868"/>
                  </a:lnTo>
                  <a:lnTo>
                    <a:pt x="5492" y="21640"/>
                  </a:lnTo>
                  <a:lnTo>
                    <a:pt x="5248" y="22413"/>
                  </a:lnTo>
                  <a:lnTo>
                    <a:pt x="5004" y="23186"/>
                  </a:lnTo>
                  <a:lnTo>
                    <a:pt x="4719" y="23918"/>
                  </a:lnTo>
                  <a:lnTo>
                    <a:pt x="4394" y="24651"/>
                  </a:lnTo>
                  <a:lnTo>
                    <a:pt x="4068" y="25342"/>
                  </a:lnTo>
                  <a:lnTo>
                    <a:pt x="3662" y="25993"/>
                  </a:lnTo>
                  <a:lnTo>
                    <a:pt x="3214" y="26644"/>
                  </a:lnTo>
                  <a:lnTo>
                    <a:pt x="2726" y="27254"/>
                  </a:lnTo>
                  <a:lnTo>
                    <a:pt x="2197" y="27864"/>
                  </a:lnTo>
                  <a:lnTo>
                    <a:pt x="1587" y="28393"/>
                  </a:lnTo>
                  <a:lnTo>
                    <a:pt x="977" y="28881"/>
                  </a:lnTo>
                  <a:lnTo>
                    <a:pt x="774" y="29125"/>
                  </a:lnTo>
                  <a:lnTo>
                    <a:pt x="529" y="29369"/>
                  </a:lnTo>
                  <a:lnTo>
                    <a:pt x="285" y="29654"/>
                  </a:lnTo>
                  <a:lnTo>
                    <a:pt x="123" y="29938"/>
                  </a:lnTo>
                  <a:lnTo>
                    <a:pt x="1" y="30264"/>
                  </a:lnTo>
                  <a:lnTo>
                    <a:pt x="1" y="30427"/>
                  </a:lnTo>
                  <a:lnTo>
                    <a:pt x="1" y="30589"/>
                  </a:lnTo>
                  <a:lnTo>
                    <a:pt x="1" y="30752"/>
                  </a:lnTo>
                  <a:lnTo>
                    <a:pt x="82" y="30915"/>
                  </a:lnTo>
                  <a:lnTo>
                    <a:pt x="163" y="31037"/>
                  </a:lnTo>
                  <a:lnTo>
                    <a:pt x="285" y="31199"/>
                  </a:lnTo>
                  <a:lnTo>
                    <a:pt x="448" y="31321"/>
                  </a:lnTo>
                  <a:lnTo>
                    <a:pt x="611" y="31403"/>
                  </a:lnTo>
                  <a:lnTo>
                    <a:pt x="814" y="31484"/>
                  </a:lnTo>
                  <a:lnTo>
                    <a:pt x="977" y="31484"/>
                  </a:lnTo>
                  <a:lnTo>
                    <a:pt x="1384" y="31525"/>
                  </a:lnTo>
                  <a:lnTo>
                    <a:pt x="1790" y="31525"/>
                  </a:lnTo>
                  <a:lnTo>
                    <a:pt x="2807" y="31484"/>
                  </a:lnTo>
                  <a:lnTo>
                    <a:pt x="3824" y="31403"/>
                  </a:lnTo>
                  <a:lnTo>
                    <a:pt x="4800" y="31321"/>
                  </a:lnTo>
                  <a:lnTo>
                    <a:pt x="5565" y="31199"/>
                  </a:lnTo>
                  <a:lnTo>
                    <a:pt x="5565" y="31199"/>
                  </a:lnTo>
                  <a:lnTo>
                    <a:pt x="5573" y="31240"/>
                  </a:lnTo>
                  <a:lnTo>
                    <a:pt x="5573" y="31850"/>
                  </a:lnTo>
                  <a:lnTo>
                    <a:pt x="5533" y="33640"/>
                  </a:lnTo>
                  <a:lnTo>
                    <a:pt x="5492" y="35186"/>
                  </a:lnTo>
                  <a:lnTo>
                    <a:pt x="5451" y="36731"/>
                  </a:lnTo>
                  <a:lnTo>
                    <a:pt x="5492" y="37504"/>
                  </a:lnTo>
                  <a:lnTo>
                    <a:pt x="5614" y="38236"/>
                  </a:lnTo>
                  <a:lnTo>
                    <a:pt x="5817" y="38928"/>
                  </a:lnTo>
                  <a:lnTo>
                    <a:pt x="6061" y="39619"/>
                  </a:lnTo>
                  <a:lnTo>
                    <a:pt x="6387" y="40270"/>
                  </a:lnTo>
                  <a:lnTo>
                    <a:pt x="6794" y="40921"/>
                  </a:lnTo>
                  <a:lnTo>
                    <a:pt x="7241" y="41490"/>
                  </a:lnTo>
                  <a:lnTo>
                    <a:pt x="7729" y="42060"/>
                  </a:lnTo>
                  <a:lnTo>
                    <a:pt x="8299" y="42548"/>
                  </a:lnTo>
                  <a:lnTo>
                    <a:pt x="8868" y="42995"/>
                  </a:lnTo>
                  <a:lnTo>
                    <a:pt x="9519" y="43362"/>
                  </a:lnTo>
                  <a:lnTo>
                    <a:pt x="10170" y="43728"/>
                  </a:lnTo>
                  <a:lnTo>
                    <a:pt x="10821" y="44012"/>
                  </a:lnTo>
                  <a:lnTo>
                    <a:pt x="11512" y="44256"/>
                  </a:lnTo>
                  <a:lnTo>
                    <a:pt x="12204" y="44500"/>
                  </a:lnTo>
                  <a:lnTo>
                    <a:pt x="12936" y="44663"/>
                  </a:lnTo>
                  <a:lnTo>
                    <a:pt x="13912" y="44826"/>
                  </a:lnTo>
                  <a:lnTo>
                    <a:pt x="14888" y="44948"/>
                  </a:lnTo>
                  <a:lnTo>
                    <a:pt x="15864" y="44989"/>
                  </a:lnTo>
                  <a:lnTo>
                    <a:pt x="16841" y="45029"/>
                  </a:lnTo>
                  <a:lnTo>
                    <a:pt x="17817" y="44989"/>
                  </a:lnTo>
                  <a:lnTo>
                    <a:pt x="18834" y="44948"/>
                  </a:lnTo>
                  <a:lnTo>
                    <a:pt x="20404" y="44850"/>
                  </a:lnTo>
                  <a:lnTo>
                    <a:pt x="20404" y="44850"/>
                  </a:lnTo>
                  <a:lnTo>
                    <a:pt x="20339" y="45111"/>
                  </a:lnTo>
                  <a:lnTo>
                    <a:pt x="20298" y="45395"/>
                  </a:lnTo>
                  <a:lnTo>
                    <a:pt x="20257" y="45924"/>
                  </a:lnTo>
                  <a:lnTo>
                    <a:pt x="20217" y="46453"/>
                  </a:lnTo>
                  <a:lnTo>
                    <a:pt x="20217" y="47551"/>
                  </a:lnTo>
                  <a:lnTo>
                    <a:pt x="20217" y="50154"/>
                  </a:lnTo>
                  <a:lnTo>
                    <a:pt x="20298" y="52758"/>
                  </a:lnTo>
                  <a:lnTo>
                    <a:pt x="20379" y="54263"/>
                  </a:lnTo>
                  <a:lnTo>
                    <a:pt x="20420" y="54344"/>
                  </a:lnTo>
                  <a:lnTo>
                    <a:pt x="20461" y="54385"/>
                  </a:lnTo>
                  <a:lnTo>
                    <a:pt x="20501" y="54425"/>
                  </a:lnTo>
                  <a:lnTo>
                    <a:pt x="20583" y="54466"/>
                  </a:lnTo>
                  <a:lnTo>
                    <a:pt x="31362" y="54019"/>
                  </a:lnTo>
                  <a:lnTo>
                    <a:pt x="42182" y="53571"/>
                  </a:lnTo>
                  <a:lnTo>
                    <a:pt x="48283" y="53327"/>
                  </a:lnTo>
                  <a:lnTo>
                    <a:pt x="48365" y="53327"/>
                  </a:lnTo>
                  <a:lnTo>
                    <a:pt x="48405" y="53286"/>
                  </a:lnTo>
                  <a:lnTo>
                    <a:pt x="48446" y="53205"/>
                  </a:lnTo>
                  <a:lnTo>
                    <a:pt x="48487" y="53124"/>
                  </a:lnTo>
                  <a:lnTo>
                    <a:pt x="48405" y="50317"/>
                  </a:lnTo>
                  <a:lnTo>
                    <a:pt x="48405" y="47510"/>
                  </a:lnTo>
                  <a:lnTo>
                    <a:pt x="48487" y="44704"/>
                  </a:lnTo>
                  <a:lnTo>
                    <a:pt x="48649" y="41897"/>
                  </a:lnTo>
                  <a:lnTo>
                    <a:pt x="48853" y="39294"/>
                  </a:lnTo>
                  <a:lnTo>
                    <a:pt x="49097" y="36691"/>
                  </a:lnTo>
                  <a:lnTo>
                    <a:pt x="49382" y="34087"/>
                  </a:lnTo>
                  <a:lnTo>
                    <a:pt x="49544" y="32826"/>
                  </a:lnTo>
                  <a:lnTo>
                    <a:pt x="49748" y="31525"/>
                  </a:lnTo>
                  <a:lnTo>
                    <a:pt x="49992" y="30304"/>
                  </a:lnTo>
                  <a:lnTo>
                    <a:pt x="50236" y="29044"/>
                  </a:lnTo>
                  <a:lnTo>
                    <a:pt x="50561" y="27823"/>
                  </a:lnTo>
                  <a:lnTo>
                    <a:pt x="50927" y="26644"/>
                  </a:lnTo>
                  <a:lnTo>
                    <a:pt x="51700" y="24203"/>
                  </a:lnTo>
                  <a:lnTo>
                    <a:pt x="52025" y="22983"/>
                  </a:lnTo>
                  <a:lnTo>
                    <a:pt x="52351" y="21763"/>
                  </a:lnTo>
                  <a:lnTo>
                    <a:pt x="52595" y="20502"/>
                  </a:lnTo>
                  <a:lnTo>
                    <a:pt x="52839" y="19200"/>
                  </a:lnTo>
                  <a:lnTo>
                    <a:pt x="53002" y="17939"/>
                  </a:lnTo>
                  <a:lnTo>
                    <a:pt x="53083" y="16637"/>
                  </a:lnTo>
                  <a:lnTo>
                    <a:pt x="53124" y="15336"/>
                  </a:lnTo>
                  <a:lnTo>
                    <a:pt x="53124" y="14034"/>
                  </a:lnTo>
                  <a:lnTo>
                    <a:pt x="53083" y="12773"/>
                  </a:lnTo>
                  <a:lnTo>
                    <a:pt x="53002" y="11471"/>
                  </a:lnTo>
                  <a:lnTo>
                    <a:pt x="52839" y="10129"/>
                  </a:lnTo>
                  <a:lnTo>
                    <a:pt x="52676" y="8828"/>
                  </a:lnTo>
                  <a:lnTo>
                    <a:pt x="52432" y="7526"/>
                  </a:lnTo>
                  <a:lnTo>
                    <a:pt x="52147" y="6224"/>
                  </a:lnTo>
                  <a:lnTo>
                    <a:pt x="51822" y="4963"/>
                  </a:lnTo>
                  <a:lnTo>
                    <a:pt x="51456" y="3702"/>
                  </a:lnTo>
                  <a:lnTo>
                    <a:pt x="51049" y="2441"/>
                  </a:lnTo>
                  <a:lnTo>
                    <a:pt x="50520" y="1262"/>
                  </a:lnTo>
                  <a:lnTo>
                    <a:pt x="50276" y="652"/>
                  </a:lnTo>
                  <a:lnTo>
                    <a:pt x="49992" y="189"/>
                  </a:lnTo>
                  <a:lnTo>
                    <a:pt x="49992" y="123"/>
                  </a:lnTo>
                  <a:lnTo>
                    <a:pt x="49951" y="82"/>
                  </a:lnTo>
                  <a:lnTo>
                    <a:pt x="49924" y="69"/>
                  </a:lnTo>
                  <a:lnTo>
                    <a:pt x="49910" y="41"/>
                  </a:lnTo>
                  <a:lnTo>
                    <a:pt x="498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5"/>
            <p:cNvSpPr/>
            <p:nvPr/>
          </p:nvSpPr>
          <p:spPr>
            <a:xfrm>
              <a:off x="4891745" y="1063265"/>
              <a:ext cx="454189" cy="517472"/>
            </a:xfrm>
            <a:custGeom>
              <a:avLst/>
              <a:gdLst/>
              <a:ahLst/>
              <a:cxnLst/>
              <a:rect l="l" t="t" r="r" b="b"/>
              <a:pathLst>
                <a:path w="9926" h="11309" extrusionOk="0">
                  <a:moveTo>
                    <a:pt x="5410" y="1"/>
                  </a:moveTo>
                  <a:lnTo>
                    <a:pt x="4841" y="41"/>
                  </a:lnTo>
                  <a:lnTo>
                    <a:pt x="4271" y="123"/>
                  </a:lnTo>
                  <a:lnTo>
                    <a:pt x="3783" y="285"/>
                  </a:lnTo>
                  <a:lnTo>
                    <a:pt x="3539" y="407"/>
                  </a:lnTo>
                  <a:lnTo>
                    <a:pt x="3336" y="529"/>
                  </a:lnTo>
                  <a:lnTo>
                    <a:pt x="3214" y="651"/>
                  </a:lnTo>
                  <a:lnTo>
                    <a:pt x="3092" y="773"/>
                  </a:lnTo>
                  <a:lnTo>
                    <a:pt x="2848" y="1099"/>
                  </a:lnTo>
                  <a:lnTo>
                    <a:pt x="2522" y="1790"/>
                  </a:lnTo>
                  <a:lnTo>
                    <a:pt x="2115" y="2604"/>
                  </a:lnTo>
                  <a:lnTo>
                    <a:pt x="1790" y="3417"/>
                  </a:lnTo>
                  <a:lnTo>
                    <a:pt x="1668" y="3295"/>
                  </a:lnTo>
                  <a:lnTo>
                    <a:pt x="1505" y="3173"/>
                  </a:lnTo>
                  <a:lnTo>
                    <a:pt x="1342" y="3092"/>
                  </a:lnTo>
                  <a:lnTo>
                    <a:pt x="1180" y="3051"/>
                  </a:lnTo>
                  <a:lnTo>
                    <a:pt x="1017" y="3011"/>
                  </a:lnTo>
                  <a:lnTo>
                    <a:pt x="854" y="3051"/>
                  </a:lnTo>
                  <a:lnTo>
                    <a:pt x="651" y="3051"/>
                  </a:lnTo>
                  <a:lnTo>
                    <a:pt x="488" y="3133"/>
                  </a:lnTo>
                  <a:lnTo>
                    <a:pt x="366" y="3255"/>
                  </a:lnTo>
                  <a:lnTo>
                    <a:pt x="244" y="3377"/>
                  </a:lnTo>
                  <a:lnTo>
                    <a:pt x="122" y="3499"/>
                  </a:lnTo>
                  <a:lnTo>
                    <a:pt x="41" y="3661"/>
                  </a:lnTo>
                  <a:lnTo>
                    <a:pt x="0" y="3824"/>
                  </a:lnTo>
                  <a:lnTo>
                    <a:pt x="0" y="4027"/>
                  </a:lnTo>
                  <a:lnTo>
                    <a:pt x="0" y="4190"/>
                  </a:lnTo>
                  <a:lnTo>
                    <a:pt x="41" y="4353"/>
                  </a:lnTo>
                  <a:lnTo>
                    <a:pt x="122" y="4516"/>
                  </a:lnTo>
                  <a:lnTo>
                    <a:pt x="244" y="4678"/>
                  </a:lnTo>
                  <a:lnTo>
                    <a:pt x="366" y="4800"/>
                  </a:lnTo>
                  <a:lnTo>
                    <a:pt x="529" y="4882"/>
                  </a:lnTo>
                  <a:lnTo>
                    <a:pt x="692" y="4963"/>
                  </a:lnTo>
                  <a:lnTo>
                    <a:pt x="854" y="5004"/>
                  </a:lnTo>
                  <a:lnTo>
                    <a:pt x="1017" y="5004"/>
                  </a:lnTo>
                  <a:lnTo>
                    <a:pt x="1180" y="4963"/>
                  </a:lnTo>
                  <a:lnTo>
                    <a:pt x="1139" y="5004"/>
                  </a:lnTo>
                  <a:lnTo>
                    <a:pt x="1098" y="5126"/>
                  </a:lnTo>
                  <a:lnTo>
                    <a:pt x="976" y="5410"/>
                  </a:lnTo>
                  <a:lnTo>
                    <a:pt x="773" y="5899"/>
                  </a:lnTo>
                  <a:lnTo>
                    <a:pt x="610" y="6305"/>
                  </a:lnTo>
                  <a:lnTo>
                    <a:pt x="448" y="6753"/>
                  </a:lnTo>
                  <a:lnTo>
                    <a:pt x="285" y="7282"/>
                  </a:lnTo>
                  <a:lnTo>
                    <a:pt x="163" y="7770"/>
                  </a:lnTo>
                  <a:lnTo>
                    <a:pt x="41" y="8298"/>
                  </a:lnTo>
                  <a:lnTo>
                    <a:pt x="41" y="8827"/>
                  </a:lnTo>
                  <a:lnTo>
                    <a:pt x="41" y="9153"/>
                  </a:lnTo>
                  <a:lnTo>
                    <a:pt x="122" y="9437"/>
                  </a:lnTo>
                  <a:lnTo>
                    <a:pt x="204" y="9722"/>
                  </a:lnTo>
                  <a:lnTo>
                    <a:pt x="285" y="10007"/>
                  </a:lnTo>
                  <a:lnTo>
                    <a:pt x="448" y="10251"/>
                  </a:lnTo>
                  <a:lnTo>
                    <a:pt x="570" y="10495"/>
                  </a:lnTo>
                  <a:lnTo>
                    <a:pt x="773" y="10698"/>
                  </a:lnTo>
                  <a:lnTo>
                    <a:pt x="976" y="10902"/>
                  </a:lnTo>
                  <a:lnTo>
                    <a:pt x="1261" y="11064"/>
                  </a:lnTo>
                  <a:lnTo>
                    <a:pt x="1505" y="11186"/>
                  </a:lnTo>
                  <a:lnTo>
                    <a:pt x="1790" y="11268"/>
                  </a:lnTo>
                  <a:lnTo>
                    <a:pt x="2075" y="11308"/>
                  </a:lnTo>
                  <a:lnTo>
                    <a:pt x="2359" y="11308"/>
                  </a:lnTo>
                  <a:lnTo>
                    <a:pt x="2644" y="11268"/>
                  </a:lnTo>
                  <a:lnTo>
                    <a:pt x="2929" y="11186"/>
                  </a:lnTo>
                  <a:lnTo>
                    <a:pt x="3173" y="11024"/>
                  </a:lnTo>
                  <a:lnTo>
                    <a:pt x="3458" y="10780"/>
                  </a:lnTo>
                  <a:lnTo>
                    <a:pt x="3661" y="10495"/>
                  </a:lnTo>
                  <a:lnTo>
                    <a:pt x="3824" y="10210"/>
                  </a:lnTo>
                  <a:lnTo>
                    <a:pt x="3986" y="9844"/>
                  </a:lnTo>
                  <a:lnTo>
                    <a:pt x="4190" y="9153"/>
                  </a:lnTo>
                  <a:lnTo>
                    <a:pt x="4312" y="8827"/>
                  </a:lnTo>
                  <a:lnTo>
                    <a:pt x="4475" y="8502"/>
                  </a:lnTo>
                  <a:lnTo>
                    <a:pt x="4515" y="8583"/>
                  </a:lnTo>
                  <a:lnTo>
                    <a:pt x="4678" y="8665"/>
                  </a:lnTo>
                  <a:lnTo>
                    <a:pt x="5207" y="8949"/>
                  </a:lnTo>
                  <a:lnTo>
                    <a:pt x="6061" y="9315"/>
                  </a:lnTo>
                  <a:lnTo>
                    <a:pt x="6508" y="9397"/>
                  </a:lnTo>
                  <a:lnTo>
                    <a:pt x="6956" y="9397"/>
                  </a:lnTo>
                  <a:lnTo>
                    <a:pt x="7200" y="9356"/>
                  </a:lnTo>
                  <a:lnTo>
                    <a:pt x="7403" y="9275"/>
                  </a:lnTo>
                  <a:lnTo>
                    <a:pt x="7607" y="9193"/>
                  </a:lnTo>
                  <a:lnTo>
                    <a:pt x="7810" y="9071"/>
                  </a:lnTo>
                  <a:lnTo>
                    <a:pt x="7973" y="8949"/>
                  </a:lnTo>
                  <a:lnTo>
                    <a:pt x="8135" y="8787"/>
                  </a:lnTo>
                  <a:lnTo>
                    <a:pt x="8420" y="8380"/>
                  </a:lnTo>
                  <a:lnTo>
                    <a:pt x="8624" y="7932"/>
                  </a:lnTo>
                  <a:lnTo>
                    <a:pt x="8786" y="7485"/>
                  </a:lnTo>
                  <a:lnTo>
                    <a:pt x="9274" y="5939"/>
                  </a:lnTo>
                  <a:lnTo>
                    <a:pt x="9681" y="4353"/>
                  </a:lnTo>
                  <a:lnTo>
                    <a:pt x="9844" y="3621"/>
                  </a:lnTo>
                  <a:lnTo>
                    <a:pt x="9884" y="3255"/>
                  </a:lnTo>
                  <a:lnTo>
                    <a:pt x="9925" y="2848"/>
                  </a:lnTo>
                  <a:lnTo>
                    <a:pt x="9884" y="2482"/>
                  </a:lnTo>
                  <a:lnTo>
                    <a:pt x="9844" y="2156"/>
                  </a:lnTo>
                  <a:lnTo>
                    <a:pt x="9762" y="1790"/>
                  </a:lnTo>
                  <a:lnTo>
                    <a:pt x="9600" y="1465"/>
                  </a:lnTo>
                  <a:lnTo>
                    <a:pt x="9437" y="1221"/>
                  </a:lnTo>
                  <a:lnTo>
                    <a:pt x="9234" y="977"/>
                  </a:lnTo>
                  <a:lnTo>
                    <a:pt x="9030" y="773"/>
                  </a:lnTo>
                  <a:lnTo>
                    <a:pt x="8746" y="611"/>
                  </a:lnTo>
                  <a:lnTo>
                    <a:pt x="8501" y="448"/>
                  </a:lnTo>
                  <a:lnTo>
                    <a:pt x="8217" y="326"/>
                  </a:lnTo>
                  <a:lnTo>
                    <a:pt x="7932" y="245"/>
                  </a:lnTo>
                  <a:lnTo>
                    <a:pt x="7607" y="163"/>
                  </a:lnTo>
                  <a:lnTo>
                    <a:pt x="7119" y="82"/>
                  </a:lnTo>
                  <a:lnTo>
                    <a:pt x="6590" y="41"/>
                  </a:lnTo>
                  <a:lnTo>
                    <a:pt x="60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a:off x="4882410" y="1052100"/>
              <a:ext cx="472812" cy="537925"/>
            </a:xfrm>
            <a:custGeom>
              <a:avLst/>
              <a:gdLst/>
              <a:ahLst/>
              <a:cxnLst/>
              <a:rect l="l" t="t" r="r" b="b"/>
              <a:pathLst>
                <a:path w="10333" h="11756" extrusionOk="0">
                  <a:moveTo>
                    <a:pt x="6021" y="407"/>
                  </a:moveTo>
                  <a:lnTo>
                    <a:pt x="6916" y="489"/>
                  </a:lnTo>
                  <a:lnTo>
                    <a:pt x="7770" y="611"/>
                  </a:lnTo>
                  <a:lnTo>
                    <a:pt x="8136" y="692"/>
                  </a:lnTo>
                  <a:lnTo>
                    <a:pt x="8461" y="814"/>
                  </a:lnTo>
                  <a:lnTo>
                    <a:pt x="8787" y="977"/>
                  </a:lnTo>
                  <a:lnTo>
                    <a:pt x="9072" y="1180"/>
                  </a:lnTo>
                  <a:lnTo>
                    <a:pt x="9316" y="1383"/>
                  </a:lnTo>
                  <a:lnTo>
                    <a:pt x="9560" y="1668"/>
                  </a:lnTo>
                  <a:lnTo>
                    <a:pt x="9722" y="1953"/>
                  </a:lnTo>
                  <a:lnTo>
                    <a:pt x="9844" y="2319"/>
                  </a:lnTo>
                  <a:lnTo>
                    <a:pt x="9926" y="2685"/>
                  </a:lnTo>
                  <a:lnTo>
                    <a:pt x="9926" y="3092"/>
                  </a:lnTo>
                  <a:lnTo>
                    <a:pt x="9885" y="3499"/>
                  </a:lnTo>
                  <a:lnTo>
                    <a:pt x="9844" y="3905"/>
                  </a:lnTo>
                  <a:lnTo>
                    <a:pt x="9682" y="4678"/>
                  </a:lnTo>
                  <a:lnTo>
                    <a:pt x="9478" y="5410"/>
                  </a:lnTo>
                  <a:lnTo>
                    <a:pt x="8950" y="7119"/>
                  </a:lnTo>
                  <a:lnTo>
                    <a:pt x="8705" y="7851"/>
                  </a:lnTo>
                  <a:lnTo>
                    <a:pt x="8583" y="8217"/>
                  </a:lnTo>
                  <a:lnTo>
                    <a:pt x="8421" y="8542"/>
                  </a:lnTo>
                  <a:lnTo>
                    <a:pt x="8217" y="8868"/>
                  </a:lnTo>
                  <a:lnTo>
                    <a:pt x="7973" y="9112"/>
                  </a:lnTo>
                  <a:lnTo>
                    <a:pt x="7648" y="9275"/>
                  </a:lnTo>
                  <a:lnTo>
                    <a:pt x="7323" y="9397"/>
                  </a:lnTo>
                  <a:lnTo>
                    <a:pt x="7038" y="9437"/>
                  </a:lnTo>
                  <a:lnTo>
                    <a:pt x="6753" y="9437"/>
                  </a:lnTo>
                  <a:lnTo>
                    <a:pt x="6509" y="9397"/>
                  </a:lnTo>
                  <a:lnTo>
                    <a:pt x="6224" y="9315"/>
                  </a:lnTo>
                  <a:lnTo>
                    <a:pt x="5451" y="8990"/>
                  </a:lnTo>
                  <a:lnTo>
                    <a:pt x="5004" y="8746"/>
                  </a:lnTo>
                  <a:lnTo>
                    <a:pt x="4882" y="8664"/>
                  </a:lnTo>
                  <a:lnTo>
                    <a:pt x="4841" y="8624"/>
                  </a:lnTo>
                  <a:lnTo>
                    <a:pt x="4841" y="8624"/>
                  </a:lnTo>
                  <a:lnTo>
                    <a:pt x="4841" y="8624"/>
                  </a:lnTo>
                  <a:lnTo>
                    <a:pt x="4719" y="8583"/>
                  </a:lnTo>
                  <a:lnTo>
                    <a:pt x="4557" y="8583"/>
                  </a:lnTo>
                  <a:lnTo>
                    <a:pt x="4516" y="8664"/>
                  </a:lnTo>
                  <a:lnTo>
                    <a:pt x="4478" y="8747"/>
                  </a:lnTo>
                  <a:lnTo>
                    <a:pt x="4475" y="8746"/>
                  </a:lnTo>
                  <a:lnTo>
                    <a:pt x="4475" y="8754"/>
                  </a:lnTo>
                  <a:lnTo>
                    <a:pt x="4312" y="9112"/>
                  </a:lnTo>
                  <a:lnTo>
                    <a:pt x="4150" y="9600"/>
                  </a:lnTo>
                  <a:lnTo>
                    <a:pt x="3987" y="10047"/>
                  </a:lnTo>
                  <a:lnTo>
                    <a:pt x="3784" y="10495"/>
                  </a:lnTo>
                  <a:lnTo>
                    <a:pt x="3621" y="10739"/>
                  </a:lnTo>
                  <a:lnTo>
                    <a:pt x="3458" y="10942"/>
                  </a:lnTo>
                  <a:lnTo>
                    <a:pt x="3255" y="11105"/>
                  </a:lnTo>
                  <a:lnTo>
                    <a:pt x="3011" y="11227"/>
                  </a:lnTo>
                  <a:lnTo>
                    <a:pt x="2767" y="11308"/>
                  </a:lnTo>
                  <a:lnTo>
                    <a:pt x="2523" y="11349"/>
                  </a:lnTo>
                  <a:lnTo>
                    <a:pt x="2238" y="11349"/>
                  </a:lnTo>
                  <a:lnTo>
                    <a:pt x="1994" y="11308"/>
                  </a:lnTo>
                  <a:lnTo>
                    <a:pt x="1709" y="11227"/>
                  </a:lnTo>
                  <a:lnTo>
                    <a:pt x="1465" y="11064"/>
                  </a:lnTo>
                  <a:lnTo>
                    <a:pt x="1221" y="10902"/>
                  </a:lnTo>
                  <a:lnTo>
                    <a:pt x="1058" y="10698"/>
                  </a:lnTo>
                  <a:lnTo>
                    <a:pt x="855" y="10495"/>
                  </a:lnTo>
                  <a:lnTo>
                    <a:pt x="733" y="10251"/>
                  </a:lnTo>
                  <a:lnTo>
                    <a:pt x="611" y="9966"/>
                  </a:lnTo>
                  <a:lnTo>
                    <a:pt x="530" y="9722"/>
                  </a:lnTo>
                  <a:lnTo>
                    <a:pt x="448" y="9397"/>
                  </a:lnTo>
                  <a:lnTo>
                    <a:pt x="448" y="9071"/>
                  </a:lnTo>
                  <a:lnTo>
                    <a:pt x="448" y="8746"/>
                  </a:lnTo>
                  <a:lnTo>
                    <a:pt x="489" y="8461"/>
                  </a:lnTo>
                  <a:lnTo>
                    <a:pt x="611" y="7851"/>
                  </a:lnTo>
                  <a:lnTo>
                    <a:pt x="814" y="7200"/>
                  </a:lnTo>
                  <a:lnTo>
                    <a:pt x="1018" y="6631"/>
                  </a:lnTo>
                  <a:lnTo>
                    <a:pt x="1221" y="6061"/>
                  </a:lnTo>
                  <a:lnTo>
                    <a:pt x="1343" y="5695"/>
                  </a:lnTo>
                  <a:lnTo>
                    <a:pt x="1424" y="5492"/>
                  </a:lnTo>
                  <a:lnTo>
                    <a:pt x="1506" y="5410"/>
                  </a:lnTo>
                  <a:lnTo>
                    <a:pt x="1587" y="5329"/>
                  </a:lnTo>
                  <a:lnTo>
                    <a:pt x="1587" y="5288"/>
                  </a:lnTo>
                  <a:lnTo>
                    <a:pt x="1587" y="5207"/>
                  </a:lnTo>
                  <a:lnTo>
                    <a:pt x="1587" y="5166"/>
                  </a:lnTo>
                  <a:lnTo>
                    <a:pt x="1506" y="5044"/>
                  </a:lnTo>
                  <a:lnTo>
                    <a:pt x="1140" y="5044"/>
                  </a:lnTo>
                  <a:lnTo>
                    <a:pt x="936" y="5004"/>
                  </a:lnTo>
                  <a:lnTo>
                    <a:pt x="733" y="4882"/>
                  </a:lnTo>
                  <a:lnTo>
                    <a:pt x="570" y="4760"/>
                  </a:lnTo>
                  <a:lnTo>
                    <a:pt x="489" y="4597"/>
                  </a:lnTo>
                  <a:lnTo>
                    <a:pt x="408" y="4394"/>
                  </a:lnTo>
                  <a:lnTo>
                    <a:pt x="408" y="4190"/>
                  </a:lnTo>
                  <a:lnTo>
                    <a:pt x="448" y="3946"/>
                  </a:lnTo>
                  <a:lnTo>
                    <a:pt x="570" y="3743"/>
                  </a:lnTo>
                  <a:lnTo>
                    <a:pt x="733" y="3621"/>
                  </a:lnTo>
                  <a:lnTo>
                    <a:pt x="896" y="3539"/>
                  </a:lnTo>
                  <a:lnTo>
                    <a:pt x="1099" y="3499"/>
                  </a:lnTo>
                  <a:lnTo>
                    <a:pt x="1302" y="3499"/>
                  </a:lnTo>
                  <a:lnTo>
                    <a:pt x="1506" y="3539"/>
                  </a:lnTo>
                  <a:lnTo>
                    <a:pt x="1669" y="3661"/>
                  </a:lnTo>
                  <a:lnTo>
                    <a:pt x="1831" y="3824"/>
                  </a:lnTo>
                  <a:lnTo>
                    <a:pt x="1913" y="3865"/>
                  </a:lnTo>
                  <a:lnTo>
                    <a:pt x="2035" y="3865"/>
                  </a:lnTo>
                  <a:lnTo>
                    <a:pt x="2116" y="3824"/>
                  </a:lnTo>
                  <a:lnTo>
                    <a:pt x="2157" y="3743"/>
                  </a:lnTo>
                  <a:lnTo>
                    <a:pt x="2360" y="3214"/>
                  </a:lnTo>
                  <a:lnTo>
                    <a:pt x="2604" y="2726"/>
                  </a:lnTo>
                  <a:lnTo>
                    <a:pt x="3092" y="1750"/>
                  </a:lnTo>
                  <a:lnTo>
                    <a:pt x="3296" y="1343"/>
                  </a:lnTo>
                  <a:lnTo>
                    <a:pt x="3418" y="1180"/>
                  </a:lnTo>
                  <a:lnTo>
                    <a:pt x="3580" y="1017"/>
                  </a:lnTo>
                  <a:lnTo>
                    <a:pt x="3743" y="895"/>
                  </a:lnTo>
                  <a:lnTo>
                    <a:pt x="3906" y="773"/>
                  </a:lnTo>
                  <a:lnTo>
                    <a:pt x="4312" y="651"/>
                  </a:lnTo>
                  <a:lnTo>
                    <a:pt x="4719" y="529"/>
                  </a:lnTo>
                  <a:lnTo>
                    <a:pt x="5167" y="448"/>
                  </a:lnTo>
                  <a:lnTo>
                    <a:pt x="5614" y="407"/>
                  </a:lnTo>
                  <a:close/>
                  <a:moveTo>
                    <a:pt x="5980" y="0"/>
                  </a:moveTo>
                  <a:lnTo>
                    <a:pt x="5492" y="41"/>
                  </a:lnTo>
                  <a:lnTo>
                    <a:pt x="5004" y="82"/>
                  </a:lnTo>
                  <a:lnTo>
                    <a:pt x="4516" y="163"/>
                  </a:lnTo>
                  <a:lnTo>
                    <a:pt x="4068" y="285"/>
                  </a:lnTo>
                  <a:lnTo>
                    <a:pt x="3702" y="448"/>
                  </a:lnTo>
                  <a:lnTo>
                    <a:pt x="3499" y="570"/>
                  </a:lnTo>
                  <a:lnTo>
                    <a:pt x="3336" y="692"/>
                  </a:lnTo>
                  <a:lnTo>
                    <a:pt x="3174" y="855"/>
                  </a:lnTo>
                  <a:lnTo>
                    <a:pt x="3052" y="1017"/>
                  </a:lnTo>
                  <a:lnTo>
                    <a:pt x="2807" y="1465"/>
                  </a:lnTo>
                  <a:lnTo>
                    <a:pt x="2238" y="2522"/>
                  </a:lnTo>
                  <a:lnTo>
                    <a:pt x="1994" y="3051"/>
                  </a:lnTo>
                  <a:lnTo>
                    <a:pt x="1898" y="3321"/>
                  </a:lnTo>
                  <a:lnTo>
                    <a:pt x="1872" y="3295"/>
                  </a:lnTo>
                  <a:lnTo>
                    <a:pt x="1587" y="3133"/>
                  </a:lnTo>
                  <a:lnTo>
                    <a:pt x="1302" y="3092"/>
                  </a:lnTo>
                  <a:lnTo>
                    <a:pt x="977" y="3092"/>
                  </a:lnTo>
                  <a:lnTo>
                    <a:pt x="692" y="3173"/>
                  </a:lnTo>
                  <a:lnTo>
                    <a:pt x="448" y="3336"/>
                  </a:lnTo>
                  <a:lnTo>
                    <a:pt x="204" y="3580"/>
                  </a:lnTo>
                  <a:lnTo>
                    <a:pt x="82" y="3865"/>
                  </a:lnTo>
                  <a:lnTo>
                    <a:pt x="1" y="4027"/>
                  </a:lnTo>
                  <a:lnTo>
                    <a:pt x="1" y="4190"/>
                  </a:lnTo>
                  <a:lnTo>
                    <a:pt x="1" y="4516"/>
                  </a:lnTo>
                  <a:lnTo>
                    <a:pt x="123" y="4800"/>
                  </a:lnTo>
                  <a:lnTo>
                    <a:pt x="286" y="5044"/>
                  </a:lnTo>
                  <a:lnTo>
                    <a:pt x="530" y="5248"/>
                  </a:lnTo>
                  <a:lnTo>
                    <a:pt x="814" y="5370"/>
                  </a:lnTo>
                  <a:lnTo>
                    <a:pt x="1027" y="5423"/>
                  </a:lnTo>
                  <a:lnTo>
                    <a:pt x="1027" y="5423"/>
                  </a:lnTo>
                  <a:lnTo>
                    <a:pt x="936" y="5695"/>
                  </a:lnTo>
                  <a:lnTo>
                    <a:pt x="733" y="6224"/>
                  </a:lnTo>
                  <a:lnTo>
                    <a:pt x="530" y="6712"/>
                  </a:lnTo>
                  <a:lnTo>
                    <a:pt x="326" y="7404"/>
                  </a:lnTo>
                  <a:lnTo>
                    <a:pt x="123" y="8136"/>
                  </a:lnTo>
                  <a:lnTo>
                    <a:pt x="82" y="8502"/>
                  </a:lnTo>
                  <a:lnTo>
                    <a:pt x="41" y="8868"/>
                  </a:lnTo>
                  <a:lnTo>
                    <a:pt x="41" y="9234"/>
                  </a:lnTo>
                  <a:lnTo>
                    <a:pt x="82" y="9600"/>
                  </a:lnTo>
                  <a:lnTo>
                    <a:pt x="164" y="9885"/>
                  </a:lnTo>
                  <a:lnTo>
                    <a:pt x="286" y="10210"/>
                  </a:lnTo>
                  <a:lnTo>
                    <a:pt x="408" y="10495"/>
                  </a:lnTo>
                  <a:lnTo>
                    <a:pt x="570" y="10739"/>
                  </a:lnTo>
                  <a:lnTo>
                    <a:pt x="774" y="11024"/>
                  </a:lnTo>
                  <a:lnTo>
                    <a:pt x="977" y="11227"/>
                  </a:lnTo>
                  <a:lnTo>
                    <a:pt x="1221" y="11430"/>
                  </a:lnTo>
                  <a:lnTo>
                    <a:pt x="1506" y="11552"/>
                  </a:lnTo>
                  <a:lnTo>
                    <a:pt x="1791" y="11675"/>
                  </a:lnTo>
                  <a:lnTo>
                    <a:pt x="2075" y="11756"/>
                  </a:lnTo>
                  <a:lnTo>
                    <a:pt x="2685" y="11756"/>
                  </a:lnTo>
                  <a:lnTo>
                    <a:pt x="2970" y="11675"/>
                  </a:lnTo>
                  <a:lnTo>
                    <a:pt x="3255" y="11593"/>
                  </a:lnTo>
                  <a:lnTo>
                    <a:pt x="3499" y="11430"/>
                  </a:lnTo>
                  <a:lnTo>
                    <a:pt x="3743" y="11227"/>
                  </a:lnTo>
                  <a:lnTo>
                    <a:pt x="3946" y="10983"/>
                  </a:lnTo>
                  <a:lnTo>
                    <a:pt x="4109" y="10698"/>
                  </a:lnTo>
                  <a:lnTo>
                    <a:pt x="4272" y="10414"/>
                  </a:lnTo>
                  <a:lnTo>
                    <a:pt x="4394" y="10088"/>
                  </a:lnTo>
                  <a:lnTo>
                    <a:pt x="4597" y="9478"/>
                  </a:lnTo>
                  <a:lnTo>
                    <a:pt x="4760" y="9071"/>
                  </a:lnTo>
                  <a:lnTo>
                    <a:pt x="4760" y="9071"/>
                  </a:lnTo>
                  <a:lnTo>
                    <a:pt x="5004" y="9193"/>
                  </a:lnTo>
                  <a:lnTo>
                    <a:pt x="5899" y="9600"/>
                  </a:lnTo>
                  <a:lnTo>
                    <a:pt x="6184" y="9722"/>
                  </a:lnTo>
                  <a:lnTo>
                    <a:pt x="6509" y="9803"/>
                  </a:lnTo>
                  <a:lnTo>
                    <a:pt x="6834" y="9844"/>
                  </a:lnTo>
                  <a:lnTo>
                    <a:pt x="7119" y="9844"/>
                  </a:lnTo>
                  <a:lnTo>
                    <a:pt x="7445" y="9803"/>
                  </a:lnTo>
                  <a:lnTo>
                    <a:pt x="7729" y="9681"/>
                  </a:lnTo>
                  <a:lnTo>
                    <a:pt x="8014" y="9559"/>
                  </a:lnTo>
                  <a:lnTo>
                    <a:pt x="8299" y="9356"/>
                  </a:lnTo>
                  <a:lnTo>
                    <a:pt x="8543" y="9071"/>
                  </a:lnTo>
                  <a:lnTo>
                    <a:pt x="8787" y="8746"/>
                  </a:lnTo>
                  <a:lnTo>
                    <a:pt x="8950" y="8380"/>
                  </a:lnTo>
                  <a:lnTo>
                    <a:pt x="9072" y="8014"/>
                  </a:lnTo>
                  <a:lnTo>
                    <a:pt x="9397" y="7078"/>
                  </a:lnTo>
                  <a:lnTo>
                    <a:pt x="9682" y="6143"/>
                  </a:lnTo>
                  <a:lnTo>
                    <a:pt x="9926" y="5166"/>
                  </a:lnTo>
                  <a:lnTo>
                    <a:pt x="10170" y="4190"/>
                  </a:lnTo>
                  <a:lnTo>
                    <a:pt x="10251" y="3783"/>
                  </a:lnTo>
                  <a:lnTo>
                    <a:pt x="10292" y="3336"/>
                  </a:lnTo>
                  <a:lnTo>
                    <a:pt x="10333" y="2929"/>
                  </a:lnTo>
                  <a:lnTo>
                    <a:pt x="10292" y="2482"/>
                  </a:lnTo>
                  <a:lnTo>
                    <a:pt x="10170" y="2034"/>
                  </a:lnTo>
                  <a:lnTo>
                    <a:pt x="10007" y="1628"/>
                  </a:lnTo>
                  <a:lnTo>
                    <a:pt x="9763" y="1302"/>
                  </a:lnTo>
                  <a:lnTo>
                    <a:pt x="9438" y="977"/>
                  </a:lnTo>
                  <a:lnTo>
                    <a:pt x="9112" y="733"/>
                  </a:lnTo>
                  <a:lnTo>
                    <a:pt x="8746" y="489"/>
                  </a:lnTo>
                  <a:lnTo>
                    <a:pt x="8299" y="326"/>
                  </a:lnTo>
                  <a:lnTo>
                    <a:pt x="7982" y="263"/>
                  </a:lnTo>
                  <a:lnTo>
                    <a:pt x="7982" y="263"/>
                  </a:lnTo>
                  <a:lnTo>
                    <a:pt x="7973" y="245"/>
                  </a:lnTo>
                  <a:lnTo>
                    <a:pt x="7892" y="245"/>
                  </a:lnTo>
                  <a:lnTo>
                    <a:pt x="6956" y="82"/>
                  </a:lnTo>
                  <a:lnTo>
                    <a:pt x="6468" y="41"/>
                  </a:lnTo>
                  <a:lnTo>
                    <a:pt x="5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a:off x="5247244" y="1383393"/>
              <a:ext cx="986486" cy="837637"/>
            </a:xfrm>
            <a:custGeom>
              <a:avLst/>
              <a:gdLst/>
              <a:ahLst/>
              <a:cxnLst/>
              <a:rect l="l" t="t" r="r" b="b"/>
              <a:pathLst>
                <a:path w="21559" h="18306" extrusionOk="0">
                  <a:moveTo>
                    <a:pt x="7973" y="1"/>
                  </a:moveTo>
                  <a:lnTo>
                    <a:pt x="7729" y="42"/>
                  </a:lnTo>
                  <a:lnTo>
                    <a:pt x="7485" y="123"/>
                  </a:lnTo>
                  <a:lnTo>
                    <a:pt x="7281" y="204"/>
                  </a:lnTo>
                  <a:lnTo>
                    <a:pt x="7037" y="326"/>
                  </a:lnTo>
                  <a:lnTo>
                    <a:pt x="6834" y="489"/>
                  </a:lnTo>
                  <a:lnTo>
                    <a:pt x="6671" y="652"/>
                  </a:lnTo>
                  <a:lnTo>
                    <a:pt x="6509" y="855"/>
                  </a:lnTo>
                  <a:lnTo>
                    <a:pt x="6386" y="1058"/>
                  </a:lnTo>
                  <a:lnTo>
                    <a:pt x="6264" y="1302"/>
                  </a:lnTo>
                  <a:lnTo>
                    <a:pt x="6061" y="1750"/>
                  </a:lnTo>
                  <a:lnTo>
                    <a:pt x="5980" y="2075"/>
                  </a:lnTo>
                  <a:lnTo>
                    <a:pt x="5939" y="2441"/>
                  </a:lnTo>
                  <a:lnTo>
                    <a:pt x="5939" y="2767"/>
                  </a:lnTo>
                  <a:lnTo>
                    <a:pt x="5980" y="3092"/>
                  </a:lnTo>
                  <a:lnTo>
                    <a:pt x="6061" y="3743"/>
                  </a:lnTo>
                  <a:lnTo>
                    <a:pt x="6183" y="4394"/>
                  </a:lnTo>
                  <a:lnTo>
                    <a:pt x="5248" y="4557"/>
                  </a:lnTo>
                  <a:lnTo>
                    <a:pt x="4271" y="4801"/>
                  </a:lnTo>
                  <a:lnTo>
                    <a:pt x="3376" y="5085"/>
                  </a:lnTo>
                  <a:lnTo>
                    <a:pt x="2441" y="5411"/>
                  </a:lnTo>
                  <a:lnTo>
                    <a:pt x="2360" y="5533"/>
                  </a:lnTo>
                  <a:lnTo>
                    <a:pt x="2319" y="5573"/>
                  </a:lnTo>
                  <a:lnTo>
                    <a:pt x="2319" y="5655"/>
                  </a:lnTo>
                  <a:lnTo>
                    <a:pt x="2604" y="6672"/>
                  </a:lnTo>
                  <a:lnTo>
                    <a:pt x="2807" y="7689"/>
                  </a:lnTo>
                  <a:lnTo>
                    <a:pt x="3010" y="8706"/>
                  </a:lnTo>
                  <a:lnTo>
                    <a:pt x="3173" y="9722"/>
                  </a:lnTo>
                  <a:lnTo>
                    <a:pt x="3173" y="9722"/>
                  </a:lnTo>
                  <a:lnTo>
                    <a:pt x="2807" y="9600"/>
                  </a:lnTo>
                  <a:lnTo>
                    <a:pt x="2441" y="9560"/>
                  </a:lnTo>
                  <a:lnTo>
                    <a:pt x="2034" y="9600"/>
                  </a:lnTo>
                  <a:lnTo>
                    <a:pt x="1668" y="9722"/>
                  </a:lnTo>
                  <a:lnTo>
                    <a:pt x="1424" y="9844"/>
                  </a:lnTo>
                  <a:lnTo>
                    <a:pt x="1180" y="9966"/>
                  </a:lnTo>
                  <a:lnTo>
                    <a:pt x="977" y="10170"/>
                  </a:lnTo>
                  <a:lnTo>
                    <a:pt x="814" y="10333"/>
                  </a:lnTo>
                  <a:lnTo>
                    <a:pt x="651" y="10577"/>
                  </a:lnTo>
                  <a:lnTo>
                    <a:pt x="488" y="10780"/>
                  </a:lnTo>
                  <a:lnTo>
                    <a:pt x="244" y="11268"/>
                  </a:lnTo>
                  <a:lnTo>
                    <a:pt x="82" y="11797"/>
                  </a:lnTo>
                  <a:lnTo>
                    <a:pt x="0" y="12326"/>
                  </a:lnTo>
                  <a:lnTo>
                    <a:pt x="0" y="12854"/>
                  </a:lnTo>
                  <a:lnTo>
                    <a:pt x="41" y="13099"/>
                  </a:lnTo>
                  <a:lnTo>
                    <a:pt x="122" y="13343"/>
                  </a:lnTo>
                  <a:lnTo>
                    <a:pt x="204" y="13587"/>
                  </a:lnTo>
                  <a:lnTo>
                    <a:pt x="326" y="13831"/>
                  </a:lnTo>
                  <a:lnTo>
                    <a:pt x="448" y="14034"/>
                  </a:lnTo>
                  <a:lnTo>
                    <a:pt x="610" y="14237"/>
                  </a:lnTo>
                  <a:lnTo>
                    <a:pt x="814" y="14400"/>
                  </a:lnTo>
                  <a:lnTo>
                    <a:pt x="1017" y="14522"/>
                  </a:lnTo>
                  <a:lnTo>
                    <a:pt x="1302" y="14644"/>
                  </a:lnTo>
                  <a:lnTo>
                    <a:pt x="1587" y="14726"/>
                  </a:lnTo>
                  <a:lnTo>
                    <a:pt x="1912" y="14766"/>
                  </a:lnTo>
                  <a:lnTo>
                    <a:pt x="2197" y="14766"/>
                  </a:lnTo>
                  <a:lnTo>
                    <a:pt x="2522" y="14726"/>
                  </a:lnTo>
                  <a:lnTo>
                    <a:pt x="2848" y="14685"/>
                  </a:lnTo>
                  <a:lnTo>
                    <a:pt x="3417" y="14482"/>
                  </a:lnTo>
                  <a:lnTo>
                    <a:pt x="4027" y="14278"/>
                  </a:lnTo>
                  <a:lnTo>
                    <a:pt x="4312" y="15254"/>
                  </a:lnTo>
                  <a:lnTo>
                    <a:pt x="4597" y="16231"/>
                  </a:lnTo>
                  <a:lnTo>
                    <a:pt x="4922" y="17207"/>
                  </a:lnTo>
                  <a:lnTo>
                    <a:pt x="5288" y="18142"/>
                  </a:lnTo>
                  <a:lnTo>
                    <a:pt x="5329" y="18224"/>
                  </a:lnTo>
                  <a:lnTo>
                    <a:pt x="5410" y="18264"/>
                  </a:lnTo>
                  <a:lnTo>
                    <a:pt x="5451" y="18305"/>
                  </a:lnTo>
                  <a:lnTo>
                    <a:pt x="5532" y="18305"/>
                  </a:lnTo>
                  <a:lnTo>
                    <a:pt x="10780" y="17003"/>
                  </a:lnTo>
                  <a:lnTo>
                    <a:pt x="10861" y="16963"/>
                  </a:lnTo>
                  <a:lnTo>
                    <a:pt x="10942" y="16881"/>
                  </a:lnTo>
                  <a:lnTo>
                    <a:pt x="10942" y="16800"/>
                  </a:lnTo>
                  <a:lnTo>
                    <a:pt x="10902" y="16719"/>
                  </a:lnTo>
                  <a:lnTo>
                    <a:pt x="10617" y="16190"/>
                  </a:lnTo>
                  <a:lnTo>
                    <a:pt x="10332" y="15661"/>
                  </a:lnTo>
                  <a:lnTo>
                    <a:pt x="10088" y="15132"/>
                  </a:lnTo>
                  <a:lnTo>
                    <a:pt x="10007" y="14848"/>
                  </a:lnTo>
                  <a:lnTo>
                    <a:pt x="9925" y="14563"/>
                  </a:lnTo>
                  <a:lnTo>
                    <a:pt x="9885" y="14319"/>
                  </a:lnTo>
                  <a:lnTo>
                    <a:pt x="9885" y="14075"/>
                  </a:lnTo>
                  <a:lnTo>
                    <a:pt x="9885" y="13790"/>
                  </a:lnTo>
                  <a:lnTo>
                    <a:pt x="9966" y="13546"/>
                  </a:lnTo>
                  <a:lnTo>
                    <a:pt x="10007" y="13302"/>
                  </a:lnTo>
                  <a:lnTo>
                    <a:pt x="10129" y="13099"/>
                  </a:lnTo>
                  <a:lnTo>
                    <a:pt x="10251" y="12854"/>
                  </a:lnTo>
                  <a:lnTo>
                    <a:pt x="10454" y="12692"/>
                  </a:lnTo>
                  <a:lnTo>
                    <a:pt x="10617" y="12529"/>
                  </a:lnTo>
                  <a:lnTo>
                    <a:pt x="10820" y="12448"/>
                  </a:lnTo>
                  <a:lnTo>
                    <a:pt x="11024" y="12366"/>
                  </a:lnTo>
                  <a:lnTo>
                    <a:pt x="11227" y="12326"/>
                  </a:lnTo>
                  <a:lnTo>
                    <a:pt x="11674" y="12326"/>
                  </a:lnTo>
                  <a:lnTo>
                    <a:pt x="12122" y="12448"/>
                  </a:lnTo>
                  <a:lnTo>
                    <a:pt x="12325" y="12529"/>
                  </a:lnTo>
                  <a:lnTo>
                    <a:pt x="12529" y="12651"/>
                  </a:lnTo>
                  <a:lnTo>
                    <a:pt x="12732" y="12773"/>
                  </a:lnTo>
                  <a:lnTo>
                    <a:pt x="12895" y="12936"/>
                  </a:lnTo>
                  <a:lnTo>
                    <a:pt x="13220" y="13302"/>
                  </a:lnTo>
                  <a:lnTo>
                    <a:pt x="13464" y="13709"/>
                  </a:lnTo>
                  <a:lnTo>
                    <a:pt x="13545" y="13993"/>
                  </a:lnTo>
                  <a:lnTo>
                    <a:pt x="13627" y="14319"/>
                  </a:lnTo>
                  <a:lnTo>
                    <a:pt x="13708" y="14888"/>
                  </a:lnTo>
                  <a:lnTo>
                    <a:pt x="13708" y="15498"/>
                  </a:lnTo>
                  <a:lnTo>
                    <a:pt x="13627" y="16109"/>
                  </a:lnTo>
                  <a:lnTo>
                    <a:pt x="13586" y="16149"/>
                  </a:lnTo>
                  <a:lnTo>
                    <a:pt x="13505" y="16190"/>
                  </a:lnTo>
                  <a:lnTo>
                    <a:pt x="13505" y="16271"/>
                  </a:lnTo>
                  <a:lnTo>
                    <a:pt x="13505" y="16353"/>
                  </a:lnTo>
                  <a:lnTo>
                    <a:pt x="13545" y="16434"/>
                  </a:lnTo>
                  <a:lnTo>
                    <a:pt x="13586" y="16475"/>
                  </a:lnTo>
                  <a:lnTo>
                    <a:pt x="13668" y="16515"/>
                  </a:lnTo>
                  <a:lnTo>
                    <a:pt x="13749" y="16515"/>
                  </a:lnTo>
                  <a:lnTo>
                    <a:pt x="15091" y="16271"/>
                  </a:lnTo>
                  <a:lnTo>
                    <a:pt x="16433" y="15946"/>
                  </a:lnTo>
                  <a:lnTo>
                    <a:pt x="19077" y="15336"/>
                  </a:lnTo>
                  <a:lnTo>
                    <a:pt x="19159" y="15295"/>
                  </a:lnTo>
                  <a:lnTo>
                    <a:pt x="19199" y="15254"/>
                  </a:lnTo>
                  <a:lnTo>
                    <a:pt x="19240" y="15173"/>
                  </a:lnTo>
                  <a:lnTo>
                    <a:pt x="19240" y="15092"/>
                  </a:lnTo>
                  <a:lnTo>
                    <a:pt x="18223" y="10902"/>
                  </a:lnTo>
                  <a:lnTo>
                    <a:pt x="18793" y="10780"/>
                  </a:lnTo>
                  <a:lnTo>
                    <a:pt x="19322" y="10617"/>
                  </a:lnTo>
                  <a:lnTo>
                    <a:pt x="19850" y="10414"/>
                  </a:lnTo>
                  <a:lnTo>
                    <a:pt x="20338" y="10170"/>
                  </a:lnTo>
                  <a:lnTo>
                    <a:pt x="20745" y="9844"/>
                  </a:lnTo>
                  <a:lnTo>
                    <a:pt x="20949" y="9641"/>
                  </a:lnTo>
                  <a:lnTo>
                    <a:pt x="21111" y="9438"/>
                  </a:lnTo>
                  <a:lnTo>
                    <a:pt x="21274" y="9194"/>
                  </a:lnTo>
                  <a:lnTo>
                    <a:pt x="21396" y="8950"/>
                  </a:lnTo>
                  <a:lnTo>
                    <a:pt x="21477" y="8706"/>
                  </a:lnTo>
                  <a:lnTo>
                    <a:pt x="21518" y="8421"/>
                  </a:lnTo>
                  <a:lnTo>
                    <a:pt x="21559" y="8136"/>
                  </a:lnTo>
                  <a:lnTo>
                    <a:pt x="21518" y="7851"/>
                  </a:lnTo>
                  <a:lnTo>
                    <a:pt x="21477" y="7607"/>
                  </a:lnTo>
                  <a:lnTo>
                    <a:pt x="21396" y="7363"/>
                  </a:lnTo>
                  <a:lnTo>
                    <a:pt x="21274" y="7119"/>
                  </a:lnTo>
                  <a:lnTo>
                    <a:pt x="21152" y="6916"/>
                  </a:lnTo>
                  <a:lnTo>
                    <a:pt x="20989" y="6712"/>
                  </a:lnTo>
                  <a:lnTo>
                    <a:pt x="20786" y="6509"/>
                  </a:lnTo>
                  <a:lnTo>
                    <a:pt x="20582" y="6346"/>
                  </a:lnTo>
                  <a:lnTo>
                    <a:pt x="20379" y="6184"/>
                  </a:lnTo>
                  <a:lnTo>
                    <a:pt x="19891" y="5940"/>
                  </a:lnTo>
                  <a:lnTo>
                    <a:pt x="19403" y="5818"/>
                  </a:lnTo>
                  <a:lnTo>
                    <a:pt x="19118" y="5777"/>
                  </a:lnTo>
                  <a:lnTo>
                    <a:pt x="18874" y="5736"/>
                  </a:lnTo>
                  <a:lnTo>
                    <a:pt x="18345" y="5777"/>
                  </a:lnTo>
                  <a:lnTo>
                    <a:pt x="17857" y="5899"/>
                  </a:lnTo>
                  <a:lnTo>
                    <a:pt x="17410" y="6102"/>
                  </a:lnTo>
                  <a:lnTo>
                    <a:pt x="16962" y="6387"/>
                  </a:lnTo>
                  <a:lnTo>
                    <a:pt x="16474" y="3987"/>
                  </a:lnTo>
                  <a:lnTo>
                    <a:pt x="16393" y="3377"/>
                  </a:lnTo>
                  <a:lnTo>
                    <a:pt x="16311" y="3052"/>
                  </a:lnTo>
                  <a:lnTo>
                    <a:pt x="16230" y="2767"/>
                  </a:lnTo>
                  <a:lnTo>
                    <a:pt x="16067" y="2563"/>
                  </a:lnTo>
                  <a:lnTo>
                    <a:pt x="15905" y="2482"/>
                  </a:lnTo>
                  <a:lnTo>
                    <a:pt x="15701" y="2441"/>
                  </a:lnTo>
                  <a:lnTo>
                    <a:pt x="15457" y="2441"/>
                  </a:lnTo>
                  <a:lnTo>
                    <a:pt x="14156" y="2726"/>
                  </a:lnTo>
                  <a:lnTo>
                    <a:pt x="12854" y="3052"/>
                  </a:lnTo>
                  <a:lnTo>
                    <a:pt x="12163" y="3174"/>
                  </a:lnTo>
                  <a:lnTo>
                    <a:pt x="11512" y="3255"/>
                  </a:lnTo>
                  <a:lnTo>
                    <a:pt x="10576" y="3377"/>
                  </a:lnTo>
                  <a:lnTo>
                    <a:pt x="10657" y="2889"/>
                  </a:lnTo>
                  <a:lnTo>
                    <a:pt x="10657" y="2401"/>
                  </a:lnTo>
                  <a:lnTo>
                    <a:pt x="10576" y="1953"/>
                  </a:lnTo>
                  <a:lnTo>
                    <a:pt x="10413" y="1506"/>
                  </a:lnTo>
                  <a:lnTo>
                    <a:pt x="10210" y="1099"/>
                  </a:lnTo>
                  <a:lnTo>
                    <a:pt x="9925" y="733"/>
                  </a:lnTo>
                  <a:lnTo>
                    <a:pt x="9600" y="448"/>
                  </a:lnTo>
                  <a:lnTo>
                    <a:pt x="9397" y="326"/>
                  </a:lnTo>
                  <a:lnTo>
                    <a:pt x="9152" y="204"/>
                  </a:lnTo>
                  <a:lnTo>
                    <a:pt x="8705" y="42"/>
                  </a:lnTo>
                  <a:lnTo>
                    <a:pt x="84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a:off x="5215579" y="1267990"/>
              <a:ext cx="65204" cy="121029"/>
            </a:xfrm>
            <a:custGeom>
              <a:avLst/>
              <a:gdLst/>
              <a:ahLst/>
              <a:cxnLst/>
              <a:rect l="l" t="t" r="r" b="b"/>
              <a:pathLst>
                <a:path w="1425" h="2645" extrusionOk="0">
                  <a:moveTo>
                    <a:pt x="936" y="1"/>
                  </a:moveTo>
                  <a:lnTo>
                    <a:pt x="896" y="42"/>
                  </a:lnTo>
                  <a:lnTo>
                    <a:pt x="814" y="82"/>
                  </a:lnTo>
                  <a:lnTo>
                    <a:pt x="814" y="164"/>
                  </a:lnTo>
                  <a:lnTo>
                    <a:pt x="814" y="245"/>
                  </a:lnTo>
                  <a:lnTo>
                    <a:pt x="936" y="1181"/>
                  </a:lnTo>
                  <a:lnTo>
                    <a:pt x="1018" y="1628"/>
                  </a:lnTo>
                  <a:lnTo>
                    <a:pt x="1058" y="1831"/>
                  </a:lnTo>
                  <a:lnTo>
                    <a:pt x="1058" y="1994"/>
                  </a:lnTo>
                  <a:lnTo>
                    <a:pt x="977" y="2157"/>
                  </a:lnTo>
                  <a:lnTo>
                    <a:pt x="896" y="2238"/>
                  </a:lnTo>
                  <a:lnTo>
                    <a:pt x="774" y="2238"/>
                  </a:lnTo>
                  <a:lnTo>
                    <a:pt x="692" y="2157"/>
                  </a:lnTo>
                  <a:lnTo>
                    <a:pt x="570" y="1994"/>
                  </a:lnTo>
                  <a:lnTo>
                    <a:pt x="530" y="1831"/>
                  </a:lnTo>
                  <a:lnTo>
                    <a:pt x="367" y="1425"/>
                  </a:lnTo>
                  <a:lnTo>
                    <a:pt x="326" y="1343"/>
                  </a:lnTo>
                  <a:lnTo>
                    <a:pt x="286" y="1303"/>
                  </a:lnTo>
                  <a:lnTo>
                    <a:pt x="204" y="1262"/>
                  </a:lnTo>
                  <a:lnTo>
                    <a:pt x="123" y="1262"/>
                  </a:lnTo>
                  <a:lnTo>
                    <a:pt x="82" y="1303"/>
                  </a:lnTo>
                  <a:lnTo>
                    <a:pt x="1" y="1343"/>
                  </a:lnTo>
                  <a:lnTo>
                    <a:pt x="1" y="1425"/>
                  </a:lnTo>
                  <a:lnTo>
                    <a:pt x="1" y="1506"/>
                  </a:lnTo>
                  <a:lnTo>
                    <a:pt x="164" y="2035"/>
                  </a:lnTo>
                  <a:lnTo>
                    <a:pt x="286" y="2279"/>
                  </a:lnTo>
                  <a:lnTo>
                    <a:pt x="448" y="2482"/>
                  </a:lnTo>
                  <a:lnTo>
                    <a:pt x="530" y="2564"/>
                  </a:lnTo>
                  <a:lnTo>
                    <a:pt x="652" y="2604"/>
                  </a:lnTo>
                  <a:lnTo>
                    <a:pt x="774" y="2645"/>
                  </a:lnTo>
                  <a:lnTo>
                    <a:pt x="896" y="2645"/>
                  </a:lnTo>
                  <a:lnTo>
                    <a:pt x="1018" y="2604"/>
                  </a:lnTo>
                  <a:lnTo>
                    <a:pt x="1140" y="2564"/>
                  </a:lnTo>
                  <a:lnTo>
                    <a:pt x="1221" y="2482"/>
                  </a:lnTo>
                  <a:lnTo>
                    <a:pt x="1302" y="2360"/>
                  </a:lnTo>
                  <a:lnTo>
                    <a:pt x="1384" y="2279"/>
                  </a:lnTo>
                  <a:lnTo>
                    <a:pt x="1424" y="2116"/>
                  </a:lnTo>
                  <a:lnTo>
                    <a:pt x="1424" y="1872"/>
                  </a:lnTo>
                  <a:lnTo>
                    <a:pt x="1424" y="1587"/>
                  </a:lnTo>
                  <a:lnTo>
                    <a:pt x="1384" y="1303"/>
                  </a:lnTo>
                  <a:lnTo>
                    <a:pt x="1180" y="164"/>
                  </a:lnTo>
                  <a:lnTo>
                    <a:pt x="1180" y="82"/>
                  </a:lnTo>
                  <a:lnTo>
                    <a:pt x="1099" y="42"/>
                  </a:lnTo>
                  <a:lnTo>
                    <a:pt x="10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5"/>
            <p:cNvSpPr/>
            <p:nvPr/>
          </p:nvSpPr>
          <p:spPr>
            <a:xfrm>
              <a:off x="5169043" y="1228912"/>
              <a:ext cx="24251" cy="24251"/>
            </a:xfrm>
            <a:custGeom>
              <a:avLst/>
              <a:gdLst/>
              <a:ahLst/>
              <a:cxnLst/>
              <a:rect l="l" t="t" r="r" b="b"/>
              <a:pathLst>
                <a:path w="530" h="530" extrusionOk="0">
                  <a:moveTo>
                    <a:pt x="164" y="1"/>
                  </a:moveTo>
                  <a:lnTo>
                    <a:pt x="82" y="82"/>
                  </a:lnTo>
                  <a:lnTo>
                    <a:pt x="42" y="163"/>
                  </a:lnTo>
                  <a:lnTo>
                    <a:pt x="1" y="245"/>
                  </a:lnTo>
                  <a:lnTo>
                    <a:pt x="42" y="367"/>
                  </a:lnTo>
                  <a:lnTo>
                    <a:pt x="82" y="448"/>
                  </a:lnTo>
                  <a:lnTo>
                    <a:pt x="164" y="489"/>
                  </a:lnTo>
                  <a:lnTo>
                    <a:pt x="286" y="530"/>
                  </a:lnTo>
                  <a:lnTo>
                    <a:pt x="367" y="489"/>
                  </a:lnTo>
                  <a:lnTo>
                    <a:pt x="448" y="448"/>
                  </a:lnTo>
                  <a:lnTo>
                    <a:pt x="530" y="367"/>
                  </a:lnTo>
                  <a:lnTo>
                    <a:pt x="530" y="245"/>
                  </a:lnTo>
                  <a:lnTo>
                    <a:pt x="530" y="163"/>
                  </a:lnTo>
                  <a:lnTo>
                    <a:pt x="448" y="82"/>
                  </a:lnTo>
                  <a:lnTo>
                    <a:pt x="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5"/>
            <p:cNvSpPr/>
            <p:nvPr/>
          </p:nvSpPr>
          <p:spPr>
            <a:xfrm>
              <a:off x="5290029" y="1264283"/>
              <a:ext cx="24251" cy="24251"/>
            </a:xfrm>
            <a:custGeom>
              <a:avLst/>
              <a:gdLst/>
              <a:ahLst/>
              <a:cxnLst/>
              <a:rect l="l" t="t" r="r" b="b"/>
              <a:pathLst>
                <a:path w="530" h="530" extrusionOk="0">
                  <a:moveTo>
                    <a:pt x="164" y="1"/>
                  </a:moveTo>
                  <a:lnTo>
                    <a:pt x="82" y="82"/>
                  </a:lnTo>
                  <a:lnTo>
                    <a:pt x="42" y="163"/>
                  </a:lnTo>
                  <a:lnTo>
                    <a:pt x="1" y="245"/>
                  </a:lnTo>
                  <a:lnTo>
                    <a:pt x="42" y="367"/>
                  </a:lnTo>
                  <a:lnTo>
                    <a:pt x="82" y="448"/>
                  </a:lnTo>
                  <a:lnTo>
                    <a:pt x="164" y="489"/>
                  </a:lnTo>
                  <a:lnTo>
                    <a:pt x="286" y="529"/>
                  </a:lnTo>
                  <a:lnTo>
                    <a:pt x="367" y="489"/>
                  </a:lnTo>
                  <a:lnTo>
                    <a:pt x="448" y="448"/>
                  </a:lnTo>
                  <a:lnTo>
                    <a:pt x="530" y="367"/>
                  </a:lnTo>
                  <a:lnTo>
                    <a:pt x="530" y="245"/>
                  </a:lnTo>
                  <a:lnTo>
                    <a:pt x="530" y="163"/>
                  </a:lnTo>
                  <a:lnTo>
                    <a:pt x="448" y="82"/>
                  </a:lnTo>
                  <a:lnTo>
                    <a:pt x="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5"/>
            <p:cNvSpPr/>
            <p:nvPr/>
          </p:nvSpPr>
          <p:spPr>
            <a:xfrm>
              <a:off x="5152295" y="1374104"/>
              <a:ext cx="78245" cy="48457"/>
            </a:xfrm>
            <a:custGeom>
              <a:avLst/>
              <a:gdLst/>
              <a:ahLst/>
              <a:cxnLst/>
              <a:rect l="l" t="t" r="r" b="b"/>
              <a:pathLst>
                <a:path w="1710" h="1059" extrusionOk="0">
                  <a:moveTo>
                    <a:pt x="164" y="0"/>
                  </a:moveTo>
                  <a:lnTo>
                    <a:pt x="82" y="41"/>
                  </a:lnTo>
                  <a:lnTo>
                    <a:pt x="42" y="82"/>
                  </a:lnTo>
                  <a:lnTo>
                    <a:pt x="1" y="163"/>
                  </a:lnTo>
                  <a:lnTo>
                    <a:pt x="1" y="245"/>
                  </a:lnTo>
                  <a:lnTo>
                    <a:pt x="42" y="326"/>
                  </a:lnTo>
                  <a:lnTo>
                    <a:pt x="326" y="611"/>
                  </a:lnTo>
                  <a:lnTo>
                    <a:pt x="692" y="855"/>
                  </a:lnTo>
                  <a:lnTo>
                    <a:pt x="855" y="936"/>
                  </a:lnTo>
                  <a:lnTo>
                    <a:pt x="1058" y="977"/>
                  </a:lnTo>
                  <a:lnTo>
                    <a:pt x="1302" y="1017"/>
                  </a:lnTo>
                  <a:lnTo>
                    <a:pt x="1506" y="1058"/>
                  </a:lnTo>
                  <a:lnTo>
                    <a:pt x="1587" y="1017"/>
                  </a:lnTo>
                  <a:lnTo>
                    <a:pt x="1628" y="977"/>
                  </a:lnTo>
                  <a:lnTo>
                    <a:pt x="1709" y="936"/>
                  </a:lnTo>
                  <a:lnTo>
                    <a:pt x="1709" y="855"/>
                  </a:lnTo>
                  <a:lnTo>
                    <a:pt x="1669" y="773"/>
                  </a:lnTo>
                  <a:lnTo>
                    <a:pt x="1628" y="692"/>
                  </a:lnTo>
                  <a:lnTo>
                    <a:pt x="1587" y="651"/>
                  </a:lnTo>
                  <a:lnTo>
                    <a:pt x="1262" y="651"/>
                  </a:lnTo>
                  <a:lnTo>
                    <a:pt x="1180" y="611"/>
                  </a:lnTo>
                  <a:lnTo>
                    <a:pt x="1018" y="570"/>
                  </a:lnTo>
                  <a:lnTo>
                    <a:pt x="936" y="529"/>
                  </a:lnTo>
                  <a:lnTo>
                    <a:pt x="896" y="489"/>
                  </a:lnTo>
                  <a:lnTo>
                    <a:pt x="733" y="407"/>
                  </a:lnTo>
                  <a:lnTo>
                    <a:pt x="652" y="367"/>
                  </a:lnTo>
                  <a:lnTo>
                    <a:pt x="611" y="367"/>
                  </a:lnTo>
                  <a:lnTo>
                    <a:pt x="611" y="326"/>
                  </a:lnTo>
                  <a:lnTo>
                    <a:pt x="489" y="204"/>
                  </a:lnTo>
                  <a:lnTo>
                    <a:pt x="408" y="163"/>
                  </a:lnTo>
                  <a:lnTo>
                    <a:pt x="367" y="122"/>
                  </a:lnTo>
                  <a:lnTo>
                    <a:pt x="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5"/>
            <p:cNvSpPr/>
            <p:nvPr/>
          </p:nvSpPr>
          <p:spPr>
            <a:xfrm>
              <a:off x="4945695" y="992522"/>
              <a:ext cx="508183" cy="245764"/>
            </a:xfrm>
            <a:custGeom>
              <a:avLst/>
              <a:gdLst/>
              <a:ahLst/>
              <a:cxnLst/>
              <a:rect l="l" t="t" r="r" b="b"/>
              <a:pathLst>
                <a:path w="11106" h="5371" extrusionOk="0">
                  <a:moveTo>
                    <a:pt x="5492" y="1"/>
                  </a:moveTo>
                  <a:lnTo>
                    <a:pt x="5167" y="42"/>
                  </a:lnTo>
                  <a:lnTo>
                    <a:pt x="4841" y="123"/>
                  </a:lnTo>
                  <a:lnTo>
                    <a:pt x="4516" y="245"/>
                  </a:lnTo>
                  <a:lnTo>
                    <a:pt x="4272" y="408"/>
                  </a:lnTo>
                  <a:lnTo>
                    <a:pt x="4068" y="570"/>
                  </a:lnTo>
                  <a:lnTo>
                    <a:pt x="3865" y="774"/>
                  </a:lnTo>
                  <a:lnTo>
                    <a:pt x="3824" y="814"/>
                  </a:lnTo>
                  <a:lnTo>
                    <a:pt x="3662" y="814"/>
                  </a:lnTo>
                  <a:lnTo>
                    <a:pt x="3458" y="855"/>
                  </a:lnTo>
                  <a:lnTo>
                    <a:pt x="3051" y="855"/>
                  </a:lnTo>
                  <a:lnTo>
                    <a:pt x="2767" y="896"/>
                  </a:lnTo>
                  <a:lnTo>
                    <a:pt x="2441" y="936"/>
                  </a:lnTo>
                  <a:lnTo>
                    <a:pt x="2157" y="1058"/>
                  </a:lnTo>
                  <a:lnTo>
                    <a:pt x="1872" y="1180"/>
                  </a:lnTo>
                  <a:lnTo>
                    <a:pt x="1587" y="1343"/>
                  </a:lnTo>
                  <a:lnTo>
                    <a:pt x="1343" y="1506"/>
                  </a:lnTo>
                  <a:lnTo>
                    <a:pt x="1140" y="1709"/>
                  </a:lnTo>
                  <a:lnTo>
                    <a:pt x="936" y="1953"/>
                  </a:lnTo>
                  <a:lnTo>
                    <a:pt x="733" y="2238"/>
                  </a:lnTo>
                  <a:lnTo>
                    <a:pt x="570" y="2523"/>
                  </a:lnTo>
                  <a:lnTo>
                    <a:pt x="286" y="3174"/>
                  </a:lnTo>
                  <a:lnTo>
                    <a:pt x="82" y="3865"/>
                  </a:lnTo>
                  <a:lnTo>
                    <a:pt x="41" y="4190"/>
                  </a:lnTo>
                  <a:lnTo>
                    <a:pt x="1" y="4557"/>
                  </a:lnTo>
                  <a:lnTo>
                    <a:pt x="41" y="4841"/>
                  </a:lnTo>
                  <a:lnTo>
                    <a:pt x="163" y="5085"/>
                  </a:lnTo>
                  <a:lnTo>
                    <a:pt x="245" y="5207"/>
                  </a:lnTo>
                  <a:lnTo>
                    <a:pt x="367" y="5289"/>
                  </a:lnTo>
                  <a:lnTo>
                    <a:pt x="489" y="5370"/>
                  </a:lnTo>
                  <a:lnTo>
                    <a:pt x="652" y="5370"/>
                  </a:lnTo>
                  <a:lnTo>
                    <a:pt x="855" y="5329"/>
                  </a:lnTo>
                  <a:lnTo>
                    <a:pt x="1018" y="5289"/>
                  </a:lnTo>
                  <a:lnTo>
                    <a:pt x="1343" y="5045"/>
                  </a:lnTo>
                  <a:lnTo>
                    <a:pt x="1994" y="4516"/>
                  </a:lnTo>
                  <a:lnTo>
                    <a:pt x="2563" y="3987"/>
                  </a:lnTo>
                  <a:lnTo>
                    <a:pt x="3092" y="3377"/>
                  </a:lnTo>
                  <a:lnTo>
                    <a:pt x="4190" y="2197"/>
                  </a:lnTo>
                  <a:lnTo>
                    <a:pt x="4679" y="2645"/>
                  </a:lnTo>
                  <a:lnTo>
                    <a:pt x="5248" y="3092"/>
                  </a:lnTo>
                  <a:lnTo>
                    <a:pt x="5817" y="3458"/>
                  </a:lnTo>
                  <a:lnTo>
                    <a:pt x="6387" y="3824"/>
                  </a:lnTo>
                  <a:lnTo>
                    <a:pt x="7078" y="4150"/>
                  </a:lnTo>
                  <a:lnTo>
                    <a:pt x="7729" y="4435"/>
                  </a:lnTo>
                  <a:lnTo>
                    <a:pt x="8461" y="4679"/>
                  </a:lnTo>
                  <a:lnTo>
                    <a:pt x="9153" y="4882"/>
                  </a:lnTo>
                  <a:lnTo>
                    <a:pt x="9478" y="4963"/>
                  </a:lnTo>
                  <a:lnTo>
                    <a:pt x="9844" y="5045"/>
                  </a:lnTo>
                  <a:lnTo>
                    <a:pt x="10170" y="5045"/>
                  </a:lnTo>
                  <a:lnTo>
                    <a:pt x="10333" y="5004"/>
                  </a:lnTo>
                  <a:lnTo>
                    <a:pt x="10536" y="4923"/>
                  </a:lnTo>
                  <a:lnTo>
                    <a:pt x="10780" y="4801"/>
                  </a:lnTo>
                  <a:lnTo>
                    <a:pt x="10943" y="4557"/>
                  </a:lnTo>
                  <a:lnTo>
                    <a:pt x="11024" y="4435"/>
                  </a:lnTo>
                  <a:lnTo>
                    <a:pt x="11065" y="4313"/>
                  </a:lnTo>
                  <a:lnTo>
                    <a:pt x="11105" y="4190"/>
                  </a:lnTo>
                  <a:lnTo>
                    <a:pt x="11065" y="4028"/>
                  </a:lnTo>
                  <a:lnTo>
                    <a:pt x="11065" y="3865"/>
                  </a:lnTo>
                  <a:lnTo>
                    <a:pt x="10983" y="3702"/>
                  </a:lnTo>
                  <a:lnTo>
                    <a:pt x="10821" y="3418"/>
                  </a:lnTo>
                  <a:lnTo>
                    <a:pt x="10617" y="3174"/>
                  </a:lnTo>
                  <a:lnTo>
                    <a:pt x="10414" y="2930"/>
                  </a:lnTo>
                  <a:lnTo>
                    <a:pt x="9885" y="2401"/>
                  </a:lnTo>
                  <a:lnTo>
                    <a:pt x="9356" y="1953"/>
                  </a:lnTo>
                  <a:lnTo>
                    <a:pt x="8868" y="1547"/>
                  </a:lnTo>
                  <a:lnTo>
                    <a:pt x="8339" y="1140"/>
                  </a:lnTo>
                  <a:lnTo>
                    <a:pt x="7729" y="733"/>
                  </a:lnTo>
                  <a:lnTo>
                    <a:pt x="7119" y="408"/>
                  </a:lnTo>
                  <a:lnTo>
                    <a:pt x="6794" y="286"/>
                  </a:lnTo>
                  <a:lnTo>
                    <a:pt x="6468" y="164"/>
                  </a:lnTo>
                  <a:lnTo>
                    <a:pt x="6143" y="82"/>
                  </a:lnTo>
                  <a:lnTo>
                    <a:pt x="5817" y="42"/>
                  </a:lnTo>
                  <a:lnTo>
                    <a:pt x="54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5"/>
            <p:cNvSpPr/>
            <p:nvPr/>
          </p:nvSpPr>
          <p:spPr>
            <a:xfrm>
              <a:off x="4739094" y="1835718"/>
              <a:ext cx="817137" cy="340619"/>
            </a:xfrm>
            <a:custGeom>
              <a:avLst/>
              <a:gdLst/>
              <a:ahLst/>
              <a:cxnLst/>
              <a:rect l="l" t="t" r="r" b="b"/>
              <a:pathLst>
                <a:path w="17858" h="7444" extrusionOk="0">
                  <a:moveTo>
                    <a:pt x="3987" y="0"/>
                  </a:moveTo>
                  <a:lnTo>
                    <a:pt x="1994" y="814"/>
                  </a:lnTo>
                  <a:lnTo>
                    <a:pt x="1" y="1709"/>
                  </a:lnTo>
                  <a:lnTo>
                    <a:pt x="82" y="1993"/>
                  </a:lnTo>
                  <a:lnTo>
                    <a:pt x="285" y="2563"/>
                  </a:lnTo>
                  <a:lnTo>
                    <a:pt x="652" y="3539"/>
                  </a:lnTo>
                  <a:lnTo>
                    <a:pt x="936" y="4271"/>
                  </a:lnTo>
                  <a:lnTo>
                    <a:pt x="1140" y="4678"/>
                  </a:lnTo>
                  <a:lnTo>
                    <a:pt x="1343" y="5044"/>
                  </a:lnTo>
                  <a:lnTo>
                    <a:pt x="1587" y="5369"/>
                  </a:lnTo>
                  <a:lnTo>
                    <a:pt x="1831" y="5735"/>
                  </a:lnTo>
                  <a:lnTo>
                    <a:pt x="2116" y="6020"/>
                  </a:lnTo>
                  <a:lnTo>
                    <a:pt x="2401" y="6305"/>
                  </a:lnTo>
                  <a:lnTo>
                    <a:pt x="2645" y="6468"/>
                  </a:lnTo>
                  <a:lnTo>
                    <a:pt x="2929" y="6630"/>
                  </a:lnTo>
                  <a:lnTo>
                    <a:pt x="3499" y="6915"/>
                  </a:lnTo>
                  <a:lnTo>
                    <a:pt x="4109" y="7118"/>
                  </a:lnTo>
                  <a:lnTo>
                    <a:pt x="4760" y="7281"/>
                  </a:lnTo>
                  <a:lnTo>
                    <a:pt x="5451" y="7322"/>
                  </a:lnTo>
                  <a:lnTo>
                    <a:pt x="6143" y="7362"/>
                  </a:lnTo>
                  <a:lnTo>
                    <a:pt x="7526" y="7403"/>
                  </a:lnTo>
                  <a:lnTo>
                    <a:pt x="8909" y="7444"/>
                  </a:lnTo>
                  <a:lnTo>
                    <a:pt x="9641" y="7444"/>
                  </a:lnTo>
                  <a:lnTo>
                    <a:pt x="10332" y="7403"/>
                  </a:lnTo>
                  <a:lnTo>
                    <a:pt x="11878" y="7322"/>
                  </a:lnTo>
                  <a:lnTo>
                    <a:pt x="13424" y="7159"/>
                  </a:lnTo>
                  <a:lnTo>
                    <a:pt x="14970" y="6956"/>
                  </a:lnTo>
                  <a:lnTo>
                    <a:pt x="15702" y="6834"/>
                  </a:lnTo>
                  <a:lnTo>
                    <a:pt x="16475" y="6671"/>
                  </a:lnTo>
                  <a:lnTo>
                    <a:pt x="16719" y="6630"/>
                  </a:lnTo>
                  <a:lnTo>
                    <a:pt x="16922" y="6508"/>
                  </a:lnTo>
                  <a:lnTo>
                    <a:pt x="17085" y="6346"/>
                  </a:lnTo>
                  <a:lnTo>
                    <a:pt x="17125" y="6264"/>
                  </a:lnTo>
                  <a:lnTo>
                    <a:pt x="17125" y="6183"/>
                  </a:lnTo>
                  <a:lnTo>
                    <a:pt x="17085" y="6020"/>
                  </a:lnTo>
                  <a:lnTo>
                    <a:pt x="17044" y="5939"/>
                  </a:lnTo>
                  <a:lnTo>
                    <a:pt x="16922" y="5817"/>
                  </a:lnTo>
                  <a:lnTo>
                    <a:pt x="16800" y="5776"/>
                  </a:lnTo>
                  <a:lnTo>
                    <a:pt x="17044" y="5735"/>
                  </a:lnTo>
                  <a:lnTo>
                    <a:pt x="17288" y="5654"/>
                  </a:lnTo>
                  <a:lnTo>
                    <a:pt x="17410" y="5573"/>
                  </a:lnTo>
                  <a:lnTo>
                    <a:pt x="17491" y="5451"/>
                  </a:lnTo>
                  <a:lnTo>
                    <a:pt x="17532" y="5329"/>
                  </a:lnTo>
                  <a:lnTo>
                    <a:pt x="17614" y="5207"/>
                  </a:lnTo>
                  <a:lnTo>
                    <a:pt x="17614" y="5085"/>
                  </a:lnTo>
                  <a:lnTo>
                    <a:pt x="17573" y="4963"/>
                  </a:lnTo>
                  <a:lnTo>
                    <a:pt x="17532" y="4841"/>
                  </a:lnTo>
                  <a:lnTo>
                    <a:pt x="17451" y="4759"/>
                  </a:lnTo>
                  <a:lnTo>
                    <a:pt x="17329" y="4678"/>
                  </a:lnTo>
                  <a:lnTo>
                    <a:pt x="16922" y="4678"/>
                  </a:lnTo>
                  <a:lnTo>
                    <a:pt x="16637" y="4719"/>
                  </a:lnTo>
                  <a:lnTo>
                    <a:pt x="16353" y="4719"/>
                  </a:lnTo>
                  <a:lnTo>
                    <a:pt x="16719" y="4637"/>
                  </a:lnTo>
                  <a:lnTo>
                    <a:pt x="17085" y="4597"/>
                  </a:lnTo>
                  <a:lnTo>
                    <a:pt x="17247" y="4597"/>
                  </a:lnTo>
                  <a:lnTo>
                    <a:pt x="17451" y="4515"/>
                  </a:lnTo>
                  <a:lnTo>
                    <a:pt x="17614" y="4434"/>
                  </a:lnTo>
                  <a:lnTo>
                    <a:pt x="17736" y="4312"/>
                  </a:lnTo>
                  <a:lnTo>
                    <a:pt x="17858" y="4149"/>
                  </a:lnTo>
                  <a:lnTo>
                    <a:pt x="17858" y="3986"/>
                  </a:lnTo>
                  <a:lnTo>
                    <a:pt x="17858" y="3783"/>
                  </a:lnTo>
                  <a:lnTo>
                    <a:pt x="17736" y="3661"/>
                  </a:lnTo>
                  <a:lnTo>
                    <a:pt x="17614" y="3580"/>
                  </a:lnTo>
                  <a:lnTo>
                    <a:pt x="17491" y="3580"/>
                  </a:lnTo>
                  <a:lnTo>
                    <a:pt x="17207" y="3539"/>
                  </a:lnTo>
                  <a:lnTo>
                    <a:pt x="15702" y="3661"/>
                  </a:lnTo>
                  <a:lnTo>
                    <a:pt x="15702" y="3661"/>
                  </a:lnTo>
                  <a:lnTo>
                    <a:pt x="16108" y="3620"/>
                  </a:lnTo>
                  <a:lnTo>
                    <a:pt x="16475" y="3539"/>
                  </a:lnTo>
                  <a:lnTo>
                    <a:pt x="16841" y="3417"/>
                  </a:lnTo>
                  <a:lnTo>
                    <a:pt x="17207" y="3295"/>
                  </a:lnTo>
                  <a:lnTo>
                    <a:pt x="17329" y="3214"/>
                  </a:lnTo>
                  <a:lnTo>
                    <a:pt x="17451" y="3092"/>
                  </a:lnTo>
                  <a:lnTo>
                    <a:pt x="17532" y="3010"/>
                  </a:lnTo>
                  <a:lnTo>
                    <a:pt x="17532" y="2888"/>
                  </a:lnTo>
                  <a:lnTo>
                    <a:pt x="17451" y="2766"/>
                  </a:lnTo>
                  <a:lnTo>
                    <a:pt x="17369" y="2725"/>
                  </a:lnTo>
                  <a:lnTo>
                    <a:pt x="17207" y="2685"/>
                  </a:lnTo>
                  <a:lnTo>
                    <a:pt x="16027" y="2685"/>
                  </a:lnTo>
                  <a:lnTo>
                    <a:pt x="15010" y="2766"/>
                  </a:lnTo>
                  <a:lnTo>
                    <a:pt x="12936" y="2969"/>
                  </a:lnTo>
                  <a:lnTo>
                    <a:pt x="11878" y="3051"/>
                  </a:lnTo>
                  <a:lnTo>
                    <a:pt x="10821" y="3092"/>
                  </a:lnTo>
                  <a:lnTo>
                    <a:pt x="9804" y="3132"/>
                  </a:lnTo>
                  <a:lnTo>
                    <a:pt x="8746" y="3051"/>
                  </a:lnTo>
                  <a:lnTo>
                    <a:pt x="8055" y="2929"/>
                  </a:lnTo>
                  <a:lnTo>
                    <a:pt x="7363" y="2807"/>
                  </a:lnTo>
                  <a:lnTo>
                    <a:pt x="6672" y="2603"/>
                  </a:lnTo>
                  <a:lnTo>
                    <a:pt x="6061" y="2319"/>
                  </a:lnTo>
                  <a:lnTo>
                    <a:pt x="5695" y="2075"/>
                  </a:lnTo>
                  <a:lnTo>
                    <a:pt x="5370" y="1831"/>
                  </a:lnTo>
                  <a:lnTo>
                    <a:pt x="5126" y="1586"/>
                  </a:lnTo>
                  <a:lnTo>
                    <a:pt x="4841" y="1302"/>
                  </a:lnTo>
                  <a:lnTo>
                    <a:pt x="4434" y="692"/>
                  </a:lnTo>
                  <a:lnTo>
                    <a:pt x="3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4729805" y="1826384"/>
              <a:ext cx="835715" cy="359288"/>
            </a:xfrm>
            <a:custGeom>
              <a:avLst/>
              <a:gdLst/>
              <a:ahLst/>
              <a:cxnLst/>
              <a:rect l="l" t="t" r="r" b="b"/>
              <a:pathLst>
                <a:path w="18264" h="7852" extrusionOk="0">
                  <a:moveTo>
                    <a:pt x="4126" y="449"/>
                  </a:moveTo>
                  <a:lnTo>
                    <a:pt x="4393" y="896"/>
                  </a:lnTo>
                  <a:lnTo>
                    <a:pt x="4759" y="1465"/>
                  </a:lnTo>
                  <a:lnTo>
                    <a:pt x="5207" y="1953"/>
                  </a:lnTo>
                  <a:lnTo>
                    <a:pt x="5451" y="2197"/>
                  </a:lnTo>
                  <a:lnTo>
                    <a:pt x="5736" y="2441"/>
                  </a:lnTo>
                  <a:lnTo>
                    <a:pt x="6061" y="2645"/>
                  </a:lnTo>
                  <a:lnTo>
                    <a:pt x="6427" y="2807"/>
                  </a:lnTo>
                  <a:lnTo>
                    <a:pt x="6793" y="2970"/>
                  </a:lnTo>
                  <a:lnTo>
                    <a:pt x="7159" y="3092"/>
                  </a:lnTo>
                  <a:lnTo>
                    <a:pt x="7932" y="3296"/>
                  </a:lnTo>
                  <a:lnTo>
                    <a:pt x="8664" y="3418"/>
                  </a:lnTo>
                  <a:lnTo>
                    <a:pt x="9559" y="3499"/>
                  </a:lnTo>
                  <a:lnTo>
                    <a:pt x="10413" y="3540"/>
                  </a:lnTo>
                  <a:lnTo>
                    <a:pt x="11268" y="3499"/>
                  </a:lnTo>
                  <a:lnTo>
                    <a:pt x="12122" y="3458"/>
                  </a:lnTo>
                  <a:lnTo>
                    <a:pt x="13871" y="3296"/>
                  </a:lnTo>
                  <a:lnTo>
                    <a:pt x="15579" y="3133"/>
                  </a:lnTo>
                  <a:lnTo>
                    <a:pt x="16596" y="3092"/>
                  </a:lnTo>
                  <a:lnTo>
                    <a:pt x="17084" y="3092"/>
                  </a:lnTo>
                  <a:lnTo>
                    <a:pt x="17288" y="3051"/>
                  </a:lnTo>
                  <a:lnTo>
                    <a:pt x="17369" y="3051"/>
                  </a:lnTo>
                  <a:lnTo>
                    <a:pt x="17491" y="3092"/>
                  </a:lnTo>
                  <a:lnTo>
                    <a:pt x="17532" y="3173"/>
                  </a:lnTo>
                  <a:lnTo>
                    <a:pt x="17491" y="3214"/>
                  </a:lnTo>
                  <a:lnTo>
                    <a:pt x="17328" y="3296"/>
                  </a:lnTo>
                  <a:lnTo>
                    <a:pt x="16881" y="3458"/>
                  </a:lnTo>
                  <a:lnTo>
                    <a:pt x="16393" y="3580"/>
                  </a:lnTo>
                  <a:lnTo>
                    <a:pt x="15905" y="3662"/>
                  </a:lnTo>
                  <a:lnTo>
                    <a:pt x="15823" y="3662"/>
                  </a:lnTo>
                  <a:lnTo>
                    <a:pt x="15742" y="3702"/>
                  </a:lnTo>
                  <a:lnTo>
                    <a:pt x="15701" y="3784"/>
                  </a:lnTo>
                  <a:lnTo>
                    <a:pt x="15701" y="3865"/>
                  </a:lnTo>
                  <a:lnTo>
                    <a:pt x="15701" y="3946"/>
                  </a:lnTo>
                  <a:lnTo>
                    <a:pt x="15742" y="3987"/>
                  </a:lnTo>
                  <a:lnTo>
                    <a:pt x="15823" y="4028"/>
                  </a:lnTo>
                  <a:lnTo>
                    <a:pt x="15905" y="4068"/>
                  </a:lnTo>
                  <a:lnTo>
                    <a:pt x="16962" y="3987"/>
                  </a:lnTo>
                  <a:lnTo>
                    <a:pt x="17410" y="3946"/>
                  </a:lnTo>
                  <a:lnTo>
                    <a:pt x="17654" y="3946"/>
                  </a:lnTo>
                  <a:lnTo>
                    <a:pt x="17735" y="3987"/>
                  </a:lnTo>
                  <a:lnTo>
                    <a:pt x="17817" y="4028"/>
                  </a:lnTo>
                  <a:lnTo>
                    <a:pt x="17898" y="4109"/>
                  </a:lnTo>
                  <a:lnTo>
                    <a:pt x="17898" y="4190"/>
                  </a:lnTo>
                  <a:lnTo>
                    <a:pt x="17857" y="4312"/>
                  </a:lnTo>
                  <a:lnTo>
                    <a:pt x="17817" y="4394"/>
                  </a:lnTo>
                  <a:lnTo>
                    <a:pt x="17613" y="4516"/>
                  </a:lnTo>
                  <a:lnTo>
                    <a:pt x="17450" y="4597"/>
                  </a:lnTo>
                  <a:lnTo>
                    <a:pt x="17206" y="4638"/>
                  </a:lnTo>
                  <a:lnTo>
                    <a:pt x="16962" y="4638"/>
                  </a:lnTo>
                  <a:lnTo>
                    <a:pt x="16718" y="4678"/>
                  </a:lnTo>
                  <a:lnTo>
                    <a:pt x="16474" y="4719"/>
                  </a:lnTo>
                  <a:lnTo>
                    <a:pt x="16434" y="4760"/>
                  </a:lnTo>
                  <a:lnTo>
                    <a:pt x="16393" y="4801"/>
                  </a:lnTo>
                  <a:lnTo>
                    <a:pt x="16352" y="4923"/>
                  </a:lnTo>
                  <a:lnTo>
                    <a:pt x="16393" y="5045"/>
                  </a:lnTo>
                  <a:lnTo>
                    <a:pt x="16434" y="5085"/>
                  </a:lnTo>
                  <a:lnTo>
                    <a:pt x="16474" y="5085"/>
                  </a:lnTo>
                  <a:lnTo>
                    <a:pt x="16800" y="5126"/>
                  </a:lnTo>
                  <a:lnTo>
                    <a:pt x="17125" y="5085"/>
                  </a:lnTo>
                  <a:lnTo>
                    <a:pt x="17288" y="5045"/>
                  </a:lnTo>
                  <a:lnTo>
                    <a:pt x="17450" y="5085"/>
                  </a:lnTo>
                  <a:lnTo>
                    <a:pt x="17491" y="5085"/>
                  </a:lnTo>
                  <a:lnTo>
                    <a:pt x="17572" y="5126"/>
                  </a:lnTo>
                  <a:lnTo>
                    <a:pt x="17613" y="5207"/>
                  </a:lnTo>
                  <a:lnTo>
                    <a:pt x="17613" y="5289"/>
                  </a:lnTo>
                  <a:lnTo>
                    <a:pt x="17572" y="5492"/>
                  </a:lnTo>
                  <a:lnTo>
                    <a:pt x="17491" y="5614"/>
                  </a:lnTo>
                  <a:lnTo>
                    <a:pt x="17328" y="5695"/>
                  </a:lnTo>
                  <a:lnTo>
                    <a:pt x="17166" y="5736"/>
                  </a:lnTo>
                  <a:lnTo>
                    <a:pt x="16912" y="5764"/>
                  </a:lnTo>
                  <a:lnTo>
                    <a:pt x="16800" y="5736"/>
                  </a:lnTo>
                  <a:lnTo>
                    <a:pt x="16474" y="5736"/>
                  </a:lnTo>
                  <a:lnTo>
                    <a:pt x="16352" y="5777"/>
                  </a:lnTo>
                  <a:lnTo>
                    <a:pt x="16311" y="5817"/>
                  </a:lnTo>
                  <a:lnTo>
                    <a:pt x="16271" y="5858"/>
                  </a:lnTo>
                  <a:lnTo>
                    <a:pt x="16271" y="5939"/>
                  </a:lnTo>
                  <a:lnTo>
                    <a:pt x="16271" y="6021"/>
                  </a:lnTo>
                  <a:lnTo>
                    <a:pt x="16311" y="6061"/>
                  </a:lnTo>
                  <a:lnTo>
                    <a:pt x="16352" y="6102"/>
                  </a:lnTo>
                  <a:lnTo>
                    <a:pt x="16474" y="6143"/>
                  </a:lnTo>
                  <a:lnTo>
                    <a:pt x="16881" y="6143"/>
                  </a:lnTo>
                  <a:lnTo>
                    <a:pt x="17003" y="6184"/>
                  </a:lnTo>
                  <a:lnTo>
                    <a:pt x="17084" y="6224"/>
                  </a:lnTo>
                  <a:lnTo>
                    <a:pt x="17125" y="6306"/>
                  </a:lnTo>
                  <a:lnTo>
                    <a:pt x="17125" y="6387"/>
                  </a:lnTo>
                  <a:lnTo>
                    <a:pt x="17125" y="6468"/>
                  </a:lnTo>
                  <a:lnTo>
                    <a:pt x="17044" y="6509"/>
                  </a:lnTo>
                  <a:lnTo>
                    <a:pt x="16922" y="6590"/>
                  </a:lnTo>
                  <a:lnTo>
                    <a:pt x="16637" y="6712"/>
                  </a:lnTo>
                  <a:lnTo>
                    <a:pt x="16556" y="6712"/>
                  </a:lnTo>
                  <a:lnTo>
                    <a:pt x="16547" y="6729"/>
                  </a:lnTo>
                  <a:lnTo>
                    <a:pt x="16547" y="6729"/>
                  </a:lnTo>
                  <a:lnTo>
                    <a:pt x="15295" y="6956"/>
                  </a:lnTo>
                  <a:lnTo>
                    <a:pt x="13993" y="7119"/>
                  </a:lnTo>
                  <a:lnTo>
                    <a:pt x="12651" y="7282"/>
                  </a:lnTo>
                  <a:lnTo>
                    <a:pt x="11308" y="7363"/>
                  </a:lnTo>
                  <a:lnTo>
                    <a:pt x="9966" y="7444"/>
                  </a:lnTo>
                  <a:lnTo>
                    <a:pt x="8583" y="7444"/>
                  </a:lnTo>
                  <a:lnTo>
                    <a:pt x="5939" y="7363"/>
                  </a:lnTo>
                  <a:lnTo>
                    <a:pt x="5329" y="7322"/>
                  </a:lnTo>
                  <a:lnTo>
                    <a:pt x="4719" y="7241"/>
                  </a:lnTo>
                  <a:lnTo>
                    <a:pt x="4109" y="7078"/>
                  </a:lnTo>
                  <a:lnTo>
                    <a:pt x="3539" y="6834"/>
                  </a:lnTo>
                  <a:lnTo>
                    <a:pt x="3051" y="6550"/>
                  </a:lnTo>
                  <a:lnTo>
                    <a:pt x="2604" y="6224"/>
                  </a:lnTo>
                  <a:lnTo>
                    <a:pt x="2238" y="5817"/>
                  </a:lnTo>
                  <a:lnTo>
                    <a:pt x="1871" y="5370"/>
                  </a:lnTo>
                  <a:lnTo>
                    <a:pt x="1668" y="5045"/>
                  </a:lnTo>
                  <a:lnTo>
                    <a:pt x="1465" y="4678"/>
                  </a:lnTo>
                  <a:lnTo>
                    <a:pt x="1139" y="3987"/>
                  </a:lnTo>
                  <a:lnTo>
                    <a:pt x="855" y="3214"/>
                  </a:lnTo>
                  <a:lnTo>
                    <a:pt x="610" y="2482"/>
                  </a:lnTo>
                  <a:lnTo>
                    <a:pt x="529" y="2197"/>
                  </a:lnTo>
                  <a:lnTo>
                    <a:pt x="456" y="2051"/>
                  </a:lnTo>
                  <a:lnTo>
                    <a:pt x="570" y="1994"/>
                  </a:lnTo>
                  <a:lnTo>
                    <a:pt x="733" y="1913"/>
                  </a:lnTo>
                  <a:lnTo>
                    <a:pt x="1383" y="1587"/>
                  </a:lnTo>
                  <a:lnTo>
                    <a:pt x="2807" y="977"/>
                  </a:lnTo>
                  <a:lnTo>
                    <a:pt x="4126" y="449"/>
                  </a:lnTo>
                  <a:close/>
                  <a:moveTo>
                    <a:pt x="4149" y="1"/>
                  </a:moveTo>
                  <a:lnTo>
                    <a:pt x="2807" y="530"/>
                  </a:lnTo>
                  <a:lnTo>
                    <a:pt x="1505" y="1099"/>
                  </a:lnTo>
                  <a:lnTo>
                    <a:pt x="244" y="1709"/>
                  </a:lnTo>
                  <a:lnTo>
                    <a:pt x="122" y="1750"/>
                  </a:lnTo>
                  <a:lnTo>
                    <a:pt x="41" y="1872"/>
                  </a:lnTo>
                  <a:lnTo>
                    <a:pt x="0" y="1953"/>
                  </a:lnTo>
                  <a:lnTo>
                    <a:pt x="41" y="2116"/>
                  </a:lnTo>
                  <a:lnTo>
                    <a:pt x="244" y="2726"/>
                  </a:lnTo>
                  <a:lnTo>
                    <a:pt x="488" y="3377"/>
                  </a:lnTo>
                  <a:lnTo>
                    <a:pt x="773" y="4109"/>
                  </a:lnTo>
                  <a:lnTo>
                    <a:pt x="1099" y="4841"/>
                  </a:lnTo>
                  <a:lnTo>
                    <a:pt x="1383" y="5329"/>
                  </a:lnTo>
                  <a:lnTo>
                    <a:pt x="1709" y="5817"/>
                  </a:lnTo>
                  <a:lnTo>
                    <a:pt x="2075" y="6306"/>
                  </a:lnTo>
                  <a:lnTo>
                    <a:pt x="2522" y="6672"/>
                  </a:lnTo>
                  <a:lnTo>
                    <a:pt x="3010" y="7038"/>
                  </a:lnTo>
                  <a:lnTo>
                    <a:pt x="3539" y="7282"/>
                  </a:lnTo>
                  <a:lnTo>
                    <a:pt x="4109" y="7485"/>
                  </a:lnTo>
                  <a:lnTo>
                    <a:pt x="4719" y="7607"/>
                  </a:lnTo>
                  <a:lnTo>
                    <a:pt x="5370" y="7729"/>
                  </a:lnTo>
                  <a:lnTo>
                    <a:pt x="6061" y="7770"/>
                  </a:lnTo>
                  <a:lnTo>
                    <a:pt x="7444" y="7770"/>
                  </a:lnTo>
                  <a:lnTo>
                    <a:pt x="8868" y="7851"/>
                  </a:lnTo>
                  <a:lnTo>
                    <a:pt x="10332" y="7851"/>
                  </a:lnTo>
                  <a:lnTo>
                    <a:pt x="11959" y="7729"/>
                  </a:lnTo>
                  <a:lnTo>
                    <a:pt x="13546" y="7607"/>
                  </a:lnTo>
                  <a:lnTo>
                    <a:pt x="15132" y="7363"/>
                  </a:lnTo>
                  <a:lnTo>
                    <a:pt x="16718" y="7078"/>
                  </a:lnTo>
                  <a:lnTo>
                    <a:pt x="17003" y="6997"/>
                  </a:lnTo>
                  <a:lnTo>
                    <a:pt x="17288" y="6834"/>
                  </a:lnTo>
                  <a:lnTo>
                    <a:pt x="17369" y="6753"/>
                  </a:lnTo>
                  <a:lnTo>
                    <a:pt x="17450" y="6631"/>
                  </a:lnTo>
                  <a:lnTo>
                    <a:pt x="17532" y="6509"/>
                  </a:lnTo>
                  <a:lnTo>
                    <a:pt x="17532" y="6346"/>
                  </a:lnTo>
                  <a:lnTo>
                    <a:pt x="17491" y="6143"/>
                  </a:lnTo>
                  <a:lnTo>
                    <a:pt x="17439" y="6065"/>
                  </a:lnTo>
                  <a:lnTo>
                    <a:pt x="17450" y="6061"/>
                  </a:lnTo>
                  <a:lnTo>
                    <a:pt x="17654" y="5980"/>
                  </a:lnTo>
                  <a:lnTo>
                    <a:pt x="17817" y="5817"/>
                  </a:lnTo>
                  <a:lnTo>
                    <a:pt x="17939" y="5614"/>
                  </a:lnTo>
                  <a:lnTo>
                    <a:pt x="18020" y="5370"/>
                  </a:lnTo>
                  <a:lnTo>
                    <a:pt x="17979" y="5167"/>
                  </a:lnTo>
                  <a:lnTo>
                    <a:pt x="17939" y="4963"/>
                  </a:lnTo>
                  <a:lnTo>
                    <a:pt x="17844" y="4868"/>
                  </a:lnTo>
                  <a:lnTo>
                    <a:pt x="17898" y="4841"/>
                  </a:lnTo>
                  <a:lnTo>
                    <a:pt x="18061" y="4678"/>
                  </a:lnTo>
                  <a:lnTo>
                    <a:pt x="18223" y="4475"/>
                  </a:lnTo>
                  <a:lnTo>
                    <a:pt x="18264" y="4231"/>
                  </a:lnTo>
                  <a:lnTo>
                    <a:pt x="18264" y="4109"/>
                  </a:lnTo>
                  <a:lnTo>
                    <a:pt x="18264" y="3987"/>
                  </a:lnTo>
                  <a:lnTo>
                    <a:pt x="18183" y="3865"/>
                  </a:lnTo>
                  <a:lnTo>
                    <a:pt x="18142" y="3784"/>
                  </a:lnTo>
                  <a:lnTo>
                    <a:pt x="18020" y="3702"/>
                  </a:lnTo>
                  <a:lnTo>
                    <a:pt x="17939" y="3621"/>
                  </a:lnTo>
                  <a:lnTo>
                    <a:pt x="17694" y="3580"/>
                  </a:lnTo>
                  <a:lnTo>
                    <a:pt x="17660" y="3574"/>
                  </a:lnTo>
                  <a:lnTo>
                    <a:pt x="17660" y="3574"/>
                  </a:lnTo>
                  <a:lnTo>
                    <a:pt x="17776" y="3458"/>
                  </a:lnTo>
                  <a:lnTo>
                    <a:pt x="17857" y="3336"/>
                  </a:lnTo>
                  <a:lnTo>
                    <a:pt x="17898" y="3214"/>
                  </a:lnTo>
                  <a:lnTo>
                    <a:pt x="17939" y="3092"/>
                  </a:lnTo>
                  <a:lnTo>
                    <a:pt x="17898" y="2970"/>
                  </a:lnTo>
                  <a:lnTo>
                    <a:pt x="17817" y="2848"/>
                  </a:lnTo>
                  <a:lnTo>
                    <a:pt x="17694" y="2767"/>
                  </a:lnTo>
                  <a:lnTo>
                    <a:pt x="17532" y="2685"/>
                  </a:lnTo>
                  <a:lnTo>
                    <a:pt x="17044" y="2685"/>
                  </a:lnTo>
                  <a:lnTo>
                    <a:pt x="16067" y="2726"/>
                  </a:lnTo>
                  <a:lnTo>
                    <a:pt x="15091" y="2767"/>
                  </a:lnTo>
                  <a:lnTo>
                    <a:pt x="14156" y="2848"/>
                  </a:lnTo>
                  <a:lnTo>
                    <a:pt x="12325" y="3051"/>
                  </a:lnTo>
                  <a:lnTo>
                    <a:pt x="11390" y="3092"/>
                  </a:lnTo>
                  <a:lnTo>
                    <a:pt x="10454" y="3133"/>
                  </a:lnTo>
                  <a:lnTo>
                    <a:pt x="9559" y="3092"/>
                  </a:lnTo>
                  <a:lnTo>
                    <a:pt x="8624" y="3011"/>
                  </a:lnTo>
                  <a:lnTo>
                    <a:pt x="8176" y="2929"/>
                  </a:lnTo>
                  <a:lnTo>
                    <a:pt x="7729" y="2848"/>
                  </a:lnTo>
                  <a:lnTo>
                    <a:pt x="7281" y="2726"/>
                  </a:lnTo>
                  <a:lnTo>
                    <a:pt x="6875" y="2563"/>
                  </a:lnTo>
                  <a:lnTo>
                    <a:pt x="6427" y="2401"/>
                  </a:lnTo>
                  <a:lnTo>
                    <a:pt x="6061" y="2157"/>
                  </a:lnTo>
                  <a:lnTo>
                    <a:pt x="5695" y="1872"/>
                  </a:lnTo>
                  <a:lnTo>
                    <a:pt x="5370" y="1546"/>
                  </a:lnTo>
                  <a:lnTo>
                    <a:pt x="5085" y="1221"/>
                  </a:lnTo>
                  <a:lnTo>
                    <a:pt x="4841" y="855"/>
                  </a:lnTo>
                  <a:lnTo>
                    <a:pt x="4353" y="82"/>
                  </a:lnTo>
                  <a:lnTo>
                    <a:pt x="4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4655356" y="1565833"/>
              <a:ext cx="279212" cy="357366"/>
            </a:xfrm>
            <a:custGeom>
              <a:avLst/>
              <a:gdLst/>
              <a:ahLst/>
              <a:cxnLst/>
              <a:rect l="l" t="t" r="r" b="b"/>
              <a:pathLst>
                <a:path w="6102" h="7810" extrusionOk="0">
                  <a:moveTo>
                    <a:pt x="3946" y="0"/>
                  </a:moveTo>
                  <a:lnTo>
                    <a:pt x="0" y="2278"/>
                  </a:lnTo>
                  <a:lnTo>
                    <a:pt x="407" y="3783"/>
                  </a:lnTo>
                  <a:lnTo>
                    <a:pt x="895" y="5288"/>
                  </a:lnTo>
                  <a:lnTo>
                    <a:pt x="1261" y="6549"/>
                  </a:lnTo>
                  <a:lnTo>
                    <a:pt x="1465" y="7200"/>
                  </a:lnTo>
                  <a:lnTo>
                    <a:pt x="1668" y="7810"/>
                  </a:lnTo>
                  <a:lnTo>
                    <a:pt x="2807" y="7484"/>
                  </a:lnTo>
                  <a:lnTo>
                    <a:pt x="3946" y="7118"/>
                  </a:lnTo>
                  <a:lnTo>
                    <a:pt x="5044" y="6712"/>
                  </a:lnTo>
                  <a:lnTo>
                    <a:pt x="6102" y="6224"/>
                  </a:lnTo>
                  <a:lnTo>
                    <a:pt x="6061" y="5979"/>
                  </a:lnTo>
                  <a:lnTo>
                    <a:pt x="5817" y="5329"/>
                  </a:lnTo>
                  <a:lnTo>
                    <a:pt x="5126" y="3295"/>
                  </a:lnTo>
                  <a:lnTo>
                    <a:pt x="39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4655356" y="1565833"/>
              <a:ext cx="279212" cy="357366"/>
            </a:xfrm>
            <a:custGeom>
              <a:avLst/>
              <a:gdLst/>
              <a:ahLst/>
              <a:cxnLst/>
              <a:rect l="l" t="t" r="r" b="b"/>
              <a:pathLst>
                <a:path w="6102" h="7810" fill="none" extrusionOk="0">
                  <a:moveTo>
                    <a:pt x="0" y="2278"/>
                  </a:moveTo>
                  <a:lnTo>
                    <a:pt x="0" y="2278"/>
                  </a:lnTo>
                  <a:lnTo>
                    <a:pt x="407" y="3783"/>
                  </a:lnTo>
                  <a:lnTo>
                    <a:pt x="895" y="5288"/>
                  </a:lnTo>
                  <a:lnTo>
                    <a:pt x="895" y="5288"/>
                  </a:lnTo>
                  <a:lnTo>
                    <a:pt x="1261" y="6549"/>
                  </a:lnTo>
                  <a:lnTo>
                    <a:pt x="1465" y="7200"/>
                  </a:lnTo>
                  <a:lnTo>
                    <a:pt x="1668" y="7810"/>
                  </a:lnTo>
                  <a:lnTo>
                    <a:pt x="1668" y="7810"/>
                  </a:lnTo>
                  <a:lnTo>
                    <a:pt x="2807" y="7484"/>
                  </a:lnTo>
                  <a:lnTo>
                    <a:pt x="3946" y="7118"/>
                  </a:lnTo>
                  <a:lnTo>
                    <a:pt x="5044" y="6712"/>
                  </a:lnTo>
                  <a:lnTo>
                    <a:pt x="6102" y="6224"/>
                  </a:lnTo>
                  <a:lnTo>
                    <a:pt x="6102" y="6224"/>
                  </a:lnTo>
                  <a:lnTo>
                    <a:pt x="6061" y="5979"/>
                  </a:lnTo>
                  <a:lnTo>
                    <a:pt x="5817" y="5329"/>
                  </a:lnTo>
                  <a:lnTo>
                    <a:pt x="5126" y="3295"/>
                  </a:lnTo>
                  <a:lnTo>
                    <a:pt x="39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5"/>
            <p:cNvSpPr/>
            <p:nvPr/>
          </p:nvSpPr>
          <p:spPr>
            <a:xfrm>
              <a:off x="4646021" y="1556499"/>
              <a:ext cx="297881" cy="376035"/>
            </a:xfrm>
            <a:custGeom>
              <a:avLst/>
              <a:gdLst/>
              <a:ahLst/>
              <a:cxnLst/>
              <a:rect l="l" t="t" r="r" b="b"/>
              <a:pathLst>
                <a:path w="6510" h="8218" extrusionOk="0">
                  <a:moveTo>
                    <a:pt x="6143" y="6306"/>
                  </a:moveTo>
                  <a:lnTo>
                    <a:pt x="6102" y="6316"/>
                  </a:lnTo>
                  <a:lnTo>
                    <a:pt x="6102" y="6306"/>
                  </a:lnTo>
                  <a:close/>
                  <a:moveTo>
                    <a:pt x="4069" y="1"/>
                  </a:moveTo>
                  <a:lnTo>
                    <a:pt x="4028" y="41"/>
                  </a:lnTo>
                  <a:lnTo>
                    <a:pt x="3987" y="82"/>
                  </a:lnTo>
                  <a:lnTo>
                    <a:pt x="3947" y="163"/>
                  </a:lnTo>
                  <a:lnTo>
                    <a:pt x="3947" y="245"/>
                  </a:lnTo>
                  <a:lnTo>
                    <a:pt x="5126" y="3499"/>
                  </a:lnTo>
                  <a:lnTo>
                    <a:pt x="5818" y="5492"/>
                  </a:lnTo>
                  <a:lnTo>
                    <a:pt x="6021" y="6143"/>
                  </a:lnTo>
                  <a:lnTo>
                    <a:pt x="6080" y="6321"/>
                  </a:lnTo>
                  <a:lnTo>
                    <a:pt x="6080" y="6321"/>
                  </a:lnTo>
                  <a:lnTo>
                    <a:pt x="5980" y="6346"/>
                  </a:lnTo>
                  <a:lnTo>
                    <a:pt x="5655" y="6509"/>
                  </a:lnTo>
                  <a:lnTo>
                    <a:pt x="5085" y="6753"/>
                  </a:lnTo>
                  <a:lnTo>
                    <a:pt x="4028" y="7160"/>
                  </a:lnTo>
                  <a:lnTo>
                    <a:pt x="2930" y="7526"/>
                  </a:lnTo>
                  <a:lnTo>
                    <a:pt x="2002" y="7766"/>
                  </a:lnTo>
                  <a:lnTo>
                    <a:pt x="1831" y="7282"/>
                  </a:lnTo>
                  <a:lnTo>
                    <a:pt x="1628" y="6590"/>
                  </a:lnTo>
                  <a:lnTo>
                    <a:pt x="1221" y="5248"/>
                  </a:lnTo>
                  <a:lnTo>
                    <a:pt x="774" y="3824"/>
                  </a:lnTo>
                  <a:lnTo>
                    <a:pt x="367" y="2401"/>
                  </a:lnTo>
                  <a:lnTo>
                    <a:pt x="326" y="2319"/>
                  </a:lnTo>
                  <a:lnTo>
                    <a:pt x="286" y="2279"/>
                  </a:lnTo>
                  <a:lnTo>
                    <a:pt x="123" y="2279"/>
                  </a:lnTo>
                  <a:lnTo>
                    <a:pt x="82" y="2319"/>
                  </a:lnTo>
                  <a:lnTo>
                    <a:pt x="1" y="2360"/>
                  </a:lnTo>
                  <a:lnTo>
                    <a:pt x="1" y="2441"/>
                  </a:lnTo>
                  <a:lnTo>
                    <a:pt x="1" y="2523"/>
                  </a:lnTo>
                  <a:lnTo>
                    <a:pt x="408" y="3946"/>
                  </a:lnTo>
                  <a:lnTo>
                    <a:pt x="855" y="5329"/>
                  </a:lnTo>
                  <a:lnTo>
                    <a:pt x="1262" y="6712"/>
                  </a:lnTo>
                  <a:lnTo>
                    <a:pt x="1465" y="7404"/>
                  </a:lnTo>
                  <a:lnTo>
                    <a:pt x="1709" y="8055"/>
                  </a:lnTo>
                  <a:lnTo>
                    <a:pt x="1750" y="8136"/>
                  </a:lnTo>
                  <a:lnTo>
                    <a:pt x="1791" y="8177"/>
                  </a:lnTo>
                  <a:lnTo>
                    <a:pt x="1872" y="8217"/>
                  </a:lnTo>
                  <a:lnTo>
                    <a:pt x="1953" y="8217"/>
                  </a:lnTo>
                  <a:lnTo>
                    <a:pt x="2970" y="7933"/>
                  </a:lnTo>
                  <a:lnTo>
                    <a:pt x="3947" y="7607"/>
                  </a:lnTo>
                  <a:lnTo>
                    <a:pt x="4963" y="7241"/>
                  </a:lnTo>
                  <a:lnTo>
                    <a:pt x="5899" y="6834"/>
                  </a:lnTo>
                  <a:lnTo>
                    <a:pt x="6143" y="6753"/>
                  </a:lnTo>
                  <a:lnTo>
                    <a:pt x="6346" y="6672"/>
                  </a:lnTo>
                  <a:lnTo>
                    <a:pt x="6428" y="6590"/>
                  </a:lnTo>
                  <a:lnTo>
                    <a:pt x="6468" y="6509"/>
                  </a:lnTo>
                  <a:lnTo>
                    <a:pt x="6509" y="6428"/>
                  </a:lnTo>
                  <a:lnTo>
                    <a:pt x="6509" y="6306"/>
                  </a:lnTo>
                  <a:lnTo>
                    <a:pt x="6346" y="5777"/>
                  </a:lnTo>
                  <a:lnTo>
                    <a:pt x="5614" y="3702"/>
                  </a:lnTo>
                  <a:lnTo>
                    <a:pt x="4882" y="1628"/>
                  </a:lnTo>
                  <a:lnTo>
                    <a:pt x="4353" y="163"/>
                  </a:lnTo>
                  <a:lnTo>
                    <a:pt x="4313" y="82"/>
                  </a:lnTo>
                  <a:lnTo>
                    <a:pt x="4231" y="41"/>
                  </a:lnTo>
                  <a:lnTo>
                    <a:pt x="4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5"/>
            <p:cNvSpPr/>
            <p:nvPr/>
          </p:nvSpPr>
          <p:spPr>
            <a:xfrm>
              <a:off x="4649773" y="1792888"/>
              <a:ext cx="68911" cy="57746"/>
            </a:xfrm>
            <a:custGeom>
              <a:avLst/>
              <a:gdLst/>
              <a:ahLst/>
              <a:cxnLst/>
              <a:rect l="l" t="t" r="r" b="b"/>
              <a:pathLst>
                <a:path w="1506" h="1262" extrusionOk="0">
                  <a:moveTo>
                    <a:pt x="122" y="1"/>
                  </a:moveTo>
                  <a:lnTo>
                    <a:pt x="82" y="41"/>
                  </a:lnTo>
                  <a:lnTo>
                    <a:pt x="0" y="82"/>
                  </a:lnTo>
                  <a:lnTo>
                    <a:pt x="0" y="163"/>
                  </a:lnTo>
                  <a:lnTo>
                    <a:pt x="0" y="245"/>
                  </a:lnTo>
                  <a:lnTo>
                    <a:pt x="41" y="326"/>
                  </a:lnTo>
                  <a:lnTo>
                    <a:pt x="82" y="367"/>
                  </a:lnTo>
                  <a:lnTo>
                    <a:pt x="366" y="570"/>
                  </a:lnTo>
                  <a:lnTo>
                    <a:pt x="529" y="651"/>
                  </a:lnTo>
                  <a:lnTo>
                    <a:pt x="570" y="692"/>
                  </a:lnTo>
                  <a:lnTo>
                    <a:pt x="610" y="733"/>
                  </a:lnTo>
                  <a:lnTo>
                    <a:pt x="651" y="733"/>
                  </a:lnTo>
                  <a:lnTo>
                    <a:pt x="1139" y="1180"/>
                  </a:lnTo>
                  <a:lnTo>
                    <a:pt x="1221" y="1221"/>
                  </a:lnTo>
                  <a:lnTo>
                    <a:pt x="1302" y="1262"/>
                  </a:lnTo>
                  <a:lnTo>
                    <a:pt x="1383" y="1221"/>
                  </a:lnTo>
                  <a:lnTo>
                    <a:pt x="1424" y="1180"/>
                  </a:lnTo>
                  <a:lnTo>
                    <a:pt x="1465" y="1140"/>
                  </a:lnTo>
                  <a:lnTo>
                    <a:pt x="1505" y="1058"/>
                  </a:lnTo>
                  <a:lnTo>
                    <a:pt x="1465" y="977"/>
                  </a:lnTo>
                  <a:lnTo>
                    <a:pt x="1424" y="895"/>
                  </a:lnTo>
                  <a:lnTo>
                    <a:pt x="895" y="448"/>
                  </a:lnTo>
                  <a:lnTo>
                    <a:pt x="285" y="41"/>
                  </a:lnTo>
                  <a:lnTo>
                    <a:pt x="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5"/>
            <p:cNvSpPr/>
            <p:nvPr/>
          </p:nvSpPr>
          <p:spPr>
            <a:xfrm>
              <a:off x="4863832" y="1876627"/>
              <a:ext cx="70741" cy="44751"/>
            </a:xfrm>
            <a:custGeom>
              <a:avLst/>
              <a:gdLst/>
              <a:ahLst/>
              <a:cxnLst/>
              <a:rect l="l" t="t" r="r" b="b"/>
              <a:pathLst>
                <a:path w="1546" h="978" extrusionOk="0">
                  <a:moveTo>
                    <a:pt x="1261" y="1"/>
                  </a:moveTo>
                  <a:lnTo>
                    <a:pt x="1220" y="42"/>
                  </a:lnTo>
                  <a:lnTo>
                    <a:pt x="1180" y="123"/>
                  </a:lnTo>
                  <a:lnTo>
                    <a:pt x="1139" y="204"/>
                  </a:lnTo>
                  <a:lnTo>
                    <a:pt x="1139" y="245"/>
                  </a:lnTo>
                  <a:lnTo>
                    <a:pt x="1139" y="367"/>
                  </a:lnTo>
                  <a:lnTo>
                    <a:pt x="1098" y="367"/>
                  </a:lnTo>
                  <a:lnTo>
                    <a:pt x="1098" y="408"/>
                  </a:lnTo>
                  <a:lnTo>
                    <a:pt x="1058" y="448"/>
                  </a:lnTo>
                  <a:lnTo>
                    <a:pt x="976" y="530"/>
                  </a:lnTo>
                  <a:lnTo>
                    <a:pt x="936" y="570"/>
                  </a:lnTo>
                  <a:lnTo>
                    <a:pt x="895" y="570"/>
                  </a:lnTo>
                  <a:lnTo>
                    <a:pt x="814" y="611"/>
                  </a:lnTo>
                  <a:lnTo>
                    <a:pt x="692" y="611"/>
                  </a:lnTo>
                  <a:lnTo>
                    <a:pt x="651" y="570"/>
                  </a:lnTo>
                  <a:lnTo>
                    <a:pt x="610" y="570"/>
                  </a:lnTo>
                  <a:lnTo>
                    <a:pt x="570" y="530"/>
                  </a:lnTo>
                  <a:lnTo>
                    <a:pt x="529" y="530"/>
                  </a:lnTo>
                  <a:lnTo>
                    <a:pt x="529" y="489"/>
                  </a:lnTo>
                  <a:lnTo>
                    <a:pt x="488" y="448"/>
                  </a:lnTo>
                  <a:lnTo>
                    <a:pt x="447" y="448"/>
                  </a:lnTo>
                  <a:lnTo>
                    <a:pt x="447" y="408"/>
                  </a:lnTo>
                  <a:lnTo>
                    <a:pt x="407" y="367"/>
                  </a:lnTo>
                  <a:lnTo>
                    <a:pt x="366" y="245"/>
                  </a:lnTo>
                  <a:lnTo>
                    <a:pt x="366" y="164"/>
                  </a:lnTo>
                  <a:lnTo>
                    <a:pt x="285" y="123"/>
                  </a:lnTo>
                  <a:lnTo>
                    <a:pt x="122" y="123"/>
                  </a:lnTo>
                  <a:lnTo>
                    <a:pt x="81" y="164"/>
                  </a:lnTo>
                  <a:lnTo>
                    <a:pt x="41" y="204"/>
                  </a:lnTo>
                  <a:lnTo>
                    <a:pt x="0" y="286"/>
                  </a:lnTo>
                  <a:lnTo>
                    <a:pt x="0" y="367"/>
                  </a:lnTo>
                  <a:lnTo>
                    <a:pt x="41" y="489"/>
                  </a:lnTo>
                  <a:lnTo>
                    <a:pt x="122" y="611"/>
                  </a:lnTo>
                  <a:lnTo>
                    <a:pt x="203" y="733"/>
                  </a:lnTo>
                  <a:lnTo>
                    <a:pt x="285" y="815"/>
                  </a:lnTo>
                  <a:lnTo>
                    <a:pt x="407" y="896"/>
                  </a:lnTo>
                  <a:lnTo>
                    <a:pt x="529" y="977"/>
                  </a:lnTo>
                  <a:lnTo>
                    <a:pt x="976" y="977"/>
                  </a:lnTo>
                  <a:lnTo>
                    <a:pt x="1098" y="896"/>
                  </a:lnTo>
                  <a:lnTo>
                    <a:pt x="1220" y="815"/>
                  </a:lnTo>
                  <a:lnTo>
                    <a:pt x="1342" y="733"/>
                  </a:lnTo>
                  <a:lnTo>
                    <a:pt x="1424" y="611"/>
                  </a:lnTo>
                  <a:lnTo>
                    <a:pt x="1505" y="489"/>
                  </a:lnTo>
                  <a:lnTo>
                    <a:pt x="1546" y="367"/>
                  </a:lnTo>
                  <a:lnTo>
                    <a:pt x="1546" y="204"/>
                  </a:lnTo>
                  <a:lnTo>
                    <a:pt x="1546" y="123"/>
                  </a:lnTo>
                  <a:lnTo>
                    <a:pt x="1505" y="42"/>
                  </a:lnTo>
                  <a:lnTo>
                    <a:pt x="1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5"/>
            <p:cNvSpPr/>
            <p:nvPr/>
          </p:nvSpPr>
          <p:spPr>
            <a:xfrm>
              <a:off x="5156047" y="1694232"/>
              <a:ext cx="50287" cy="195476"/>
            </a:xfrm>
            <a:custGeom>
              <a:avLst/>
              <a:gdLst/>
              <a:ahLst/>
              <a:cxnLst/>
              <a:rect l="l" t="t" r="r" b="b"/>
              <a:pathLst>
                <a:path w="1099" h="4272" extrusionOk="0">
                  <a:moveTo>
                    <a:pt x="895" y="1"/>
                  </a:moveTo>
                  <a:lnTo>
                    <a:pt x="814" y="41"/>
                  </a:lnTo>
                  <a:lnTo>
                    <a:pt x="773" y="82"/>
                  </a:lnTo>
                  <a:lnTo>
                    <a:pt x="692" y="123"/>
                  </a:lnTo>
                  <a:lnTo>
                    <a:pt x="692" y="204"/>
                  </a:lnTo>
                  <a:lnTo>
                    <a:pt x="570" y="1180"/>
                  </a:lnTo>
                  <a:lnTo>
                    <a:pt x="448" y="2157"/>
                  </a:lnTo>
                  <a:lnTo>
                    <a:pt x="244" y="3092"/>
                  </a:lnTo>
                  <a:lnTo>
                    <a:pt x="0" y="4028"/>
                  </a:lnTo>
                  <a:lnTo>
                    <a:pt x="0" y="4109"/>
                  </a:lnTo>
                  <a:lnTo>
                    <a:pt x="0" y="4190"/>
                  </a:lnTo>
                  <a:lnTo>
                    <a:pt x="41" y="4231"/>
                  </a:lnTo>
                  <a:lnTo>
                    <a:pt x="122" y="4272"/>
                  </a:lnTo>
                  <a:lnTo>
                    <a:pt x="285" y="4272"/>
                  </a:lnTo>
                  <a:lnTo>
                    <a:pt x="326" y="4231"/>
                  </a:lnTo>
                  <a:lnTo>
                    <a:pt x="366" y="4150"/>
                  </a:lnTo>
                  <a:lnTo>
                    <a:pt x="610" y="3173"/>
                  </a:lnTo>
                  <a:lnTo>
                    <a:pt x="854" y="2197"/>
                  </a:lnTo>
                  <a:lnTo>
                    <a:pt x="976" y="1221"/>
                  </a:lnTo>
                  <a:lnTo>
                    <a:pt x="1098" y="204"/>
                  </a:lnTo>
                  <a:lnTo>
                    <a:pt x="1058" y="123"/>
                  </a:lnTo>
                  <a:lnTo>
                    <a:pt x="1017" y="82"/>
                  </a:lnTo>
                  <a:lnTo>
                    <a:pt x="976" y="41"/>
                  </a:lnTo>
                  <a:lnTo>
                    <a:pt x="8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5"/>
            <p:cNvSpPr/>
            <p:nvPr/>
          </p:nvSpPr>
          <p:spPr>
            <a:xfrm>
              <a:off x="3598147" y="2611878"/>
              <a:ext cx="286671" cy="184265"/>
            </a:xfrm>
            <a:custGeom>
              <a:avLst/>
              <a:gdLst/>
              <a:ahLst/>
              <a:cxnLst/>
              <a:rect l="l" t="t" r="r" b="b"/>
              <a:pathLst>
                <a:path w="6265" h="4027" extrusionOk="0">
                  <a:moveTo>
                    <a:pt x="854" y="0"/>
                  </a:moveTo>
                  <a:lnTo>
                    <a:pt x="773" y="41"/>
                  </a:lnTo>
                  <a:lnTo>
                    <a:pt x="610" y="244"/>
                  </a:lnTo>
                  <a:lnTo>
                    <a:pt x="448" y="447"/>
                  </a:lnTo>
                  <a:lnTo>
                    <a:pt x="326" y="651"/>
                  </a:lnTo>
                  <a:lnTo>
                    <a:pt x="204" y="895"/>
                  </a:lnTo>
                  <a:lnTo>
                    <a:pt x="122" y="1139"/>
                  </a:lnTo>
                  <a:lnTo>
                    <a:pt x="82" y="1383"/>
                  </a:lnTo>
                  <a:lnTo>
                    <a:pt x="41" y="1627"/>
                  </a:lnTo>
                  <a:lnTo>
                    <a:pt x="0" y="1912"/>
                  </a:lnTo>
                  <a:lnTo>
                    <a:pt x="41" y="2156"/>
                  </a:lnTo>
                  <a:lnTo>
                    <a:pt x="82" y="2400"/>
                  </a:lnTo>
                  <a:lnTo>
                    <a:pt x="122" y="2644"/>
                  </a:lnTo>
                  <a:lnTo>
                    <a:pt x="244" y="2888"/>
                  </a:lnTo>
                  <a:lnTo>
                    <a:pt x="366" y="3091"/>
                  </a:lnTo>
                  <a:lnTo>
                    <a:pt x="488" y="3295"/>
                  </a:lnTo>
                  <a:lnTo>
                    <a:pt x="692" y="3498"/>
                  </a:lnTo>
                  <a:lnTo>
                    <a:pt x="895" y="3661"/>
                  </a:lnTo>
                  <a:lnTo>
                    <a:pt x="1099" y="3783"/>
                  </a:lnTo>
                  <a:lnTo>
                    <a:pt x="1261" y="3864"/>
                  </a:lnTo>
                  <a:lnTo>
                    <a:pt x="1709" y="3986"/>
                  </a:lnTo>
                  <a:lnTo>
                    <a:pt x="2115" y="4027"/>
                  </a:lnTo>
                  <a:lnTo>
                    <a:pt x="2563" y="4027"/>
                  </a:lnTo>
                  <a:lnTo>
                    <a:pt x="3010" y="3946"/>
                  </a:lnTo>
                  <a:lnTo>
                    <a:pt x="3417" y="3783"/>
                  </a:lnTo>
                  <a:lnTo>
                    <a:pt x="3824" y="3620"/>
                  </a:lnTo>
                  <a:lnTo>
                    <a:pt x="4190" y="3417"/>
                  </a:lnTo>
                  <a:lnTo>
                    <a:pt x="4515" y="3213"/>
                  </a:lnTo>
                  <a:lnTo>
                    <a:pt x="4800" y="2969"/>
                  </a:lnTo>
                  <a:lnTo>
                    <a:pt x="5288" y="2481"/>
                  </a:lnTo>
                  <a:lnTo>
                    <a:pt x="5776" y="1953"/>
                  </a:lnTo>
                  <a:lnTo>
                    <a:pt x="6224" y="1383"/>
                  </a:lnTo>
                  <a:lnTo>
                    <a:pt x="6264" y="1302"/>
                  </a:lnTo>
                  <a:lnTo>
                    <a:pt x="6264" y="1220"/>
                  </a:lnTo>
                  <a:lnTo>
                    <a:pt x="6224" y="1139"/>
                  </a:lnTo>
                  <a:lnTo>
                    <a:pt x="6183" y="1098"/>
                  </a:lnTo>
                  <a:lnTo>
                    <a:pt x="5939" y="1098"/>
                  </a:lnTo>
                  <a:lnTo>
                    <a:pt x="5898" y="1180"/>
                  </a:lnTo>
                  <a:lnTo>
                    <a:pt x="5247" y="1953"/>
                  </a:lnTo>
                  <a:lnTo>
                    <a:pt x="4922" y="2319"/>
                  </a:lnTo>
                  <a:lnTo>
                    <a:pt x="4556" y="2644"/>
                  </a:lnTo>
                  <a:lnTo>
                    <a:pt x="4190" y="2929"/>
                  </a:lnTo>
                  <a:lnTo>
                    <a:pt x="3742" y="3213"/>
                  </a:lnTo>
                  <a:lnTo>
                    <a:pt x="3295" y="3417"/>
                  </a:lnTo>
                  <a:lnTo>
                    <a:pt x="2848" y="3580"/>
                  </a:lnTo>
                  <a:lnTo>
                    <a:pt x="2481" y="3620"/>
                  </a:lnTo>
                  <a:lnTo>
                    <a:pt x="2115" y="3620"/>
                  </a:lnTo>
                  <a:lnTo>
                    <a:pt x="1749" y="3580"/>
                  </a:lnTo>
                  <a:lnTo>
                    <a:pt x="1424" y="3498"/>
                  </a:lnTo>
                  <a:lnTo>
                    <a:pt x="1099" y="3335"/>
                  </a:lnTo>
                  <a:lnTo>
                    <a:pt x="854" y="3091"/>
                  </a:lnTo>
                  <a:lnTo>
                    <a:pt x="651" y="2807"/>
                  </a:lnTo>
                  <a:lnTo>
                    <a:pt x="488" y="2441"/>
                  </a:lnTo>
                  <a:lnTo>
                    <a:pt x="448" y="2156"/>
                  </a:lnTo>
                  <a:lnTo>
                    <a:pt x="407" y="1871"/>
                  </a:lnTo>
                  <a:lnTo>
                    <a:pt x="448" y="1586"/>
                  </a:lnTo>
                  <a:lnTo>
                    <a:pt x="488" y="1302"/>
                  </a:lnTo>
                  <a:lnTo>
                    <a:pt x="570" y="1017"/>
                  </a:lnTo>
                  <a:lnTo>
                    <a:pt x="692" y="773"/>
                  </a:lnTo>
                  <a:lnTo>
                    <a:pt x="854" y="529"/>
                  </a:lnTo>
                  <a:lnTo>
                    <a:pt x="1058" y="325"/>
                  </a:lnTo>
                  <a:lnTo>
                    <a:pt x="1099" y="244"/>
                  </a:lnTo>
                  <a:lnTo>
                    <a:pt x="1139" y="163"/>
                  </a:lnTo>
                  <a:lnTo>
                    <a:pt x="1099" y="122"/>
                  </a:lnTo>
                  <a:lnTo>
                    <a:pt x="1058" y="41"/>
                  </a:lnTo>
                  <a:lnTo>
                    <a:pt x="10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5"/>
            <p:cNvSpPr/>
            <p:nvPr/>
          </p:nvSpPr>
          <p:spPr>
            <a:xfrm>
              <a:off x="4670227" y="1718439"/>
              <a:ext cx="87534" cy="243887"/>
            </a:xfrm>
            <a:custGeom>
              <a:avLst/>
              <a:gdLst/>
              <a:ahLst/>
              <a:cxnLst/>
              <a:rect l="l" t="t" r="r" b="b"/>
              <a:pathLst>
                <a:path w="1913" h="5330" extrusionOk="0">
                  <a:moveTo>
                    <a:pt x="163" y="1"/>
                  </a:moveTo>
                  <a:lnTo>
                    <a:pt x="82" y="41"/>
                  </a:lnTo>
                  <a:lnTo>
                    <a:pt x="41" y="82"/>
                  </a:lnTo>
                  <a:lnTo>
                    <a:pt x="1" y="163"/>
                  </a:lnTo>
                  <a:lnTo>
                    <a:pt x="1" y="245"/>
                  </a:lnTo>
                  <a:lnTo>
                    <a:pt x="1506" y="5207"/>
                  </a:lnTo>
                  <a:lnTo>
                    <a:pt x="1546" y="5288"/>
                  </a:lnTo>
                  <a:lnTo>
                    <a:pt x="1587" y="5329"/>
                  </a:lnTo>
                  <a:lnTo>
                    <a:pt x="1831" y="5329"/>
                  </a:lnTo>
                  <a:lnTo>
                    <a:pt x="1872" y="5248"/>
                  </a:lnTo>
                  <a:lnTo>
                    <a:pt x="1912" y="5207"/>
                  </a:lnTo>
                  <a:lnTo>
                    <a:pt x="1872" y="5085"/>
                  </a:lnTo>
                  <a:lnTo>
                    <a:pt x="407" y="163"/>
                  </a:lnTo>
                  <a:lnTo>
                    <a:pt x="367" y="82"/>
                  </a:lnTo>
                  <a:lnTo>
                    <a:pt x="285" y="41"/>
                  </a:lnTo>
                  <a:lnTo>
                    <a:pt x="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5"/>
            <p:cNvSpPr/>
            <p:nvPr/>
          </p:nvSpPr>
          <p:spPr>
            <a:xfrm>
              <a:off x="4865663" y="1642113"/>
              <a:ext cx="94993" cy="240181"/>
            </a:xfrm>
            <a:custGeom>
              <a:avLst/>
              <a:gdLst/>
              <a:ahLst/>
              <a:cxnLst/>
              <a:rect l="l" t="t" r="r" b="b"/>
              <a:pathLst>
                <a:path w="2076" h="5249" extrusionOk="0">
                  <a:moveTo>
                    <a:pt x="123" y="1"/>
                  </a:moveTo>
                  <a:lnTo>
                    <a:pt x="82" y="41"/>
                  </a:lnTo>
                  <a:lnTo>
                    <a:pt x="1" y="82"/>
                  </a:lnTo>
                  <a:lnTo>
                    <a:pt x="1" y="164"/>
                  </a:lnTo>
                  <a:lnTo>
                    <a:pt x="1" y="245"/>
                  </a:lnTo>
                  <a:lnTo>
                    <a:pt x="367" y="1465"/>
                  </a:lnTo>
                  <a:lnTo>
                    <a:pt x="774" y="2726"/>
                  </a:lnTo>
                  <a:lnTo>
                    <a:pt x="1221" y="3946"/>
                  </a:lnTo>
                  <a:lnTo>
                    <a:pt x="1709" y="5126"/>
                  </a:lnTo>
                  <a:lnTo>
                    <a:pt x="1750" y="5207"/>
                  </a:lnTo>
                  <a:lnTo>
                    <a:pt x="1831" y="5248"/>
                  </a:lnTo>
                  <a:lnTo>
                    <a:pt x="1912" y="5248"/>
                  </a:lnTo>
                  <a:lnTo>
                    <a:pt x="1953" y="5207"/>
                  </a:lnTo>
                  <a:lnTo>
                    <a:pt x="2035" y="5167"/>
                  </a:lnTo>
                  <a:lnTo>
                    <a:pt x="2075" y="5085"/>
                  </a:lnTo>
                  <a:lnTo>
                    <a:pt x="2075" y="5004"/>
                  </a:lnTo>
                  <a:lnTo>
                    <a:pt x="2075" y="4923"/>
                  </a:lnTo>
                  <a:lnTo>
                    <a:pt x="1546" y="3743"/>
                  </a:lnTo>
                  <a:lnTo>
                    <a:pt x="1140" y="2563"/>
                  </a:lnTo>
                  <a:lnTo>
                    <a:pt x="733" y="1343"/>
                  </a:lnTo>
                  <a:lnTo>
                    <a:pt x="367" y="123"/>
                  </a:lnTo>
                  <a:lnTo>
                    <a:pt x="326" y="41"/>
                  </a:lnTo>
                  <a:lnTo>
                    <a:pt x="2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5"/>
            <p:cNvSpPr/>
            <p:nvPr/>
          </p:nvSpPr>
          <p:spPr>
            <a:xfrm>
              <a:off x="5366354" y="1158215"/>
              <a:ext cx="54040" cy="29788"/>
            </a:xfrm>
            <a:custGeom>
              <a:avLst/>
              <a:gdLst/>
              <a:ahLst/>
              <a:cxnLst/>
              <a:rect l="l" t="t" r="r" b="b"/>
              <a:pathLst>
                <a:path w="1181" h="651" extrusionOk="0">
                  <a:moveTo>
                    <a:pt x="895" y="0"/>
                  </a:moveTo>
                  <a:lnTo>
                    <a:pt x="855" y="41"/>
                  </a:lnTo>
                  <a:lnTo>
                    <a:pt x="773" y="122"/>
                  </a:lnTo>
                  <a:lnTo>
                    <a:pt x="773" y="81"/>
                  </a:lnTo>
                  <a:lnTo>
                    <a:pt x="733" y="122"/>
                  </a:lnTo>
                  <a:lnTo>
                    <a:pt x="692" y="163"/>
                  </a:lnTo>
                  <a:lnTo>
                    <a:pt x="611" y="203"/>
                  </a:lnTo>
                  <a:lnTo>
                    <a:pt x="570" y="203"/>
                  </a:lnTo>
                  <a:lnTo>
                    <a:pt x="489" y="244"/>
                  </a:lnTo>
                  <a:lnTo>
                    <a:pt x="123" y="244"/>
                  </a:lnTo>
                  <a:lnTo>
                    <a:pt x="82" y="285"/>
                  </a:lnTo>
                  <a:lnTo>
                    <a:pt x="41" y="366"/>
                  </a:lnTo>
                  <a:lnTo>
                    <a:pt x="1" y="447"/>
                  </a:lnTo>
                  <a:lnTo>
                    <a:pt x="41" y="529"/>
                  </a:lnTo>
                  <a:lnTo>
                    <a:pt x="82" y="569"/>
                  </a:lnTo>
                  <a:lnTo>
                    <a:pt x="123" y="610"/>
                  </a:lnTo>
                  <a:lnTo>
                    <a:pt x="204" y="651"/>
                  </a:lnTo>
                  <a:lnTo>
                    <a:pt x="448" y="651"/>
                  </a:lnTo>
                  <a:lnTo>
                    <a:pt x="692" y="569"/>
                  </a:lnTo>
                  <a:lnTo>
                    <a:pt x="936" y="488"/>
                  </a:lnTo>
                  <a:lnTo>
                    <a:pt x="1099" y="325"/>
                  </a:lnTo>
                  <a:lnTo>
                    <a:pt x="1180" y="244"/>
                  </a:lnTo>
                  <a:lnTo>
                    <a:pt x="1180" y="203"/>
                  </a:lnTo>
                  <a:lnTo>
                    <a:pt x="1180" y="122"/>
                  </a:lnTo>
                  <a:lnTo>
                    <a:pt x="1099" y="41"/>
                  </a:lnTo>
                  <a:lnTo>
                    <a:pt x="10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5"/>
            <p:cNvSpPr/>
            <p:nvPr/>
          </p:nvSpPr>
          <p:spPr>
            <a:xfrm>
              <a:off x="5308653" y="1135839"/>
              <a:ext cx="65204" cy="24251"/>
            </a:xfrm>
            <a:custGeom>
              <a:avLst/>
              <a:gdLst/>
              <a:ahLst/>
              <a:cxnLst/>
              <a:rect l="l" t="t" r="r" b="b"/>
              <a:pathLst>
                <a:path w="1425" h="530" extrusionOk="0">
                  <a:moveTo>
                    <a:pt x="1180" y="1"/>
                  </a:moveTo>
                  <a:lnTo>
                    <a:pt x="163" y="123"/>
                  </a:lnTo>
                  <a:lnTo>
                    <a:pt x="82" y="164"/>
                  </a:lnTo>
                  <a:lnTo>
                    <a:pt x="41" y="204"/>
                  </a:lnTo>
                  <a:lnTo>
                    <a:pt x="1" y="286"/>
                  </a:lnTo>
                  <a:lnTo>
                    <a:pt x="1" y="367"/>
                  </a:lnTo>
                  <a:lnTo>
                    <a:pt x="41" y="448"/>
                  </a:lnTo>
                  <a:lnTo>
                    <a:pt x="123" y="489"/>
                  </a:lnTo>
                  <a:lnTo>
                    <a:pt x="163" y="530"/>
                  </a:lnTo>
                  <a:lnTo>
                    <a:pt x="245" y="530"/>
                  </a:lnTo>
                  <a:lnTo>
                    <a:pt x="1262" y="367"/>
                  </a:lnTo>
                  <a:lnTo>
                    <a:pt x="1343" y="326"/>
                  </a:lnTo>
                  <a:lnTo>
                    <a:pt x="1384" y="286"/>
                  </a:lnTo>
                  <a:lnTo>
                    <a:pt x="1424" y="204"/>
                  </a:lnTo>
                  <a:lnTo>
                    <a:pt x="1424" y="123"/>
                  </a:lnTo>
                  <a:lnTo>
                    <a:pt x="1384" y="42"/>
                  </a:lnTo>
                  <a:lnTo>
                    <a:pt x="13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5"/>
            <p:cNvSpPr/>
            <p:nvPr/>
          </p:nvSpPr>
          <p:spPr>
            <a:xfrm>
              <a:off x="5265868" y="1100513"/>
              <a:ext cx="52164" cy="20499"/>
            </a:xfrm>
            <a:custGeom>
              <a:avLst/>
              <a:gdLst/>
              <a:ahLst/>
              <a:cxnLst/>
              <a:rect l="l" t="t" r="r" b="b"/>
              <a:pathLst>
                <a:path w="1140" h="448" extrusionOk="0">
                  <a:moveTo>
                    <a:pt x="936" y="0"/>
                  </a:moveTo>
                  <a:lnTo>
                    <a:pt x="203" y="41"/>
                  </a:lnTo>
                  <a:lnTo>
                    <a:pt x="122" y="81"/>
                  </a:lnTo>
                  <a:lnTo>
                    <a:pt x="41" y="122"/>
                  </a:lnTo>
                  <a:lnTo>
                    <a:pt x="0" y="163"/>
                  </a:lnTo>
                  <a:lnTo>
                    <a:pt x="0" y="244"/>
                  </a:lnTo>
                  <a:lnTo>
                    <a:pt x="0" y="325"/>
                  </a:lnTo>
                  <a:lnTo>
                    <a:pt x="41" y="407"/>
                  </a:lnTo>
                  <a:lnTo>
                    <a:pt x="122" y="448"/>
                  </a:lnTo>
                  <a:lnTo>
                    <a:pt x="203" y="448"/>
                  </a:lnTo>
                  <a:lnTo>
                    <a:pt x="936" y="407"/>
                  </a:lnTo>
                  <a:lnTo>
                    <a:pt x="1017" y="407"/>
                  </a:lnTo>
                  <a:lnTo>
                    <a:pt x="1058" y="366"/>
                  </a:lnTo>
                  <a:lnTo>
                    <a:pt x="1098" y="285"/>
                  </a:lnTo>
                  <a:lnTo>
                    <a:pt x="1139" y="203"/>
                  </a:lnTo>
                  <a:lnTo>
                    <a:pt x="1098" y="122"/>
                  </a:lnTo>
                  <a:lnTo>
                    <a:pt x="1058" y="81"/>
                  </a:lnTo>
                  <a:lnTo>
                    <a:pt x="1017" y="41"/>
                  </a:lnTo>
                  <a:lnTo>
                    <a:pt x="9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5"/>
            <p:cNvSpPr/>
            <p:nvPr/>
          </p:nvSpPr>
          <p:spPr>
            <a:xfrm>
              <a:off x="5211873" y="1068848"/>
              <a:ext cx="61452" cy="18669"/>
            </a:xfrm>
            <a:custGeom>
              <a:avLst/>
              <a:gdLst/>
              <a:ahLst/>
              <a:cxnLst/>
              <a:rect l="l" t="t" r="r" b="b"/>
              <a:pathLst>
                <a:path w="1343" h="408" extrusionOk="0">
                  <a:moveTo>
                    <a:pt x="163" y="1"/>
                  </a:moveTo>
                  <a:lnTo>
                    <a:pt x="82" y="41"/>
                  </a:lnTo>
                  <a:lnTo>
                    <a:pt x="41" y="123"/>
                  </a:lnTo>
                  <a:lnTo>
                    <a:pt x="0" y="204"/>
                  </a:lnTo>
                  <a:lnTo>
                    <a:pt x="41" y="285"/>
                  </a:lnTo>
                  <a:lnTo>
                    <a:pt x="82" y="326"/>
                  </a:lnTo>
                  <a:lnTo>
                    <a:pt x="123" y="367"/>
                  </a:lnTo>
                  <a:lnTo>
                    <a:pt x="204" y="407"/>
                  </a:lnTo>
                  <a:lnTo>
                    <a:pt x="1221" y="407"/>
                  </a:lnTo>
                  <a:lnTo>
                    <a:pt x="1261" y="367"/>
                  </a:lnTo>
                  <a:lnTo>
                    <a:pt x="1302" y="285"/>
                  </a:lnTo>
                  <a:lnTo>
                    <a:pt x="1343" y="245"/>
                  </a:lnTo>
                  <a:lnTo>
                    <a:pt x="1302" y="163"/>
                  </a:lnTo>
                  <a:lnTo>
                    <a:pt x="1261" y="82"/>
                  </a:lnTo>
                  <a:lnTo>
                    <a:pt x="1221" y="41"/>
                  </a:lnTo>
                  <a:lnTo>
                    <a:pt x="1139" y="41"/>
                  </a:lnTo>
                  <a:lnTo>
                    <a:pt x="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5"/>
            <p:cNvSpPr/>
            <p:nvPr/>
          </p:nvSpPr>
          <p:spPr>
            <a:xfrm>
              <a:off x="5183960" y="1040935"/>
              <a:ext cx="29834" cy="24251"/>
            </a:xfrm>
            <a:custGeom>
              <a:avLst/>
              <a:gdLst/>
              <a:ahLst/>
              <a:cxnLst/>
              <a:rect l="l" t="t" r="r" b="b"/>
              <a:pathLst>
                <a:path w="652" h="530" extrusionOk="0">
                  <a:moveTo>
                    <a:pt x="163" y="0"/>
                  </a:moveTo>
                  <a:lnTo>
                    <a:pt x="82" y="41"/>
                  </a:lnTo>
                  <a:lnTo>
                    <a:pt x="41" y="122"/>
                  </a:lnTo>
                  <a:lnTo>
                    <a:pt x="0" y="204"/>
                  </a:lnTo>
                  <a:lnTo>
                    <a:pt x="41" y="285"/>
                  </a:lnTo>
                  <a:lnTo>
                    <a:pt x="41" y="326"/>
                  </a:lnTo>
                  <a:lnTo>
                    <a:pt x="122" y="367"/>
                  </a:lnTo>
                  <a:lnTo>
                    <a:pt x="366" y="489"/>
                  </a:lnTo>
                  <a:lnTo>
                    <a:pt x="448" y="529"/>
                  </a:lnTo>
                  <a:lnTo>
                    <a:pt x="529" y="529"/>
                  </a:lnTo>
                  <a:lnTo>
                    <a:pt x="570" y="489"/>
                  </a:lnTo>
                  <a:lnTo>
                    <a:pt x="651" y="407"/>
                  </a:lnTo>
                  <a:lnTo>
                    <a:pt x="651" y="367"/>
                  </a:lnTo>
                  <a:lnTo>
                    <a:pt x="651" y="285"/>
                  </a:lnTo>
                  <a:lnTo>
                    <a:pt x="651" y="204"/>
                  </a:lnTo>
                  <a:lnTo>
                    <a:pt x="570" y="163"/>
                  </a:lnTo>
                  <a:lnTo>
                    <a:pt x="326" y="41"/>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5"/>
            <p:cNvSpPr/>
            <p:nvPr/>
          </p:nvSpPr>
          <p:spPr>
            <a:xfrm>
              <a:off x="3367341" y="1383393"/>
              <a:ext cx="496972" cy="523054"/>
            </a:xfrm>
            <a:custGeom>
              <a:avLst/>
              <a:gdLst/>
              <a:ahLst/>
              <a:cxnLst/>
              <a:rect l="l" t="t" r="r" b="b"/>
              <a:pathLst>
                <a:path w="10861" h="11431" extrusionOk="0">
                  <a:moveTo>
                    <a:pt x="122" y="1"/>
                  </a:moveTo>
                  <a:lnTo>
                    <a:pt x="41" y="42"/>
                  </a:lnTo>
                  <a:lnTo>
                    <a:pt x="0" y="82"/>
                  </a:lnTo>
                  <a:lnTo>
                    <a:pt x="0" y="164"/>
                  </a:lnTo>
                  <a:lnTo>
                    <a:pt x="0" y="245"/>
                  </a:lnTo>
                  <a:lnTo>
                    <a:pt x="163" y="611"/>
                  </a:lnTo>
                  <a:lnTo>
                    <a:pt x="366" y="936"/>
                  </a:lnTo>
                  <a:lnTo>
                    <a:pt x="773" y="1628"/>
                  </a:lnTo>
                  <a:lnTo>
                    <a:pt x="1261" y="2197"/>
                  </a:lnTo>
                  <a:lnTo>
                    <a:pt x="1790" y="2726"/>
                  </a:lnTo>
                  <a:lnTo>
                    <a:pt x="2360" y="3214"/>
                  </a:lnTo>
                  <a:lnTo>
                    <a:pt x="2970" y="3702"/>
                  </a:lnTo>
                  <a:lnTo>
                    <a:pt x="3580" y="4109"/>
                  </a:lnTo>
                  <a:lnTo>
                    <a:pt x="4271" y="4557"/>
                  </a:lnTo>
                  <a:lnTo>
                    <a:pt x="5573" y="5329"/>
                  </a:lnTo>
                  <a:lnTo>
                    <a:pt x="6915" y="6184"/>
                  </a:lnTo>
                  <a:lnTo>
                    <a:pt x="7525" y="6631"/>
                  </a:lnTo>
                  <a:lnTo>
                    <a:pt x="8136" y="7119"/>
                  </a:lnTo>
                  <a:lnTo>
                    <a:pt x="8664" y="7648"/>
                  </a:lnTo>
                  <a:lnTo>
                    <a:pt x="9193" y="8217"/>
                  </a:lnTo>
                  <a:lnTo>
                    <a:pt x="9437" y="8543"/>
                  </a:lnTo>
                  <a:lnTo>
                    <a:pt x="9681" y="8868"/>
                  </a:lnTo>
                  <a:lnTo>
                    <a:pt x="9885" y="9234"/>
                  </a:lnTo>
                  <a:lnTo>
                    <a:pt x="10047" y="9641"/>
                  </a:lnTo>
                  <a:lnTo>
                    <a:pt x="10210" y="10007"/>
                  </a:lnTo>
                  <a:lnTo>
                    <a:pt x="10332" y="10414"/>
                  </a:lnTo>
                  <a:lnTo>
                    <a:pt x="10414" y="10821"/>
                  </a:lnTo>
                  <a:lnTo>
                    <a:pt x="10454" y="11227"/>
                  </a:lnTo>
                  <a:lnTo>
                    <a:pt x="10495" y="11309"/>
                  </a:lnTo>
                  <a:lnTo>
                    <a:pt x="10536" y="11390"/>
                  </a:lnTo>
                  <a:lnTo>
                    <a:pt x="10617" y="11431"/>
                  </a:lnTo>
                  <a:lnTo>
                    <a:pt x="10739" y="11431"/>
                  </a:lnTo>
                  <a:lnTo>
                    <a:pt x="10820" y="11390"/>
                  </a:lnTo>
                  <a:lnTo>
                    <a:pt x="10861" y="11309"/>
                  </a:lnTo>
                  <a:lnTo>
                    <a:pt x="10861" y="11227"/>
                  </a:lnTo>
                  <a:lnTo>
                    <a:pt x="10820" y="10861"/>
                  </a:lnTo>
                  <a:lnTo>
                    <a:pt x="10780" y="10495"/>
                  </a:lnTo>
                  <a:lnTo>
                    <a:pt x="10698" y="10170"/>
                  </a:lnTo>
                  <a:lnTo>
                    <a:pt x="10576" y="9804"/>
                  </a:lnTo>
                  <a:lnTo>
                    <a:pt x="10291" y="9153"/>
                  </a:lnTo>
                  <a:lnTo>
                    <a:pt x="9925" y="8543"/>
                  </a:lnTo>
                  <a:lnTo>
                    <a:pt x="9478" y="7973"/>
                  </a:lnTo>
                  <a:lnTo>
                    <a:pt x="8990" y="7404"/>
                  </a:lnTo>
                  <a:lnTo>
                    <a:pt x="8502" y="6916"/>
                  </a:lnTo>
                  <a:lnTo>
                    <a:pt x="7932" y="6428"/>
                  </a:lnTo>
                  <a:lnTo>
                    <a:pt x="7281" y="5940"/>
                  </a:lnTo>
                  <a:lnTo>
                    <a:pt x="6590" y="5492"/>
                  </a:lnTo>
                  <a:lnTo>
                    <a:pt x="5166" y="4638"/>
                  </a:lnTo>
                  <a:lnTo>
                    <a:pt x="3783" y="3784"/>
                  </a:lnTo>
                  <a:lnTo>
                    <a:pt x="3092" y="3336"/>
                  </a:lnTo>
                  <a:lnTo>
                    <a:pt x="2482" y="2807"/>
                  </a:lnTo>
                  <a:lnTo>
                    <a:pt x="1831" y="2238"/>
                  </a:lnTo>
                  <a:lnTo>
                    <a:pt x="1261" y="1587"/>
                  </a:lnTo>
                  <a:lnTo>
                    <a:pt x="1017" y="1262"/>
                  </a:lnTo>
                  <a:lnTo>
                    <a:pt x="773" y="896"/>
                  </a:lnTo>
                  <a:lnTo>
                    <a:pt x="570" y="530"/>
                  </a:lnTo>
                  <a:lnTo>
                    <a:pt x="407" y="123"/>
                  </a:lnTo>
                  <a:lnTo>
                    <a:pt x="326" y="42"/>
                  </a:lnTo>
                  <a:lnTo>
                    <a:pt x="2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3279850" y="1107926"/>
              <a:ext cx="106157" cy="152693"/>
            </a:xfrm>
            <a:custGeom>
              <a:avLst/>
              <a:gdLst/>
              <a:ahLst/>
              <a:cxnLst/>
              <a:rect l="l" t="t" r="r" b="b"/>
              <a:pathLst>
                <a:path w="2320" h="3337" extrusionOk="0">
                  <a:moveTo>
                    <a:pt x="936" y="1"/>
                  </a:moveTo>
                  <a:lnTo>
                    <a:pt x="814" y="41"/>
                  </a:lnTo>
                  <a:lnTo>
                    <a:pt x="692" y="82"/>
                  </a:lnTo>
                  <a:lnTo>
                    <a:pt x="570" y="123"/>
                  </a:lnTo>
                  <a:lnTo>
                    <a:pt x="489" y="245"/>
                  </a:lnTo>
                  <a:lnTo>
                    <a:pt x="367" y="448"/>
                  </a:lnTo>
                  <a:lnTo>
                    <a:pt x="204" y="936"/>
                  </a:lnTo>
                  <a:lnTo>
                    <a:pt x="82" y="1465"/>
                  </a:lnTo>
                  <a:lnTo>
                    <a:pt x="1" y="1913"/>
                  </a:lnTo>
                  <a:lnTo>
                    <a:pt x="1" y="2116"/>
                  </a:lnTo>
                  <a:lnTo>
                    <a:pt x="41" y="2360"/>
                  </a:lnTo>
                  <a:lnTo>
                    <a:pt x="82" y="2563"/>
                  </a:lnTo>
                  <a:lnTo>
                    <a:pt x="163" y="2807"/>
                  </a:lnTo>
                  <a:lnTo>
                    <a:pt x="285" y="2970"/>
                  </a:lnTo>
                  <a:lnTo>
                    <a:pt x="448" y="3133"/>
                  </a:lnTo>
                  <a:lnTo>
                    <a:pt x="570" y="3214"/>
                  </a:lnTo>
                  <a:lnTo>
                    <a:pt x="733" y="3296"/>
                  </a:lnTo>
                  <a:lnTo>
                    <a:pt x="855" y="3336"/>
                  </a:lnTo>
                  <a:lnTo>
                    <a:pt x="1018" y="3336"/>
                  </a:lnTo>
                  <a:lnTo>
                    <a:pt x="1343" y="3296"/>
                  </a:lnTo>
                  <a:lnTo>
                    <a:pt x="1628" y="3174"/>
                  </a:lnTo>
                  <a:lnTo>
                    <a:pt x="1790" y="3051"/>
                  </a:lnTo>
                  <a:lnTo>
                    <a:pt x="1912" y="2889"/>
                  </a:lnTo>
                  <a:lnTo>
                    <a:pt x="2034" y="2767"/>
                  </a:lnTo>
                  <a:lnTo>
                    <a:pt x="2156" y="2563"/>
                  </a:lnTo>
                  <a:lnTo>
                    <a:pt x="2238" y="2401"/>
                  </a:lnTo>
                  <a:lnTo>
                    <a:pt x="2278" y="2197"/>
                  </a:lnTo>
                  <a:lnTo>
                    <a:pt x="2319" y="2035"/>
                  </a:lnTo>
                  <a:lnTo>
                    <a:pt x="2319" y="1831"/>
                  </a:lnTo>
                  <a:lnTo>
                    <a:pt x="2278" y="1546"/>
                  </a:lnTo>
                  <a:lnTo>
                    <a:pt x="2197" y="1302"/>
                  </a:lnTo>
                  <a:lnTo>
                    <a:pt x="2116" y="1018"/>
                  </a:lnTo>
                  <a:lnTo>
                    <a:pt x="1953" y="814"/>
                  </a:lnTo>
                  <a:lnTo>
                    <a:pt x="1831" y="570"/>
                  </a:lnTo>
                  <a:lnTo>
                    <a:pt x="1628" y="367"/>
                  </a:lnTo>
                  <a:lnTo>
                    <a:pt x="1424" y="204"/>
                  </a:lnTo>
                  <a:lnTo>
                    <a:pt x="1221" y="82"/>
                  </a:lnTo>
                  <a:lnTo>
                    <a:pt x="1099" y="41"/>
                  </a:lnTo>
                  <a:lnTo>
                    <a:pt x="9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5"/>
            <p:cNvSpPr/>
            <p:nvPr/>
          </p:nvSpPr>
          <p:spPr>
            <a:xfrm>
              <a:off x="3240772" y="1128426"/>
              <a:ext cx="193600" cy="269923"/>
            </a:xfrm>
            <a:custGeom>
              <a:avLst/>
              <a:gdLst/>
              <a:ahLst/>
              <a:cxnLst/>
              <a:rect l="l" t="t" r="r" b="b"/>
              <a:pathLst>
                <a:path w="4231" h="5899" extrusionOk="0">
                  <a:moveTo>
                    <a:pt x="448" y="0"/>
                  </a:moveTo>
                  <a:lnTo>
                    <a:pt x="326" y="41"/>
                  </a:lnTo>
                  <a:lnTo>
                    <a:pt x="204" y="122"/>
                  </a:lnTo>
                  <a:lnTo>
                    <a:pt x="122" y="204"/>
                  </a:lnTo>
                  <a:lnTo>
                    <a:pt x="82" y="326"/>
                  </a:lnTo>
                  <a:lnTo>
                    <a:pt x="0" y="570"/>
                  </a:lnTo>
                  <a:lnTo>
                    <a:pt x="0" y="814"/>
                  </a:lnTo>
                  <a:lnTo>
                    <a:pt x="0" y="1424"/>
                  </a:lnTo>
                  <a:lnTo>
                    <a:pt x="41" y="2034"/>
                  </a:lnTo>
                  <a:lnTo>
                    <a:pt x="82" y="2644"/>
                  </a:lnTo>
                  <a:lnTo>
                    <a:pt x="204" y="3254"/>
                  </a:lnTo>
                  <a:lnTo>
                    <a:pt x="407" y="3864"/>
                  </a:lnTo>
                  <a:lnTo>
                    <a:pt x="651" y="4434"/>
                  </a:lnTo>
                  <a:lnTo>
                    <a:pt x="977" y="4922"/>
                  </a:lnTo>
                  <a:lnTo>
                    <a:pt x="1180" y="5166"/>
                  </a:lnTo>
                  <a:lnTo>
                    <a:pt x="1383" y="5369"/>
                  </a:lnTo>
                  <a:lnTo>
                    <a:pt x="1587" y="5573"/>
                  </a:lnTo>
                  <a:lnTo>
                    <a:pt x="1872" y="5736"/>
                  </a:lnTo>
                  <a:lnTo>
                    <a:pt x="2116" y="5817"/>
                  </a:lnTo>
                  <a:lnTo>
                    <a:pt x="2400" y="5898"/>
                  </a:lnTo>
                  <a:lnTo>
                    <a:pt x="2726" y="5898"/>
                  </a:lnTo>
                  <a:lnTo>
                    <a:pt x="3010" y="5858"/>
                  </a:lnTo>
                  <a:lnTo>
                    <a:pt x="3295" y="5776"/>
                  </a:lnTo>
                  <a:lnTo>
                    <a:pt x="3580" y="5614"/>
                  </a:lnTo>
                  <a:lnTo>
                    <a:pt x="3702" y="5491"/>
                  </a:lnTo>
                  <a:lnTo>
                    <a:pt x="3824" y="5369"/>
                  </a:lnTo>
                  <a:lnTo>
                    <a:pt x="3987" y="5044"/>
                  </a:lnTo>
                  <a:lnTo>
                    <a:pt x="4109" y="4719"/>
                  </a:lnTo>
                  <a:lnTo>
                    <a:pt x="4190" y="4353"/>
                  </a:lnTo>
                  <a:lnTo>
                    <a:pt x="4231" y="3905"/>
                  </a:lnTo>
                  <a:lnTo>
                    <a:pt x="4231" y="3417"/>
                  </a:lnTo>
                  <a:lnTo>
                    <a:pt x="4231" y="2929"/>
                  </a:lnTo>
                  <a:lnTo>
                    <a:pt x="4190" y="2441"/>
                  </a:lnTo>
                  <a:lnTo>
                    <a:pt x="4109" y="1953"/>
                  </a:lnTo>
                  <a:lnTo>
                    <a:pt x="3946" y="1465"/>
                  </a:lnTo>
                  <a:lnTo>
                    <a:pt x="3783" y="1017"/>
                  </a:lnTo>
                  <a:lnTo>
                    <a:pt x="3580" y="570"/>
                  </a:lnTo>
                  <a:lnTo>
                    <a:pt x="3417" y="366"/>
                  </a:lnTo>
                  <a:lnTo>
                    <a:pt x="3255" y="122"/>
                  </a:lnTo>
                  <a:lnTo>
                    <a:pt x="3132" y="41"/>
                  </a:lnTo>
                  <a:lnTo>
                    <a:pt x="3010" y="0"/>
                  </a:lnTo>
                  <a:lnTo>
                    <a:pt x="2888" y="0"/>
                  </a:lnTo>
                  <a:lnTo>
                    <a:pt x="2766" y="41"/>
                  </a:lnTo>
                  <a:lnTo>
                    <a:pt x="2604" y="122"/>
                  </a:lnTo>
                  <a:lnTo>
                    <a:pt x="2522" y="285"/>
                  </a:lnTo>
                  <a:lnTo>
                    <a:pt x="2360" y="610"/>
                  </a:lnTo>
                  <a:lnTo>
                    <a:pt x="2034" y="1465"/>
                  </a:lnTo>
                  <a:lnTo>
                    <a:pt x="1383" y="570"/>
                  </a:lnTo>
                  <a:lnTo>
                    <a:pt x="1180" y="366"/>
                  </a:lnTo>
                  <a:lnTo>
                    <a:pt x="977" y="163"/>
                  </a:lnTo>
                  <a:lnTo>
                    <a:pt x="855" y="82"/>
                  </a:lnTo>
                  <a:lnTo>
                    <a:pt x="7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3283556" y="1152586"/>
              <a:ext cx="59622" cy="165734"/>
            </a:xfrm>
            <a:custGeom>
              <a:avLst/>
              <a:gdLst/>
              <a:ahLst/>
              <a:cxnLst/>
              <a:rect l="l" t="t" r="r" b="b"/>
              <a:pathLst>
                <a:path w="1303" h="3622" extrusionOk="0">
                  <a:moveTo>
                    <a:pt x="1059" y="1"/>
                  </a:moveTo>
                  <a:lnTo>
                    <a:pt x="1018" y="42"/>
                  </a:lnTo>
                  <a:lnTo>
                    <a:pt x="937" y="123"/>
                  </a:lnTo>
                  <a:lnTo>
                    <a:pt x="611" y="937"/>
                  </a:lnTo>
                  <a:lnTo>
                    <a:pt x="326" y="1750"/>
                  </a:lnTo>
                  <a:lnTo>
                    <a:pt x="123" y="2564"/>
                  </a:lnTo>
                  <a:lnTo>
                    <a:pt x="1" y="3418"/>
                  </a:lnTo>
                  <a:lnTo>
                    <a:pt x="1" y="3540"/>
                  </a:lnTo>
                  <a:lnTo>
                    <a:pt x="42" y="3580"/>
                  </a:lnTo>
                  <a:lnTo>
                    <a:pt x="123" y="3621"/>
                  </a:lnTo>
                  <a:lnTo>
                    <a:pt x="245" y="3621"/>
                  </a:lnTo>
                  <a:lnTo>
                    <a:pt x="326" y="3580"/>
                  </a:lnTo>
                  <a:lnTo>
                    <a:pt x="367" y="3499"/>
                  </a:lnTo>
                  <a:lnTo>
                    <a:pt x="408" y="3418"/>
                  </a:lnTo>
                  <a:lnTo>
                    <a:pt x="530" y="2645"/>
                  </a:lnTo>
                  <a:lnTo>
                    <a:pt x="733" y="1831"/>
                  </a:lnTo>
                  <a:lnTo>
                    <a:pt x="977" y="1059"/>
                  </a:lnTo>
                  <a:lnTo>
                    <a:pt x="1303" y="326"/>
                  </a:lnTo>
                  <a:lnTo>
                    <a:pt x="1303" y="245"/>
                  </a:lnTo>
                  <a:lnTo>
                    <a:pt x="1303" y="164"/>
                  </a:lnTo>
                  <a:lnTo>
                    <a:pt x="1262" y="82"/>
                  </a:lnTo>
                  <a:lnTo>
                    <a:pt x="1221" y="42"/>
                  </a:lnTo>
                  <a:lnTo>
                    <a:pt x="1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3532987" y="1383393"/>
              <a:ext cx="31710" cy="204811"/>
            </a:xfrm>
            <a:custGeom>
              <a:avLst/>
              <a:gdLst/>
              <a:ahLst/>
              <a:cxnLst/>
              <a:rect l="l" t="t" r="r" b="b"/>
              <a:pathLst>
                <a:path w="693" h="4476" extrusionOk="0">
                  <a:moveTo>
                    <a:pt x="489" y="1"/>
                  </a:moveTo>
                  <a:lnTo>
                    <a:pt x="407" y="42"/>
                  </a:lnTo>
                  <a:lnTo>
                    <a:pt x="367" y="82"/>
                  </a:lnTo>
                  <a:lnTo>
                    <a:pt x="326" y="164"/>
                  </a:lnTo>
                  <a:lnTo>
                    <a:pt x="204" y="652"/>
                  </a:lnTo>
                  <a:lnTo>
                    <a:pt x="82" y="1180"/>
                  </a:lnTo>
                  <a:lnTo>
                    <a:pt x="41" y="1709"/>
                  </a:lnTo>
                  <a:lnTo>
                    <a:pt x="1" y="2238"/>
                  </a:lnTo>
                  <a:lnTo>
                    <a:pt x="41" y="2767"/>
                  </a:lnTo>
                  <a:lnTo>
                    <a:pt x="82" y="3296"/>
                  </a:lnTo>
                  <a:lnTo>
                    <a:pt x="163" y="3784"/>
                  </a:lnTo>
                  <a:lnTo>
                    <a:pt x="285" y="4312"/>
                  </a:lnTo>
                  <a:lnTo>
                    <a:pt x="326" y="4394"/>
                  </a:lnTo>
                  <a:lnTo>
                    <a:pt x="367" y="4435"/>
                  </a:lnTo>
                  <a:lnTo>
                    <a:pt x="448" y="4475"/>
                  </a:lnTo>
                  <a:lnTo>
                    <a:pt x="529" y="4435"/>
                  </a:lnTo>
                  <a:lnTo>
                    <a:pt x="611" y="4435"/>
                  </a:lnTo>
                  <a:lnTo>
                    <a:pt x="651" y="4353"/>
                  </a:lnTo>
                  <a:lnTo>
                    <a:pt x="651" y="4312"/>
                  </a:lnTo>
                  <a:lnTo>
                    <a:pt x="651" y="4231"/>
                  </a:lnTo>
                  <a:lnTo>
                    <a:pt x="570" y="3743"/>
                  </a:lnTo>
                  <a:lnTo>
                    <a:pt x="489" y="3214"/>
                  </a:lnTo>
                  <a:lnTo>
                    <a:pt x="448" y="2726"/>
                  </a:lnTo>
                  <a:lnTo>
                    <a:pt x="407" y="2238"/>
                  </a:lnTo>
                  <a:lnTo>
                    <a:pt x="448" y="1750"/>
                  </a:lnTo>
                  <a:lnTo>
                    <a:pt x="489" y="1221"/>
                  </a:lnTo>
                  <a:lnTo>
                    <a:pt x="570" y="733"/>
                  </a:lnTo>
                  <a:lnTo>
                    <a:pt x="692" y="245"/>
                  </a:lnTo>
                  <a:lnTo>
                    <a:pt x="692" y="164"/>
                  </a:lnTo>
                  <a:lnTo>
                    <a:pt x="692" y="82"/>
                  </a:lnTo>
                  <a:lnTo>
                    <a:pt x="611" y="42"/>
                  </a:lnTo>
                  <a:lnTo>
                    <a:pt x="5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5"/>
            <p:cNvSpPr/>
            <p:nvPr/>
          </p:nvSpPr>
          <p:spPr>
            <a:xfrm>
              <a:off x="3452955" y="1614200"/>
              <a:ext cx="193600" cy="20545"/>
            </a:xfrm>
            <a:custGeom>
              <a:avLst/>
              <a:gdLst/>
              <a:ahLst/>
              <a:cxnLst/>
              <a:rect l="l" t="t" r="r" b="b"/>
              <a:pathLst>
                <a:path w="4231" h="449" extrusionOk="0">
                  <a:moveTo>
                    <a:pt x="204" y="1"/>
                  </a:moveTo>
                  <a:lnTo>
                    <a:pt x="123" y="41"/>
                  </a:lnTo>
                  <a:lnTo>
                    <a:pt x="41" y="82"/>
                  </a:lnTo>
                  <a:lnTo>
                    <a:pt x="1" y="123"/>
                  </a:lnTo>
                  <a:lnTo>
                    <a:pt x="1" y="204"/>
                  </a:lnTo>
                  <a:lnTo>
                    <a:pt x="1" y="285"/>
                  </a:lnTo>
                  <a:lnTo>
                    <a:pt x="41" y="326"/>
                  </a:lnTo>
                  <a:lnTo>
                    <a:pt x="123" y="407"/>
                  </a:lnTo>
                  <a:lnTo>
                    <a:pt x="204" y="407"/>
                  </a:lnTo>
                  <a:lnTo>
                    <a:pt x="4068" y="448"/>
                  </a:lnTo>
                  <a:lnTo>
                    <a:pt x="4149" y="407"/>
                  </a:lnTo>
                  <a:lnTo>
                    <a:pt x="4190" y="367"/>
                  </a:lnTo>
                  <a:lnTo>
                    <a:pt x="4231" y="285"/>
                  </a:lnTo>
                  <a:lnTo>
                    <a:pt x="4231" y="245"/>
                  </a:lnTo>
                  <a:lnTo>
                    <a:pt x="4231" y="163"/>
                  </a:lnTo>
                  <a:lnTo>
                    <a:pt x="4190" y="82"/>
                  </a:lnTo>
                  <a:lnTo>
                    <a:pt x="4149" y="41"/>
                  </a:lnTo>
                  <a:lnTo>
                    <a:pt x="4068" y="41"/>
                  </a:lnTo>
                  <a:lnTo>
                    <a:pt x="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5"/>
            <p:cNvSpPr/>
            <p:nvPr/>
          </p:nvSpPr>
          <p:spPr>
            <a:xfrm>
              <a:off x="3778665" y="1560251"/>
              <a:ext cx="33540" cy="212223"/>
            </a:xfrm>
            <a:custGeom>
              <a:avLst/>
              <a:gdLst/>
              <a:ahLst/>
              <a:cxnLst/>
              <a:rect l="l" t="t" r="r" b="b"/>
              <a:pathLst>
                <a:path w="733" h="4638" extrusionOk="0">
                  <a:moveTo>
                    <a:pt x="326" y="0"/>
                  </a:moveTo>
                  <a:lnTo>
                    <a:pt x="286" y="41"/>
                  </a:lnTo>
                  <a:lnTo>
                    <a:pt x="204" y="81"/>
                  </a:lnTo>
                  <a:lnTo>
                    <a:pt x="164" y="122"/>
                  </a:lnTo>
                  <a:lnTo>
                    <a:pt x="123" y="203"/>
                  </a:lnTo>
                  <a:lnTo>
                    <a:pt x="42" y="732"/>
                  </a:lnTo>
                  <a:lnTo>
                    <a:pt x="42" y="1302"/>
                  </a:lnTo>
                  <a:lnTo>
                    <a:pt x="1" y="1830"/>
                  </a:lnTo>
                  <a:lnTo>
                    <a:pt x="42" y="2359"/>
                  </a:lnTo>
                  <a:lnTo>
                    <a:pt x="82" y="2888"/>
                  </a:lnTo>
                  <a:lnTo>
                    <a:pt x="123" y="3458"/>
                  </a:lnTo>
                  <a:lnTo>
                    <a:pt x="245" y="3986"/>
                  </a:lnTo>
                  <a:lnTo>
                    <a:pt x="367" y="4515"/>
                  </a:lnTo>
                  <a:lnTo>
                    <a:pt x="367" y="4596"/>
                  </a:lnTo>
                  <a:lnTo>
                    <a:pt x="448" y="4637"/>
                  </a:lnTo>
                  <a:lnTo>
                    <a:pt x="570" y="4637"/>
                  </a:lnTo>
                  <a:lnTo>
                    <a:pt x="652" y="4596"/>
                  </a:lnTo>
                  <a:lnTo>
                    <a:pt x="692" y="4556"/>
                  </a:lnTo>
                  <a:lnTo>
                    <a:pt x="733" y="4474"/>
                  </a:lnTo>
                  <a:lnTo>
                    <a:pt x="733" y="4393"/>
                  </a:lnTo>
                  <a:lnTo>
                    <a:pt x="611" y="3864"/>
                  </a:lnTo>
                  <a:lnTo>
                    <a:pt x="530" y="3376"/>
                  </a:lnTo>
                  <a:lnTo>
                    <a:pt x="489" y="2847"/>
                  </a:lnTo>
                  <a:lnTo>
                    <a:pt x="448" y="2319"/>
                  </a:lnTo>
                  <a:lnTo>
                    <a:pt x="408" y="1261"/>
                  </a:lnTo>
                  <a:lnTo>
                    <a:pt x="530" y="203"/>
                  </a:lnTo>
                  <a:lnTo>
                    <a:pt x="530" y="122"/>
                  </a:lnTo>
                  <a:lnTo>
                    <a:pt x="489" y="81"/>
                  </a:lnTo>
                  <a:lnTo>
                    <a:pt x="408" y="41"/>
                  </a:lnTo>
                  <a:lnTo>
                    <a:pt x="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5"/>
            <p:cNvSpPr/>
            <p:nvPr/>
          </p:nvSpPr>
          <p:spPr>
            <a:xfrm>
              <a:off x="3661432" y="1796595"/>
              <a:ext cx="186142" cy="68911"/>
            </a:xfrm>
            <a:custGeom>
              <a:avLst/>
              <a:gdLst/>
              <a:ahLst/>
              <a:cxnLst/>
              <a:rect l="l" t="t" r="r" b="b"/>
              <a:pathLst>
                <a:path w="4068" h="1506" extrusionOk="0">
                  <a:moveTo>
                    <a:pt x="204" y="1"/>
                  </a:moveTo>
                  <a:lnTo>
                    <a:pt x="122" y="42"/>
                  </a:lnTo>
                  <a:lnTo>
                    <a:pt x="82" y="82"/>
                  </a:lnTo>
                  <a:lnTo>
                    <a:pt x="41" y="123"/>
                  </a:lnTo>
                  <a:lnTo>
                    <a:pt x="0" y="204"/>
                  </a:lnTo>
                  <a:lnTo>
                    <a:pt x="41" y="286"/>
                  </a:lnTo>
                  <a:lnTo>
                    <a:pt x="82" y="326"/>
                  </a:lnTo>
                  <a:lnTo>
                    <a:pt x="122" y="408"/>
                  </a:lnTo>
                  <a:lnTo>
                    <a:pt x="204" y="408"/>
                  </a:lnTo>
                  <a:lnTo>
                    <a:pt x="692" y="448"/>
                  </a:lnTo>
                  <a:lnTo>
                    <a:pt x="1139" y="489"/>
                  </a:lnTo>
                  <a:lnTo>
                    <a:pt x="1627" y="570"/>
                  </a:lnTo>
                  <a:lnTo>
                    <a:pt x="2075" y="692"/>
                  </a:lnTo>
                  <a:lnTo>
                    <a:pt x="2522" y="855"/>
                  </a:lnTo>
                  <a:lnTo>
                    <a:pt x="2929" y="1018"/>
                  </a:lnTo>
                  <a:lnTo>
                    <a:pt x="3376" y="1221"/>
                  </a:lnTo>
                  <a:lnTo>
                    <a:pt x="3783" y="1465"/>
                  </a:lnTo>
                  <a:lnTo>
                    <a:pt x="3864" y="1506"/>
                  </a:lnTo>
                  <a:lnTo>
                    <a:pt x="3905" y="1506"/>
                  </a:lnTo>
                  <a:lnTo>
                    <a:pt x="3987" y="1465"/>
                  </a:lnTo>
                  <a:lnTo>
                    <a:pt x="4027" y="1384"/>
                  </a:lnTo>
                  <a:lnTo>
                    <a:pt x="4068" y="1343"/>
                  </a:lnTo>
                  <a:lnTo>
                    <a:pt x="4068" y="1262"/>
                  </a:lnTo>
                  <a:lnTo>
                    <a:pt x="4027" y="1181"/>
                  </a:lnTo>
                  <a:lnTo>
                    <a:pt x="3987" y="1140"/>
                  </a:lnTo>
                  <a:lnTo>
                    <a:pt x="3539" y="896"/>
                  </a:lnTo>
                  <a:lnTo>
                    <a:pt x="3092" y="652"/>
                  </a:lnTo>
                  <a:lnTo>
                    <a:pt x="2644" y="489"/>
                  </a:lnTo>
                  <a:lnTo>
                    <a:pt x="2156" y="326"/>
                  </a:lnTo>
                  <a:lnTo>
                    <a:pt x="1668" y="204"/>
                  </a:lnTo>
                  <a:lnTo>
                    <a:pt x="1180" y="82"/>
                  </a:lnTo>
                  <a:lnTo>
                    <a:pt x="692" y="42"/>
                  </a:lnTo>
                  <a:lnTo>
                    <a:pt x="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5"/>
            <p:cNvSpPr/>
            <p:nvPr/>
          </p:nvSpPr>
          <p:spPr>
            <a:xfrm>
              <a:off x="3026713" y="1850590"/>
              <a:ext cx="610542" cy="506307"/>
            </a:xfrm>
            <a:custGeom>
              <a:avLst/>
              <a:gdLst/>
              <a:ahLst/>
              <a:cxnLst/>
              <a:rect l="l" t="t" r="r" b="b"/>
              <a:pathLst>
                <a:path w="13343" h="11065" extrusionOk="0">
                  <a:moveTo>
                    <a:pt x="10292" y="1"/>
                  </a:moveTo>
                  <a:lnTo>
                    <a:pt x="9926" y="41"/>
                  </a:lnTo>
                  <a:lnTo>
                    <a:pt x="9519" y="123"/>
                  </a:lnTo>
                  <a:lnTo>
                    <a:pt x="9153" y="245"/>
                  </a:lnTo>
                  <a:lnTo>
                    <a:pt x="8827" y="448"/>
                  </a:lnTo>
                  <a:lnTo>
                    <a:pt x="8624" y="651"/>
                  </a:lnTo>
                  <a:lnTo>
                    <a:pt x="8461" y="814"/>
                  </a:lnTo>
                  <a:lnTo>
                    <a:pt x="8339" y="1017"/>
                  </a:lnTo>
                  <a:lnTo>
                    <a:pt x="8217" y="1221"/>
                  </a:lnTo>
                  <a:lnTo>
                    <a:pt x="8014" y="1668"/>
                  </a:lnTo>
                  <a:lnTo>
                    <a:pt x="7851" y="2116"/>
                  </a:lnTo>
                  <a:lnTo>
                    <a:pt x="7729" y="2400"/>
                  </a:lnTo>
                  <a:lnTo>
                    <a:pt x="7648" y="2644"/>
                  </a:lnTo>
                  <a:lnTo>
                    <a:pt x="7485" y="2889"/>
                  </a:lnTo>
                  <a:lnTo>
                    <a:pt x="7282" y="3092"/>
                  </a:lnTo>
                  <a:lnTo>
                    <a:pt x="6916" y="3417"/>
                  </a:lnTo>
                  <a:lnTo>
                    <a:pt x="6509" y="3702"/>
                  </a:lnTo>
                  <a:lnTo>
                    <a:pt x="5695" y="4149"/>
                  </a:lnTo>
                  <a:lnTo>
                    <a:pt x="5289" y="4394"/>
                  </a:lnTo>
                  <a:lnTo>
                    <a:pt x="4922" y="4678"/>
                  </a:lnTo>
                  <a:lnTo>
                    <a:pt x="4597" y="5004"/>
                  </a:lnTo>
                  <a:lnTo>
                    <a:pt x="4353" y="5410"/>
                  </a:lnTo>
                  <a:lnTo>
                    <a:pt x="4150" y="5817"/>
                  </a:lnTo>
                  <a:lnTo>
                    <a:pt x="4028" y="6305"/>
                  </a:lnTo>
                  <a:lnTo>
                    <a:pt x="3865" y="7241"/>
                  </a:lnTo>
                  <a:lnTo>
                    <a:pt x="3784" y="7729"/>
                  </a:lnTo>
                  <a:lnTo>
                    <a:pt x="3621" y="8217"/>
                  </a:lnTo>
                  <a:lnTo>
                    <a:pt x="3539" y="8461"/>
                  </a:lnTo>
                  <a:lnTo>
                    <a:pt x="3377" y="8705"/>
                  </a:lnTo>
                  <a:lnTo>
                    <a:pt x="3173" y="8909"/>
                  </a:lnTo>
                  <a:lnTo>
                    <a:pt x="2970" y="9071"/>
                  </a:lnTo>
                  <a:lnTo>
                    <a:pt x="2645" y="9234"/>
                  </a:lnTo>
                  <a:lnTo>
                    <a:pt x="2319" y="9356"/>
                  </a:lnTo>
                  <a:lnTo>
                    <a:pt x="1668" y="9519"/>
                  </a:lnTo>
                  <a:lnTo>
                    <a:pt x="1140" y="9722"/>
                  </a:lnTo>
                  <a:lnTo>
                    <a:pt x="896" y="9844"/>
                  </a:lnTo>
                  <a:lnTo>
                    <a:pt x="651" y="9966"/>
                  </a:lnTo>
                  <a:lnTo>
                    <a:pt x="448" y="10129"/>
                  </a:lnTo>
                  <a:lnTo>
                    <a:pt x="245" y="10332"/>
                  </a:lnTo>
                  <a:lnTo>
                    <a:pt x="123" y="10536"/>
                  </a:lnTo>
                  <a:lnTo>
                    <a:pt x="1" y="10820"/>
                  </a:lnTo>
                  <a:lnTo>
                    <a:pt x="1" y="10902"/>
                  </a:lnTo>
                  <a:lnTo>
                    <a:pt x="1" y="10983"/>
                  </a:lnTo>
                  <a:lnTo>
                    <a:pt x="82" y="11024"/>
                  </a:lnTo>
                  <a:lnTo>
                    <a:pt x="123" y="11064"/>
                  </a:lnTo>
                  <a:lnTo>
                    <a:pt x="285" y="11064"/>
                  </a:lnTo>
                  <a:lnTo>
                    <a:pt x="326" y="10983"/>
                  </a:lnTo>
                  <a:lnTo>
                    <a:pt x="367" y="10942"/>
                  </a:lnTo>
                  <a:lnTo>
                    <a:pt x="489" y="10698"/>
                  </a:lnTo>
                  <a:lnTo>
                    <a:pt x="611" y="10495"/>
                  </a:lnTo>
                  <a:lnTo>
                    <a:pt x="814" y="10332"/>
                  </a:lnTo>
                  <a:lnTo>
                    <a:pt x="1018" y="10210"/>
                  </a:lnTo>
                  <a:lnTo>
                    <a:pt x="1262" y="10088"/>
                  </a:lnTo>
                  <a:lnTo>
                    <a:pt x="1506" y="10007"/>
                  </a:lnTo>
                  <a:lnTo>
                    <a:pt x="1994" y="9844"/>
                  </a:lnTo>
                  <a:lnTo>
                    <a:pt x="2482" y="9722"/>
                  </a:lnTo>
                  <a:lnTo>
                    <a:pt x="2929" y="9519"/>
                  </a:lnTo>
                  <a:lnTo>
                    <a:pt x="3133" y="9437"/>
                  </a:lnTo>
                  <a:lnTo>
                    <a:pt x="3336" y="9275"/>
                  </a:lnTo>
                  <a:lnTo>
                    <a:pt x="3539" y="9112"/>
                  </a:lnTo>
                  <a:lnTo>
                    <a:pt x="3702" y="8909"/>
                  </a:lnTo>
                  <a:lnTo>
                    <a:pt x="3824" y="8705"/>
                  </a:lnTo>
                  <a:lnTo>
                    <a:pt x="3946" y="8502"/>
                  </a:lnTo>
                  <a:lnTo>
                    <a:pt x="4109" y="8095"/>
                  </a:lnTo>
                  <a:lnTo>
                    <a:pt x="4190" y="7648"/>
                  </a:lnTo>
                  <a:lnTo>
                    <a:pt x="4272" y="7160"/>
                  </a:lnTo>
                  <a:lnTo>
                    <a:pt x="4353" y="6712"/>
                  </a:lnTo>
                  <a:lnTo>
                    <a:pt x="4434" y="6265"/>
                  </a:lnTo>
                  <a:lnTo>
                    <a:pt x="4556" y="5817"/>
                  </a:lnTo>
                  <a:lnTo>
                    <a:pt x="4800" y="5410"/>
                  </a:lnTo>
                  <a:lnTo>
                    <a:pt x="5045" y="5085"/>
                  </a:lnTo>
                  <a:lnTo>
                    <a:pt x="5411" y="4800"/>
                  </a:lnTo>
                  <a:lnTo>
                    <a:pt x="5777" y="4556"/>
                  </a:lnTo>
                  <a:lnTo>
                    <a:pt x="6143" y="4312"/>
                  </a:lnTo>
                  <a:lnTo>
                    <a:pt x="6956" y="3865"/>
                  </a:lnTo>
                  <a:lnTo>
                    <a:pt x="7322" y="3621"/>
                  </a:lnTo>
                  <a:lnTo>
                    <a:pt x="7648" y="3336"/>
                  </a:lnTo>
                  <a:lnTo>
                    <a:pt x="7810" y="3092"/>
                  </a:lnTo>
                  <a:lnTo>
                    <a:pt x="7973" y="2848"/>
                  </a:lnTo>
                  <a:lnTo>
                    <a:pt x="8177" y="2360"/>
                  </a:lnTo>
                  <a:lnTo>
                    <a:pt x="8339" y="1872"/>
                  </a:lnTo>
                  <a:lnTo>
                    <a:pt x="8543" y="1384"/>
                  </a:lnTo>
                  <a:lnTo>
                    <a:pt x="8787" y="1058"/>
                  </a:lnTo>
                  <a:lnTo>
                    <a:pt x="9071" y="773"/>
                  </a:lnTo>
                  <a:lnTo>
                    <a:pt x="9397" y="611"/>
                  </a:lnTo>
                  <a:lnTo>
                    <a:pt x="9763" y="448"/>
                  </a:lnTo>
                  <a:lnTo>
                    <a:pt x="10170" y="407"/>
                  </a:lnTo>
                  <a:lnTo>
                    <a:pt x="10617" y="407"/>
                  </a:lnTo>
                  <a:lnTo>
                    <a:pt x="11065" y="448"/>
                  </a:lnTo>
                  <a:lnTo>
                    <a:pt x="11512" y="570"/>
                  </a:lnTo>
                  <a:lnTo>
                    <a:pt x="11919" y="733"/>
                  </a:lnTo>
                  <a:lnTo>
                    <a:pt x="12326" y="936"/>
                  </a:lnTo>
                  <a:lnTo>
                    <a:pt x="12692" y="1221"/>
                  </a:lnTo>
                  <a:lnTo>
                    <a:pt x="13017" y="1506"/>
                  </a:lnTo>
                  <a:lnTo>
                    <a:pt x="13098" y="1546"/>
                  </a:lnTo>
                  <a:lnTo>
                    <a:pt x="13220" y="1546"/>
                  </a:lnTo>
                  <a:lnTo>
                    <a:pt x="13302" y="1506"/>
                  </a:lnTo>
                  <a:lnTo>
                    <a:pt x="13342" y="1424"/>
                  </a:lnTo>
                  <a:lnTo>
                    <a:pt x="13342" y="1384"/>
                  </a:lnTo>
                  <a:lnTo>
                    <a:pt x="13342" y="1302"/>
                  </a:lnTo>
                  <a:lnTo>
                    <a:pt x="13302" y="1221"/>
                  </a:lnTo>
                  <a:lnTo>
                    <a:pt x="13017" y="936"/>
                  </a:lnTo>
                  <a:lnTo>
                    <a:pt x="12651" y="692"/>
                  </a:lnTo>
                  <a:lnTo>
                    <a:pt x="12326" y="489"/>
                  </a:lnTo>
                  <a:lnTo>
                    <a:pt x="11919" y="285"/>
                  </a:lnTo>
                  <a:lnTo>
                    <a:pt x="11512" y="163"/>
                  </a:lnTo>
                  <a:lnTo>
                    <a:pt x="11105" y="41"/>
                  </a:lnTo>
                  <a:lnTo>
                    <a:pt x="10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5"/>
            <p:cNvSpPr/>
            <p:nvPr/>
          </p:nvSpPr>
          <p:spPr>
            <a:xfrm>
              <a:off x="3711675" y="517913"/>
              <a:ext cx="251300" cy="1377347"/>
            </a:xfrm>
            <a:custGeom>
              <a:avLst/>
              <a:gdLst/>
              <a:ahLst/>
              <a:cxnLst/>
              <a:rect l="l" t="t" r="r" b="b"/>
              <a:pathLst>
                <a:path w="5492" h="30101" extrusionOk="0">
                  <a:moveTo>
                    <a:pt x="163" y="0"/>
                  </a:moveTo>
                  <a:lnTo>
                    <a:pt x="82" y="41"/>
                  </a:lnTo>
                  <a:lnTo>
                    <a:pt x="41" y="82"/>
                  </a:lnTo>
                  <a:lnTo>
                    <a:pt x="0" y="163"/>
                  </a:lnTo>
                  <a:lnTo>
                    <a:pt x="0" y="245"/>
                  </a:lnTo>
                  <a:lnTo>
                    <a:pt x="41" y="285"/>
                  </a:lnTo>
                  <a:lnTo>
                    <a:pt x="123" y="367"/>
                  </a:lnTo>
                  <a:lnTo>
                    <a:pt x="407" y="529"/>
                  </a:lnTo>
                  <a:lnTo>
                    <a:pt x="692" y="692"/>
                  </a:lnTo>
                  <a:lnTo>
                    <a:pt x="977" y="895"/>
                  </a:lnTo>
                  <a:lnTo>
                    <a:pt x="1221" y="1099"/>
                  </a:lnTo>
                  <a:lnTo>
                    <a:pt x="1668" y="1587"/>
                  </a:lnTo>
                  <a:lnTo>
                    <a:pt x="2034" y="2156"/>
                  </a:lnTo>
                  <a:lnTo>
                    <a:pt x="2319" y="2726"/>
                  </a:lnTo>
                  <a:lnTo>
                    <a:pt x="2604" y="3336"/>
                  </a:lnTo>
                  <a:lnTo>
                    <a:pt x="2766" y="3987"/>
                  </a:lnTo>
                  <a:lnTo>
                    <a:pt x="2889" y="4638"/>
                  </a:lnTo>
                  <a:lnTo>
                    <a:pt x="3011" y="5451"/>
                  </a:lnTo>
                  <a:lnTo>
                    <a:pt x="3051" y="6265"/>
                  </a:lnTo>
                  <a:lnTo>
                    <a:pt x="3051" y="7078"/>
                  </a:lnTo>
                  <a:lnTo>
                    <a:pt x="3011" y="7892"/>
                  </a:lnTo>
                  <a:lnTo>
                    <a:pt x="2929" y="9559"/>
                  </a:lnTo>
                  <a:lnTo>
                    <a:pt x="2929" y="10373"/>
                  </a:lnTo>
                  <a:lnTo>
                    <a:pt x="2929" y="11186"/>
                  </a:lnTo>
                  <a:lnTo>
                    <a:pt x="3011" y="11959"/>
                  </a:lnTo>
                  <a:lnTo>
                    <a:pt x="3133" y="12691"/>
                  </a:lnTo>
                  <a:lnTo>
                    <a:pt x="3295" y="13424"/>
                  </a:lnTo>
                  <a:lnTo>
                    <a:pt x="3539" y="14156"/>
                  </a:lnTo>
                  <a:lnTo>
                    <a:pt x="4149" y="15579"/>
                  </a:lnTo>
                  <a:lnTo>
                    <a:pt x="4434" y="16312"/>
                  </a:lnTo>
                  <a:lnTo>
                    <a:pt x="4678" y="17044"/>
                  </a:lnTo>
                  <a:lnTo>
                    <a:pt x="4882" y="17857"/>
                  </a:lnTo>
                  <a:lnTo>
                    <a:pt x="4963" y="18630"/>
                  </a:lnTo>
                  <a:lnTo>
                    <a:pt x="5004" y="19444"/>
                  </a:lnTo>
                  <a:lnTo>
                    <a:pt x="4963" y="20257"/>
                  </a:lnTo>
                  <a:lnTo>
                    <a:pt x="4922" y="21071"/>
                  </a:lnTo>
                  <a:lnTo>
                    <a:pt x="4800" y="21884"/>
                  </a:lnTo>
                  <a:lnTo>
                    <a:pt x="4597" y="23511"/>
                  </a:lnTo>
                  <a:lnTo>
                    <a:pt x="4516" y="24325"/>
                  </a:lnTo>
                  <a:lnTo>
                    <a:pt x="4434" y="25138"/>
                  </a:lnTo>
                  <a:lnTo>
                    <a:pt x="4394" y="25992"/>
                  </a:lnTo>
                  <a:lnTo>
                    <a:pt x="4394" y="26806"/>
                  </a:lnTo>
                  <a:lnTo>
                    <a:pt x="4475" y="27620"/>
                  </a:lnTo>
                  <a:lnTo>
                    <a:pt x="4597" y="28433"/>
                  </a:lnTo>
                  <a:lnTo>
                    <a:pt x="4841" y="29206"/>
                  </a:lnTo>
                  <a:lnTo>
                    <a:pt x="4963" y="29613"/>
                  </a:lnTo>
                  <a:lnTo>
                    <a:pt x="5126" y="29979"/>
                  </a:lnTo>
                  <a:lnTo>
                    <a:pt x="5207" y="30060"/>
                  </a:lnTo>
                  <a:lnTo>
                    <a:pt x="5248" y="30101"/>
                  </a:lnTo>
                  <a:lnTo>
                    <a:pt x="5329" y="30101"/>
                  </a:lnTo>
                  <a:lnTo>
                    <a:pt x="5410" y="30060"/>
                  </a:lnTo>
                  <a:lnTo>
                    <a:pt x="5451" y="30019"/>
                  </a:lnTo>
                  <a:lnTo>
                    <a:pt x="5492" y="29938"/>
                  </a:lnTo>
                  <a:lnTo>
                    <a:pt x="5492" y="29857"/>
                  </a:lnTo>
                  <a:lnTo>
                    <a:pt x="5492" y="29775"/>
                  </a:lnTo>
                  <a:lnTo>
                    <a:pt x="5207" y="29084"/>
                  </a:lnTo>
                  <a:lnTo>
                    <a:pt x="5004" y="28352"/>
                  </a:lnTo>
                  <a:lnTo>
                    <a:pt x="4841" y="27620"/>
                  </a:lnTo>
                  <a:lnTo>
                    <a:pt x="4800" y="26847"/>
                  </a:lnTo>
                  <a:lnTo>
                    <a:pt x="4760" y="26074"/>
                  </a:lnTo>
                  <a:lnTo>
                    <a:pt x="4800" y="25301"/>
                  </a:lnTo>
                  <a:lnTo>
                    <a:pt x="4882" y="24569"/>
                  </a:lnTo>
                  <a:lnTo>
                    <a:pt x="4963" y="23796"/>
                  </a:lnTo>
                  <a:lnTo>
                    <a:pt x="5166" y="22210"/>
                  </a:lnTo>
                  <a:lnTo>
                    <a:pt x="5288" y="21396"/>
                  </a:lnTo>
                  <a:lnTo>
                    <a:pt x="5329" y="20583"/>
                  </a:lnTo>
                  <a:lnTo>
                    <a:pt x="5370" y="19810"/>
                  </a:lnTo>
                  <a:lnTo>
                    <a:pt x="5370" y="18996"/>
                  </a:lnTo>
                  <a:lnTo>
                    <a:pt x="5329" y="18183"/>
                  </a:lnTo>
                  <a:lnTo>
                    <a:pt x="5166" y="17369"/>
                  </a:lnTo>
                  <a:lnTo>
                    <a:pt x="4963" y="16637"/>
                  </a:lnTo>
                  <a:lnTo>
                    <a:pt x="4719" y="15905"/>
                  </a:lnTo>
                  <a:lnTo>
                    <a:pt x="4109" y="14481"/>
                  </a:lnTo>
                  <a:lnTo>
                    <a:pt x="3824" y="13708"/>
                  </a:lnTo>
                  <a:lnTo>
                    <a:pt x="3580" y="12935"/>
                  </a:lnTo>
                  <a:lnTo>
                    <a:pt x="3417" y="12163"/>
                  </a:lnTo>
                  <a:lnTo>
                    <a:pt x="3336" y="11349"/>
                  </a:lnTo>
                  <a:lnTo>
                    <a:pt x="3295" y="10536"/>
                  </a:lnTo>
                  <a:lnTo>
                    <a:pt x="3336" y="9722"/>
                  </a:lnTo>
                  <a:lnTo>
                    <a:pt x="3377" y="8095"/>
                  </a:lnTo>
                  <a:lnTo>
                    <a:pt x="3417" y="7281"/>
                  </a:lnTo>
                  <a:lnTo>
                    <a:pt x="3417" y="6468"/>
                  </a:lnTo>
                  <a:lnTo>
                    <a:pt x="3417" y="5654"/>
                  </a:lnTo>
                  <a:lnTo>
                    <a:pt x="3336" y="4841"/>
                  </a:lnTo>
                  <a:lnTo>
                    <a:pt x="3214" y="4109"/>
                  </a:lnTo>
                  <a:lnTo>
                    <a:pt x="3011" y="3377"/>
                  </a:lnTo>
                  <a:lnTo>
                    <a:pt x="2766" y="2685"/>
                  </a:lnTo>
                  <a:lnTo>
                    <a:pt x="2400" y="2034"/>
                  </a:lnTo>
                  <a:lnTo>
                    <a:pt x="1994" y="1424"/>
                  </a:lnTo>
                  <a:lnTo>
                    <a:pt x="1790" y="1139"/>
                  </a:lnTo>
                  <a:lnTo>
                    <a:pt x="1546" y="855"/>
                  </a:lnTo>
                  <a:lnTo>
                    <a:pt x="1261" y="611"/>
                  </a:lnTo>
                  <a:lnTo>
                    <a:pt x="977" y="367"/>
                  </a:lnTo>
                  <a:lnTo>
                    <a:pt x="651" y="204"/>
                  </a:lnTo>
                  <a:lnTo>
                    <a:pt x="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3495785" y="326184"/>
              <a:ext cx="338789" cy="253176"/>
            </a:xfrm>
            <a:custGeom>
              <a:avLst/>
              <a:gdLst/>
              <a:ahLst/>
              <a:cxnLst/>
              <a:rect l="l" t="t" r="r" b="b"/>
              <a:pathLst>
                <a:path w="7404" h="5533" extrusionOk="0">
                  <a:moveTo>
                    <a:pt x="6386" y="1"/>
                  </a:moveTo>
                  <a:lnTo>
                    <a:pt x="6183" y="41"/>
                  </a:lnTo>
                  <a:lnTo>
                    <a:pt x="6020" y="164"/>
                  </a:lnTo>
                  <a:lnTo>
                    <a:pt x="5898" y="286"/>
                  </a:lnTo>
                  <a:lnTo>
                    <a:pt x="5776" y="489"/>
                  </a:lnTo>
                  <a:lnTo>
                    <a:pt x="5654" y="692"/>
                  </a:lnTo>
                  <a:lnTo>
                    <a:pt x="5613" y="936"/>
                  </a:lnTo>
                  <a:lnTo>
                    <a:pt x="5532" y="1140"/>
                  </a:lnTo>
                  <a:lnTo>
                    <a:pt x="5532" y="1465"/>
                  </a:lnTo>
                  <a:lnTo>
                    <a:pt x="5451" y="1750"/>
                  </a:lnTo>
                  <a:lnTo>
                    <a:pt x="5329" y="1384"/>
                  </a:lnTo>
                  <a:lnTo>
                    <a:pt x="5247" y="1221"/>
                  </a:lnTo>
                  <a:lnTo>
                    <a:pt x="5125" y="1058"/>
                  </a:lnTo>
                  <a:lnTo>
                    <a:pt x="4922" y="814"/>
                  </a:lnTo>
                  <a:lnTo>
                    <a:pt x="4637" y="611"/>
                  </a:lnTo>
                  <a:lnTo>
                    <a:pt x="4515" y="570"/>
                  </a:lnTo>
                  <a:lnTo>
                    <a:pt x="4352" y="530"/>
                  </a:lnTo>
                  <a:lnTo>
                    <a:pt x="4190" y="570"/>
                  </a:lnTo>
                  <a:lnTo>
                    <a:pt x="4027" y="611"/>
                  </a:lnTo>
                  <a:lnTo>
                    <a:pt x="3905" y="692"/>
                  </a:lnTo>
                  <a:lnTo>
                    <a:pt x="3783" y="814"/>
                  </a:lnTo>
                  <a:lnTo>
                    <a:pt x="3661" y="977"/>
                  </a:lnTo>
                  <a:lnTo>
                    <a:pt x="3580" y="1140"/>
                  </a:lnTo>
                  <a:lnTo>
                    <a:pt x="3498" y="1465"/>
                  </a:lnTo>
                  <a:lnTo>
                    <a:pt x="3417" y="1791"/>
                  </a:lnTo>
                  <a:lnTo>
                    <a:pt x="3417" y="2157"/>
                  </a:lnTo>
                  <a:lnTo>
                    <a:pt x="3458" y="2523"/>
                  </a:lnTo>
                  <a:lnTo>
                    <a:pt x="3132" y="2238"/>
                  </a:lnTo>
                  <a:lnTo>
                    <a:pt x="2969" y="2157"/>
                  </a:lnTo>
                  <a:lnTo>
                    <a:pt x="2807" y="2075"/>
                  </a:lnTo>
                  <a:lnTo>
                    <a:pt x="2603" y="2035"/>
                  </a:lnTo>
                  <a:lnTo>
                    <a:pt x="2400" y="2075"/>
                  </a:lnTo>
                  <a:lnTo>
                    <a:pt x="2197" y="2116"/>
                  </a:lnTo>
                  <a:lnTo>
                    <a:pt x="1993" y="2238"/>
                  </a:lnTo>
                  <a:lnTo>
                    <a:pt x="1830" y="2360"/>
                  </a:lnTo>
                  <a:lnTo>
                    <a:pt x="1668" y="2523"/>
                  </a:lnTo>
                  <a:lnTo>
                    <a:pt x="1586" y="2685"/>
                  </a:lnTo>
                  <a:lnTo>
                    <a:pt x="1505" y="2889"/>
                  </a:lnTo>
                  <a:lnTo>
                    <a:pt x="1464" y="3092"/>
                  </a:lnTo>
                  <a:lnTo>
                    <a:pt x="1424" y="3255"/>
                  </a:lnTo>
                  <a:lnTo>
                    <a:pt x="1464" y="3458"/>
                  </a:lnTo>
                  <a:lnTo>
                    <a:pt x="1505" y="3662"/>
                  </a:lnTo>
                  <a:lnTo>
                    <a:pt x="1505" y="3662"/>
                  </a:lnTo>
                  <a:lnTo>
                    <a:pt x="1302" y="3621"/>
                  </a:lnTo>
                  <a:lnTo>
                    <a:pt x="1098" y="3580"/>
                  </a:lnTo>
                  <a:lnTo>
                    <a:pt x="854" y="3621"/>
                  </a:lnTo>
                  <a:lnTo>
                    <a:pt x="570" y="3743"/>
                  </a:lnTo>
                  <a:lnTo>
                    <a:pt x="325" y="3865"/>
                  </a:lnTo>
                  <a:lnTo>
                    <a:pt x="163" y="4109"/>
                  </a:lnTo>
                  <a:lnTo>
                    <a:pt x="41" y="4394"/>
                  </a:lnTo>
                  <a:lnTo>
                    <a:pt x="0" y="4557"/>
                  </a:lnTo>
                  <a:lnTo>
                    <a:pt x="0" y="4679"/>
                  </a:lnTo>
                  <a:lnTo>
                    <a:pt x="41" y="4841"/>
                  </a:lnTo>
                  <a:lnTo>
                    <a:pt x="81" y="5004"/>
                  </a:lnTo>
                  <a:lnTo>
                    <a:pt x="163" y="5126"/>
                  </a:lnTo>
                  <a:lnTo>
                    <a:pt x="285" y="5248"/>
                  </a:lnTo>
                  <a:lnTo>
                    <a:pt x="407" y="5329"/>
                  </a:lnTo>
                  <a:lnTo>
                    <a:pt x="570" y="5411"/>
                  </a:lnTo>
                  <a:lnTo>
                    <a:pt x="895" y="5492"/>
                  </a:lnTo>
                  <a:lnTo>
                    <a:pt x="1220" y="5533"/>
                  </a:lnTo>
                  <a:lnTo>
                    <a:pt x="1993" y="5533"/>
                  </a:lnTo>
                  <a:lnTo>
                    <a:pt x="2400" y="5492"/>
                  </a:lnTo>
                  <a:lnTo>
                    <a:pt x="3173" y="5370"/>
                  </a:lnTo>
                  <a:lnTo>
                    <a:pt x="3824" y="5248"/>
                  </a:lnTo>
                  <a:lnTo>
                    <a:pt x="4108" y="5167"/>
                  </a:lnTo>
                  <a:lnTo>
                    <a:pt x="4393" y="5045"/>
                  </a:lnTo>
                  <a:lnTo>
                    <a:pt x="4841" y="4801"/>
                  </a:lnTo>
                  <a:lnTo>
                    <a:pt x="5247" y="4516"/>
                  </a:lnTo>
                  <a:lnTo>
                    <a:pt x="5613" y="4190"/>
                  </a:lnTo>
                  <a:lnTo>
                    <a:pt x="5939" y="3865"/>
                  </a:lnTo>
                  <a:lnTo>
                    <a:pt x="6264" y="3458"/>
                  </a:lnTo>
                  <a:lnTo>
                    <a:pt x="6549" y="3052"/>
                  </a:lnTo>
                  <a:lnTo>
                    <a:pt x="6834" y="2645"/>
                  </a:lnTo>
                  <a:lnTo>
                    <a:pt x="7037" y="2197"/>
                  </a:lnTo>
                  <a:lnTo>
                    <a:pt x="7240" y="1750"/>
                  </a:lnTo>
                  <a:lnTo>
                    <a:pt x="7322" y="1506"/>
                  </a:lnTo>
                  <a:lnTo>
                    <a:pt x="7403" y="1262"/>
                  </a:lnTo>
                  <a:lnTo>
                    <a:pt x="7403" y="1058"/>
                  </a:lnTo>
                  <a:lnTo>
                    <a:pt x="7403" y="814"/>
                  </a:lnTo>
                  <a:lnTo>
                    <a:pt x="7322" y="570"/>
                  </a:lnTo>
                  <a:lnTo>
                    <a:pt x="7200" y="367"/>
                  </a:lnTo>
                  <a:lnTo>
                    <a:pt x="7078" y="204"/>
                  </a:lnTo>
                  <a:lnTo>
                    <a:pt x="6915" y="82"/>
                  </a:lnTo>
                  <a:lnTo>
                    <a:pt x="67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3694927" y="750550"/>
              <a:ext cx="174977" cy="83828"/>
            </a:xfrm>
            <a:custGeom>
              <a:avLst/>
              <a:gdLst/>
              <a:ahLst/>
              <a:cxnLst/>
              <a:rect l="l" t="t" r="r" b="b"/>
              <a:pathLst>
                <a:path w="3824" h="1832" extrusionOk="0">
                  <a:moveTo>
                    <a:pt x="204" y="1"/>
                  </a:moveTo>
                  <a:lnTo>
                    <a:pt x="122" y="42"/>
                  </a:lnTo>
                  <a:lnTo>
                    <a:pt x="41" y="82"/>
                  </a:lnTo>
                  <a:lnTo>
                    <a:pt x="0" y="123"/>
                  </a:lnTo>
                  <a:lnTo>
                    <a:pt x="0" y="204"/>
                  </a:lnTo>
                  <a:lnTo>
                    <a:pt x="0" y="286"/>
                  </a:lnTo>
                  <a:lnTo>
                    <a:pt x="41" y="367"/>
                  </a:lnTo>
                  <a:lnTo>
                    <a:pt x="122" y="408"/>
                  </a:lnTo>
                  <a:lnTo>
                    <a:pt x="651" y="408"/>
                  </a:lnTo>
                  <a:lnTo>
                    <a:pt x="1099" y="489"/>
                  </a:lnTo>
                  <a:lnTo>
                    <a:pt x="1546" y="570"/>
                  </a:lnTo>
                  <a:lnTo>
                    <a:pt x="1994" y="733"/>
                  </a:lnTo>
                  <a:lnTo>
                    <a:pt x="2400" y="937"/>
                  </a:lnTo>
                  <a:lnTo>
                    <a:pt x="2766" y="1181"/>
                  </a:lnTo>
                  <a:lnTo>
                    <a:pt x="3132" y="1465"/>
                  </a:lnTo>
                  <a:lnTo>
                    <a:pt x="3499" y="1791"/>
                  </a:lnTo>
                  <a:lnTo>
                    <a:pt x="3539" y="1831"/>
                  </a:lnTo>
                  <a:lnTo>
                    <a:pt x="3702" y="1831"/>
                  </a:lnTo>
                  <a:lnTo>
                    <a:pt x="3743" y="1791"/>
                  </a:lnTo>
                  <a:lnTo>
                    <a:pt x="3783" y="1709"/>
                  </a:lnTo>
                  <a:lnTo>
                    <a:pt x="3824" y="1628"/>
                  </a:lnTo>
                  <a:lnTo>
                    <a:pt x="3824" y="1587"/>
                  </a:lnTo>
                  <a:lnTo>
                    <a:pt x="3743" y="1506"/>
                  </a:lnTo>
                  <a:lnTo>
                    <a:pt x="3417" y="1140"/>
                  </a:lnTo>
                  <a:lnTo>
                    <a:pt x="3010" y="855"/>
                  </a:lnTo>
                  <a:lnTo>
                    <a:pt x="2604" y="570"/>
                  </a:lnTo>
                  <a:lnTo>
                    <a:pt x="2116" y="367"/>
                  </a:lnTo>
                  <a:lnTo>
                    <a:pt x="1668" y="204"/>
                  </a:lnTo>
                  <a:lnTo>
                    <a:pt x="1180" y="82"/>
                  </a:lnTo>
                  <a:lnTo>
                    <a:pt x="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3851284" y="638899"/>
              <a:ext cx="117276" cy="139652"/>
            </a:xfrm>
            <a:custGeom>
              <a:avLst/>
              <a:gdLst/>
              <a:ahLst/>
              <a:cxnLst/>
              <a:rect l="l" t="t" r="r" b="b"/>
              <a:pathLst>
                <a:path w="2563" h="3052" extrusionOk="0">
                  <a:moveTo>
                    <a:pt x="2278" y="0"/>
                  </a:moveTo>
                  <a:lnTo>
                    <a:pt x="1871" y="244"/>
                  </a:lnTo>
                  <a:lnTo>
                    <a:pt x="1505" y="489"/>
                  </a:lnTo>
                  <a:lnTo>
                    <a:pt x="1139" y="814"/>
                  </a:lnTo>
                  <a:lnTo>
                    <a:pt x="814" y="1139"/>
                  </a:lnTo>
                  <a:lnTo>
                    <a:pt x="570" y="1505"/>
                  </a:lnTo>
                  <a:lnTo>
                    <a:pt x="326" y="1912"/>
                  </a:lnTo>
                  <a:lnTo>
                    <a:pt x="163" y="2360"/>
                  </a:lnTo>
                  <a:lnTo>
                    <a:pt x="0" y="2807"/>
                  </a:lnTo>
                  <a:lnTo>
                    <a:pt x="0" y="2888"/>
                  </a:lnTo>
                  <a:lnTo>
                    <a:pt x="41" y="2970"/>
                  </a:lnTo>
                  <a:lnTo>
                    <a:pt x="122" y="3010"/>
                  </a:lnTo>
                  <a:lnTo>
                    <a:pt x="163" y="3051"/>
                  </a:lnTo>
                  <a:lnTo>
                    <a:pt x="326" y="3051"/>
                  </a:lnTo>
                  <a:lnTo>
                    <a:pt x="366" y="3010"/>
                  </a:lnTo>
                  <a:lnTo>
                    <a:pt x="407" y="2929"/>
                  </a:lnTo>
                  <a:lnTo>
                    <a:pt x="529" y="2522"/>
                  </a:lnTo>
                  <a:lnTo>
                    <a:pt x="692" y="2116"/>
                  </a:lnTo>
                  <a:lnTo>
                    <a:pt x="895" y="1749"/>
                  </a:lnTo>
                  <a:lnTo>
                    <a:pt x="1139" y="1383"/>
                  </a:lnTo>
                  <a:lnTo>
                    <a:pt x="1424" y="1058"/>
                  </a:lnTo>
                  <a:lnTo>
                    <a:pt x="1749" y="814"/>
                  </a:lnTo>
                  <a:lnTo>
                    <a:pt x="2115" y="570"/>
                  </a:lnTo>
                  <a:lnTo>
                    <a:pt x="2481" y="366"/>
                  </a:lnTo>
                  <a:lnTo>
                    <a:pt x="2563" y="285"/>
                  </a:lnTo>
                  <a:lnTo>
                    <a:pt x="2563" y="244"/>
                  </a:lnTo>
                  <a:lnTo>
                    <a:pt x="2563" y="163"/>
                  </a:lnTo>
                  <a:lnTo>
                    <a:pt x="2563" y="82"/>
                  </a:lnTo>
                  <a:lnTo>
                    <a:pt x="24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3761918" y="964610"/>
              <a:ext cx="106157" cy="119153"/>
            </a:xfrm>
            <a:custGeom>
              <a:avLst/>
              <a:gdLst/>
              <a:ahLst/>
              <a:cxnLst/>
              <a:rect l="l" t="t" r="r" b="b"/>
              <a:pathLst>
                <a:path w="2320" h="2604" extrusionOk="0">
                  <a:moveTo>
                    <a:pt x="123" y="1"/>
                  </a:moveTo>
                  <a:lnTo>
                    <a:pt x="41" y="82"/>
                  </a:lnTo>
                  <a:lnTo>
                    <a:pt x="1" y="123"/>
                  </a:lnTo>
                  <a:lnTo>
                    <a:pt x="1" y="204"/>
                  </a:lnTo>
                  <a:lnTo>
                    <a:pt x="41" y="285"/>
                  </a:lnTo>
                  <a:lnTo>
                    <a:pt x="82" y="326"/>
                  </a:lnTo>
                  <a:lnTo>
                    <a:pt x="163" y="367"/>
                  </a:lnTo>
                  <a:lnTo>
                    <a:pt x="489" y="530"/>
                  </a:lnTo>
                  <a:lnTo>
                    <a:pt x="774" y="733"/>
                  </a:lnTo>
                  <a:lnTo>
                    <a:pt x="1058" y="936"/>
                  </a:lnTo>
                  <a:lnTo>
                    <a:pt x="1302" y="1180"/>
                  </a:lnTo>
                  <a:lnTo>
                    <a:pt x="1506" y="1465"/>
                  </a:lnTo>
                  <a:lnTo>
                    <a:pt x="1709" y="1790"/>
                  </a:lnTo>
                  <a:lnTo>
                    <a:pt x="1831" y="2116"/>
                  </a:lnTo>
                  <a:lnTo>
                    <a:pt x="1953" y="2441"/>
                  </a:lnTo>
                  <a:lnTo>
                    <a:pt x="1994" y="2523"/>
                  </a:lnTo>
                  <a:lnTo>
                    <a:pt x="2035" y="2563"/>
                  </a:lnTo>
                  <a:lnTo>
                    <a:pt x="2116" y="2604"/>
                  </a:lnTo>
                  <a:lnTo>
                    <a:pt x="2197" y="2563"/>
                  </a:lnTo>
                  <a:lnTo>
                    <a:pt x="2238" y="2563"/>
                  </a:lnTo>
                  <a:lnTo>
                    <a:pt x="2319" y="2482"/>
                  </a:lnTo>
                  <a:lnTo>
                    <a:pt x="2319" y="2441"/>
                  </a:lnTo>
                  <a:lnTo>
                    <a:pt x="2319" y="2319"/>
                  </a:lnTo>
                  <a:lnTo>
                    <a:pt x="2197" y="1953"/>
                  </a:lnTo>
                  <a:lnTo>
                    <a:pt x="2035" y="1587"/>
                  </a:lnTo>
                  <a:lnTo>
                    <a:pt x="1831" y="1221"/>
                  </a:lnTo>
                  <a:lnTo>
                    <a:pt x="1587" y="896"/>
                  </a:lnTo>
                  <a:lnTo>
                    <a:pt x="1302" y="611"/>
                  </a:lnTo>
                  <a:lnTo>
                    <a:pt x="977" y="367"/>
                  </a:lnTo>
                  <a:lnTo>
                    <a:pt x="652" y="163"/>
                  </a:lnTo>
                  <a:lnTo>
                    <a:pt x="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3873615" y="1003688"/>
              <a:ext cx="80076" cy="147110"/>
            </a:xfrm>
            <a:custGeom>
              <a:avLst/>
              <a:gdLst/>
              <a:ahLst/>
              <a:cxnLst/>
              <a:rect l="l" t="t" r="r" b="b"/>
              <a:pathLst>
                <a:path w="1750" h="3215" extrusionOk="0">
                  <a:moveTo>
                    <a:pt x="1546" y="1"/>
                  </a:moveTo>
                  <a:lnTo>
                    <a:pt x="1465" y="42"/>
                  </a:lnTo>
                  <a:lnTo>
                    <a:pt x="1139" y="286"/>
                  </a:lnTo>
                  <a:lnTo>
                    <a:pt x="814" y="611"/>
                  </a:lnTo>
                  <a:lnTo>
                    <a:pt x="570" y="936"/>
                  </a:lnTo>
                  <a:lnTo>
                    <a:pt x="326" y="1343"/>
                  </a:lnTo>
                  <a:lnTo>
                    <a:pt x="163" y="1709"/>
                  </a:lnTo>
                  <a:lnTo>
                    <a:pt x="41" y="2157"/>
                  </a:lnTo>
                  <a:lnTo>
                    <a:pt x="0" y="2564"/>
                  </a:lnTo>
                  <a:lnTo>
                    <a:pt x="0" y="3011"/>
                  </a:lnTo>
                  <a:lnTo>
                    <a:pt x="41" y="3092"/>
                  </a:lnTo>
                  <a:lnTo>
                    <a:pt x="82" y="3174"/>
                  </a:lnTo>
                  <a:lnTo>
                    <a:pt x="122" y="3214"/>
                  </a:lnTo>
                  <a:lnTo>
                    <a:pt x="285" y="3214"/>
                  </a:lnTo>
                  <a:lnTo>
                    <a:pt x="366" y="3174"/>
                  </a:lnTo>
                  <a:lnTo>
                    <a:pt x="407" y="3092"/>
                  </a:lnTo>
                  <a:lnTo>
                    <a:pt x="407" y="3011"/>
                  </a:lnTo>
                  <a:lnTo>
                    <a:pt x="407" y="2645"/>
                  </a:lnTo>
                  <a:lnTo>
                    <a:pt x="448" y="2238"/>
                  </a:lnTo>
                  <a:lnTo>
                    <a:pt x="529" y="1872"/>
                  </a:lnTo>
                  <a:lnTo>
                    <a:pt x="692" y="1506"/>
                  </a:lnTo>
                  <a:lnTo>
                    <a:pt x="855" y="1181"/>
                  </a:lnTo>
                  <a:lnTo>
                    <a:pt x="1099" y="896"/>
                  </a:lnTo>
                  <a:lnTo>
                    <a:pt x="1383" y="611"/>
                  </a:lnTo>
                  <a:lnTo>
                    <a:pt x="1668" y="367"/>
                  </a:lnTo>
                  <a:lnTo>
                    <a:pt x="1749" y="286"/>
                  </a:lnTo>
                  <a:lnTo>
                    <a:pt x="1749" y="245"/>
                  </a:lnTo>
                  <a:lnTo>
                    <a:pt x="1749" y="164"/>
                  </a:lnTo>
                  <a:lnTo>
                    <a:pt x="1749" y="82"/>
                  </a:lnTo>
                  <a:lnTo>
                    <a:pt x="1668" y="42"/>
                  </a:lnTo>
                  <a:lnTo>
                    <a:pt x="16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5"/>
            <p:cNvSpPr/>
            <p:nvPr/>
          </p:nvSpPr>
          <p:spPr>
            <a:xfrm>
              <a:off x="3830785" y="1215871"/>
              <a:ext cx="111740" cy="102451"/>
            </a:xfrm>
            <a:custGeom>
              <a:avLst/>
              <a:gdLst/>
              <a:ahLst/>
              <a:cxnLst/>
              <a:rect l="l" t="t" r="r" b="b"/>
              <a:pathLst>
                <a:path w="2442" h="2239" extrusionOk="0">
                  <a:moveTo>
                    <a:pt x="82" y="1"/>
                  </a:moveTo>
                  <a:lnTo>
                    <a:pt x="41" y="42"/>
                  </a:lnTo>
                  <a:lnTo>
                    <a:pt x="1" y="123"/>
                  </a:lnTo>
                  <a:lnTo>
                    <a:pt x="1" y="204"/>
                  </a:lnTo>
                  <a:lnTo>
                    <a:pt x="1" y="286"/>
                  </a:lnTo>
                  <a:lnTo>
                    <a:pt x="41" y="326"/>
                  </a:lnTo>
                  <a:lnTo>
                    <a:pt x="123" y="367"/>
                  </a:lnTo>
                  <a:lnTo>
                    <a:pt x="448" y="448"/>
                  </a:lnTo>
                  <a:lnTo>
                    <a:pt x="774" y="570"/>
                  </a:lnTo>
                  <a:lnTo>
                    <a:pt x="1058" y="774"/>
                  </a:lnTo>
                  <a:lnTo>
                    <a:pt x="1343" y="977"/>
                  </a:lnTo>
                  <a:lnTo>
                    <a:pt x="1546" y="1221"/>
                  </a:lnTo>
                  <a:lnTo>
                    <a:pt x="1750" y="1506"/>
                  </a:lnTo>
                  <a:lnTo>
                    <a:pt x="1913" y="1791"/>
                  </a:lnTo>
                  <a:lnTo>
                    <a:pt x="2035" y="2116"/>
                  </a:lnTo>
                  <a:lnTo>
                    <a:pt x="2075" y="2197"/>
                  </a:lnTo>
                  <a:lnTo>
                    <a:pt x="2116" y="2238"/>
                  </a:lnTo>
                  <a:lnTo>
                    <a:pt x="2279" y="2238"/>
                  </a:lnTo>
                  <a:lnTo>
                    <a:pt x="2360" y="2197"/>
                  </a:lnTo>
                  <a:lnTo>
                    <a:pt x="2401" y="2157"/>
                  </a:lnTo>
                  <a:lnTo>
                    <a:pt x="2441" y="2075"/>
                  </a:lnTo>
                  <a:lnTo>
                    <a:pt x="2401" y="1994"/>
                  </a:lnTo>
                  <a:lnTo>
                    <a:pt x="2279" y="1628"/>
                  </a:lnTo>
                  <a:lnTo>
                    <a:pt x="2116" y="1303"/>
                  </a:lnTo>
                  <a:lnTo>
                    <a:pt x="1872" y="977"/>
                  </a:lnTo>
                  <a:lnTo>
                    <a:pt x="1628" y="692"/>
                  </a:lnTo>
                  <a:lnTo>
                    <a:pt x="1302" y="448"/>
                  </a:lnTo>
                  <a:lnTo>
                    <a:pt x="977" y="245"/>
                  </a:lnTo>
                  <a:lnTo>
                    <a:pt x="611" y="82"/>
                  </a:lnTo>
                  <a:lnTo>
                    <a:pt x="2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5"/>
            <p:cNvSpPr/>
            <p:nvPr/>
          </p:nvSpPr>
          <p:spPr>
            <a:xfrm>
              <a:off x="3940605" y="1357357"/>
              <a:ext cx="128487" cy="102405"/>
            </a:xfrm>
            <a:custGeom>
              <a:avLst/>
              <a:gdLst/>
              <a:ahLst/>
              <a:cxnLst/>
              <a:rect l="l" t="t" r="r" b="b"/>
              <a:pathLst>
                <a:path w="2808" h="2238" extrusionOk="0">
                  <a:moveTo>
                    <a:pt x="2563" y="0"/>
                  </a:moveTo>
                  <a:lnTo>
                    <a:pt x="2156" y="122"/>
                  </a:lnTo>
                  <a:lnTo>
                    <a:pt x="1790" y="285"/>
                  </a:lnTo>
                  <a:lnTo>
                    <a:pt x="1424" y="448"/>
                  </a:lnTo>
                  <a:lnTo>
                    <a:pt x="1099" y="692"/>
                  </a:lnTo>
                  <a:lnTo>
                    <a:pt x="774" y="977"/>
                  </a:lnTo>
                  <a:lnTo>
                    <a:pt x="489" y="1261"/>
                  </a:lnTo>
                  <a:lnTo>
                    <a:pt x="245" y="1587"/>
                  </a:lnTo>
                  <a:lnTo>
                    <a:pt x="41" y="1953"/>
                  </a:lnTo>
                  <a:lnTo>
                    <a:pt x="1" y="2034"/>
                  </a:lnTo>
                  <a:lnTo>
                    <a:pt x="41" y="2116"/>
                  </a:lnTo>
                  <a:lnTo>
                    <a:pt x="82" y="2156"/>
                  </a:lnTo>
                  <a:lnTo>
                    <a:pt x="123" y="2238"/>
                  </a:lnTo>
                  <a:lnTo>
                    <a:pt x="245" y="2238"/>
                  </a:lnTo>
                  <a:lnTo>
                    <a:pt x="326" y="2197"/>
                  </a:lnTo>
                  <a:lnTo>
                    <a:pt x="367" y="2156"/>
                  </a:lnTo>
                  <a:lnTo>
                    <a:pt x="570" y="1831"/>
                  </a:lnTo>
                  <a:lnTo>
                    <a:pt x="814" y="1546"/>
                  </a:lnTo>
                  <a:lnTo>
                    <a:pt x="1058" y="1261"/>
                  </a:lnTo>
                  <a:lnTo>
                    <a:pt x="1343" y="1017"/>
                  </a:lnTo>
                  <a:lnTo>
                    <a:pt x="1628" y="814"/>
                  </a:lnTo>
                  <a:lnTo>
                    <a:pt x="1953" y="611"/>
                  </a:lnTo>
                  <a:lnTo>
                    <a:pt x="2319" y="488"/>
                  </a:lnTo>
                  <a:lnTo>
                    <a:pt x="2685" y="366"/>
                  </a:lnTo>
                  <a:lnTo>
                    <a:pt x="2726" y="366"/>
                  </a:lnTo>
                  <a:lnTo>
                    <a:pt x="2807" y="285"/>
                  </a:lnTo>
                  <a:lnTo>
                    <a:pt x="2807" y="204"/>
                  </a:lnTo>
                  <a:lnTo>
                    <a:pt x="2807" y="163"/>
                  </a:lnTo>
                  <a:lnTo>
                    <a:pt x="2767" y="82"/>
                  </a:lnTo>
                  <a:lnTo>
                    <a:pt x="2726" y="41"/>
                  </a:lnTo>
                  <a:lnTo>
                    <a:pt x="2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5"/>
            <p:cNvSpPr/>
            <p:nvPr/>
          </p:nvSpPr>
          <p:spPr>
            <a:xfrm>
              <a:off x="3925734" y="1658861"/>
              <a:ext cx="119153" cy="169440"/>
            </a:xfrm>
            <a:custGeom>
              <a:avLst/>
              <a:gdLst/>
              <a:ahLst/>
              <a:cxnLst/>
              <a:rect l="l" t="t" r="r" b="b"/>
              <a:pathLst>
                <a:path w="2604" h="3703" extrusionOk="0">
                  <a:moveTo>
                    <a:pt x="2441" y="1"/>
                  </a:moveTo>
                  <a:lnTo>
                    <a:pt x="2359" y="42"/>
                  </a:lnTo>
                  <a:lnTo>
                    <a:pt x="1871" y="286"/>
                  </a:lnTo>
                  <a:lnTo>
                    <a:pt x="1383" y="611"/>
                  </a:lnTo>
                  <a:lnTo>
                    <a:pt x="976" y="977"/>
                  </a:lnTo>
                  <a:lnTo>
                    <a:pt x="651" y="1425"/>
                  </a:lnTo>
                  <a:lnTo>
                    <a:pt x="366" y="1913"/>
                  </a:lnTo>
                  <a:lnTo>
                    <a:pt x="163" y="2401"/>
                  </a:lnTo>
                  <a:lnTo>
                    <a:pt x="41" y="2970"/>
                  </a:lnTo>
                  <a:lnTo>
                    <a:pt x="0" y="3540"/>
                  </a:lnTo>
                  <a:lnTo>
                    <a:pt x="41" y="3621"/>
                  </a:lnTo>
                  <a:lnTo>
                    <a:pt x="82" y="3662"/>
                  </a:lnTo>
                  <a:lnTo>
                    <a:pt x="122" y="3702"/>
                  </a:lnTo>
                  <a:lnTo>
                    <a:pt x="285" y="3702"/>
                  </a:lnTo>
                  <a:lnTo>
                    <a:pt x="326" y="3662"/>
                  </a:lnTo>
                  <a:lnTo>
                    <a:pt x="366" y="3621"/>
                  </a:lnTo>
                  <a:lnTo>
                    <a:pt x="407" y="3540"/>
                  </a:lnTo>
                  <a:lnTo>
                    <a:pt x="448" y="3011"/>
                  </a:lnTo>
                  <a:lnTo>
                    <a:pt x="529" y="2563"/>
                  </a:lnTo>
                  <a:lnTo>
                    <a:pt x="732" y="2075"/>
                  </a:lnTo>
                  <a:lnTo>
                    <a:pt x="976" y="1669"/>
                  </a:lnTo>
                  <a:lnTo>
                    <a:pt x="1261" y="1262"/>
                  </a:lnTo>
                  <a:lnTo>
                    <a:pt x="1627" y="936"/>
                  </a:lnTo>
                  <a:lnTo>
                    <a:pt x="2034" y="652"/>
                  </a:lnTo>
                  <a:lnTo>
                    <a:pt x="2481" y="408"/>
                  </a:lnTo>
                  <a:lnTo>
                    <a:pt x="2563" y="367"/>
                  </a:lnTo>
                  <a:lnTo>
                    <a:pt x="2604" y="326"/>
                  </a:lnTo>
                  <a:lnTo>
                    <a:pt x="2604" y="245"/>
                  </a:lnTo>
                  <a:lnTo>
                    <a:pt x="2604" y="164"/>
                  </a:lnTo>
                  <a:lnTo>
                    <a:pt x="2563" y="82"/>
                  </a:lnTo>
                  <a:lnTo>
                    <a:pt x="2522" y="4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3" name="Google Shape;1233;p35"/>
          <p:cNvSpPr/>
          <p:nvPr/>
        </p:nvSpPr>
        <p:spPr>
          <a:xfrm rot="2037842">
            <a:off x="1323162" y="1971771"/>
            <a:ext cx="1804310" cy="1340689"/>
          </a:xfrm>
          <a:custGeom>
            <a:avLst/>
            <a:gdLst/>
            <a:ahLst/>
            <a:cxnLst/>
            <a:rect l="l" t="t" r="r" b="b"/>
            <a:pathLst>
              <a:path w="16190" h="11268" extrusionOk="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rgbClr val="332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7C1CD1-6655-D5CA-F931-BC540D1AB81E}"/>
              </a:ext>
            </a:extLst>
          </p:cNvPr>
          <p:cNvSpPr txBox="1"/>
          <p:nvPr/>
        </p:nvSpPr>
        <p:spPr>
          <a:xfrm>
            <a:off x="720000" y="1215752"/>
            <a:ext cx="7704000" cy="3416400"/>
          </a:xfrm>
          <a:prstGeom prst="rect">
            <a:avLst/>
          </a:prstGeom>
          <a:noFill/>
          <a:ln>
            <a:noFill/>
          </a:ln>
        </p:spPr>
        <p:txBody>
          <a:bodyPr spcFirstLastPara="1" wrap="square" lIns="91425" tIns="91425" rIns="91425" bIns="91425" anchor="t" anchorCtr="0">
            <a:normAutofit/>
          </a:bodyPr>
          <a:lstStyle/>
          <a:p>
            <a:pPr marL="457200" indent="-304800">
              <a:spcAft>
                <a:spcPts val="600"/>
              </a:spcAft>
              <a:buClr>
                <a:srgbClr val="434343"/>
              </a:buClr>
              <a:buSzPts val="1200"/>
              <a:buFont typeface="+mj-lt"/>
              <a:buAutoNum type="arabicPeriod" startAt="10"/>
            </a:pPr>
            <a:r>
              <a:rPr lang="en-US" sz="1200" b="0" i="0" u="none" strike="noStrike" cap="none" dirty="0">
                <a:solidFill>
                  <a:srgbClr val="434343"/>
                </a:solidFill>
                <a:latin typeface="Hind"/>
                <a:ea typeface="Hind"/>
                <a:cs typeface="Hind"/>
                <a:sym typeface="Hind"/>
              </a:rPr>
              <a:t>Responsive Design Testing Tools : Use tools like </a:t>
            </a:r>
            <a:r>
              <a:rPr lang="en-US" sz="1200" b="0" i="0" u="none" strike="noStrike" cap="none" dirty="0" err="1">
                <a:solidFill>
                  <a:srgbClr val="434343"/>
                </a:solidFill>
                <a:latin typeface="Hind"/>
                <a:ea typeface="Hind"/>
                <a:cs typeface="Hind"/>
                <a:sym typeface="Hind"/>
              </a:rPr>
              <a:t>BrowserStack</a:t>
            </a:r>
            <a:r>
              <a:rPr lang="en-US" sz="1200" b="0" i="0" u="none" strike="noStrike" cap="none" dirty="0">
                <a:solidFill>
                  <a:srgbClr val="434343"/>
                </a:solidFill>
                <a:latin typeface="Hind"/>
                <a:ea typeface="Hind"/>
                <a:cs typeface="Hind"/>
                <a:sym typeface="Hind"/>
              </a:rPr>
              <a:t> or </a:t>
            </a:r>
            <a:r>
              <a:rPr lang="en-US" sz="1200" b="0" i="0" u="none" strike="noStrike" cap="none" dirty="0" err="1">
                <a:solidFill>
                  <a:srgbClr val="434343"/>
                </a:solidFill>
                <a:latin typeface="Hind"/>
                <a:ea typeface="Hind"/>
                <a:cs typeface="Hind"/>
                <a:sym typeface="Hind"/>
              </a:rPr>
              <a:t>Responsinator</a:t>
            </a:r>
            <a:r>
              <a:rPr lang="en-US" sz="1200" b="0" i="0" u="none" strike="noStrike" cap="none" dirty="0">
                <a:solidFill>
                  <a:srgbClr val="434343"/>
                </a:solidFill>
                <a:latin typeface="Hind"/>
                <a:ea typeface="Hind"/>
                <a:cs typeface="Hind"/>
                <a:sym typeface="Hind"/>
              </a:rPr>
              <a:t> to ensure your website is compatible with various devices and screen sizes.</a:t>
            </a:r>
          </a:p>
          <a:p>
            <a:pPr marL="457200" indent="-304800">
              <a:spcAft>
                <a:spcPts val="600"/>
              </a:spcAft>
              <a:buClr>
                <a:srgbClr val="434343"/>
              </a:buClr>
              <a:buSzPts val="1200"/>
              <a:buFont typeface="+mj-lt"/>
              <a:buAutoNum type="arabicPeriod" startAt="10"/>
            </a:pPr>
            <a:r>
              <a:rPr lang="en-US" sz="1200" b="0" i="0" u="none" strike="noStrike" cap="none" dirty="0">
                <a:solidFill>
                  <a:srgbClr val="434343"/>
                </a:solidFill>
                <a:latin typeface="Hind"/>
                <a:ea typeface="Hind"/>
                <a:cs typeface="Hind"/>
                <a:sym typeface="Hind"/>
              </a:rPr>
              <a:t>Payment Gateway : If offering premium services or products, integrate a secure payment gateway like PayPal or Stripe.</a:t>
            </a:r>
          </a:p>
          <a:p>
            <a:pPr marL="457200" indent="-304800">
              <a:spcAft>
                <a:spcPts val="600"/>
              </a:spcAft>
              <a:buClr>
                <a:srgbClr val="434343"/>
              </a:buClr>
              <a:buSzPts val="1200"/>
              <a:buFont typeface="+mj-lt"/>
              <a:buAutoNum type="arabicPeriod" startAt="10"/>
            </a:pPr>
            <a:r>
              <a:rPr lang="en-US" sz="1200" b="0" i="0" u="none" strike="noStrike" cap="none" dirty="0">
                <a:solidFill>
                  <a:srgbClr val="434343"/>
                </a:solidFill>
                <a:latin typeface="Hind"/>
                <a:ea typeface="Hind"/>
                <a:cs typeface="Hind"/>
                <a:sym typeface="Hind"/>
              </a:rPr>
              <a:t>Mobile App Development Tools : If you plan to develop mobile apps alongside the website, select the appropriate mobile development framework and tools, such as Flutter, React Native, or native development kits (iOS and Android).</a:t>
            </a:r>
          </a:p>
          <a:p>
            <a:pPr marL="457200" indent="-304800">
              <a:spcAft>
                <a:spcPts val="600"/>
              </a:spcAft>
              <a:buClr>
                <a:srgbClr val="434343"/>
              </a:buClr>
              <a:buSzPts val="1200"/>
              <a:buFont typeface="+mj-lt"/>
              <a:buAutoNum type="arabicPeriod" startAt="10"/>
            </a:pPr>
            <a:r>
              <a:rPr lang="en-US" sz="1200" b="0" i="0" u="none" strike="noStrike" cap="none" dirty="0">
                <a:solidFill>
                  <a:srgbClr val="434343"/>
                </a:solidFill>
                <a:latin typeface="Hind"/>
                <a:ea typeface="Hind"/>
                <a:cs typeface="Hind"/>
                <a:sym typeface="Hind"/>
              </a:rPr>
              <a:t>Backup and Recovery Software : Implement regular data backups and a disaster recovery plan using backup software and cloud storage solutions.</a:t>
            </a:r>
          </a:p>
          <a:p>
            <a:pPr marL="457200" indent="-304800">
              <a:spcAft>
                <a:spcPts val="600"/>
              </a:spcAft>
              <a:buClr>
                <a:srgbClr val="434343"/>
              </a:buClr>
              <a:buSzPts val="1200"/>
              <a:buFont typeface="+mj-lt"/>
              <a:buAutoNum type="arabicPeriod" startAt="10"/>
            </a:pPr>
            <a:r>
              <a:rPr lang="en-US" sz="1200" b="0" i="0" u="none" strike="noStrike" cap="none" dirty="0">
                <a:solidFill>
                  <a:srgbClr val="434343"/>
                </a:solidFill>
                <a:latin typeface="Hind"/>
                <a:ea typeface="Hind"/>
                <a:cs typeface="Hind"/>
                <a:sym typeface="Hind"/>
              </a:rPr>
              <a:t>Collaboration and Communication Tools : Use collaboration and communication tools like Slack, Microsoft Teams, or email for project management and team communication.</a:t>
            </a:r>
          </a:p>
          <a:p>
            <a:pPr marL="457200" indent="-304800">
              <a:spcAft>
                <a:spcPts val="600"/>
              </a:spcAft>
              <a:buClr>
                <a:srgbClr val="434343"/>
              </a:buClr>
              <a:buSzPts val="1200"/>
              <a:buFont typeface="+mj-lt"/>
              <a:buAutoNum type="arabicPeriod" startAt="10"/>
            </a:pPr>
            <a:endParaRPr lang="en-IN" sz="1200" b="0" i="0" u="none" strike="noStrike" cap="none" dirty="0">
              <a:solidFill>
                <a:srgbClr val="434343"/>
              </a:solidFill>
              <a:latin typeface="Hind"/>
              <a:ea typeface="Hind"/>
              <a:cs typeface="Hind"/>
              <a:sym typeface="Hind"/>
            </a:endParaRPr>
          </a:p>
        </p:txBody>
      </p:sp>
    </p:spTree>
    <p:extLst>
      <p:ext uri="{BB962C8B-B14F-4D97-AF65-F5344CB8AC3E}">
        <p14:creationId xmlns:p14="http://schemas.microsoft.com/office/powerpoint/2010/main" val="342098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to use?</a:t>
            </a:r>
            <a:endParaRPr dirty="0"/>
          </a:p>
        </p:txBody>
      </p:sp>
      <p:sp>
        <p:nvSpPr>
          <p:cNvPr id="1739" name="Google Shape;1739;p51"/>
          <p:cNvSpPr txBox="1"/>
          <p:nvPr/>
        </p:nvSpPr>
        <p:spPr>
          <a:xfrm>
            <a:off x="4482797" y="3184961"/>
            <a:ext cx="2224936" cy="5916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chemeClr val="accent1"/>
                </a:solidFill>
                <a:latin typeface="Yusei Magic"/>
                <a:ea typeface="Yusei Magic"/>
                <a:cs typeface="Yusei Magic"/>
                <a:sym typeface="Yusei Magic"/>
              </a:rPr>
              <a:t>Connect with the chatbot in case of any assistance </a:t>
            </a:r>
            <a:endParaRPr sz="1600" b="1" dirty="0">
              <a:solidFill>
                <a:schemeClr val="accent1"/>
              </a:solidFill>
              <a:latin typeface="Yusei Magic"/>
              <a:ea typeface="Yusei Magic"/>
              <a:cs typeface="Yusei Magic"/>
              <a:sym typeface="Yusei Magic"/>
            </a:endParaRPr>
          </a:p>
        </p:txBody>
      </p:sp>
      <p:sp>
        <p:nvSpPr>
          <p:cNvPr id="1740" name="Google Shape;1740;p51"/>
          <p:cNvSpPr txBox="1"/>
          <p:nvPr/>
        </p:nvSpPr>
        <p:spPr>
          <a:xfrm>
            <a:off x="6358306" y="2014776"/>
            <a:ext cx="2326617"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1"/>
                </a:solidFill>
                <a:latin typeface="Yusei Magic"/>
                <a:ea typeface="Yusei Magic"/>
                <a:cs typeface="Yusei Magic"/>
                <a:sym typeface="Yusei Magic"/>
              </a:rPr>
              <a:t>Fill in the journal and follow the stress rerelieving exercises if needed</a:t>
            </a:r>
            <a:endParaRPr sz="1600" b="1" dirty="0">
              <a:solidFill>
                <a:schemeClr val="accent1"/>
              </a:solidFill>
              <a:latin typeface="Yusei Magic"/>
              <a:ea typeface="Yusei Magic"/>
              <a:cs typeface="Yusei Magic"/>
              <a:sym typeface="Yusei Magic"/>
            </a:endParaRPr>
          </a:p>
        </p:txBody>
      </p:sp>
      <p:sp>
        <p:nvSpPr>
          <p:cNvPr id="1741" name="Google Shape;1741;p51"/>
          <p:cNvSpPr txBox="1"/>
          <p:nvPr/>
        </p:nvSpPr>
        <p:spPr>
          <a:xfrm>
            <a:off x="575034" y="3280481"/>
            <a:ext cx="1980291"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1"/>
                </a:solidFill>
                <a:latin typeface="Yusei Magic"/>
                <a:ea typeface="Yusei Magic"/>
                <a:cs typeface="Yusei Magic"/>
                <a:sym typeface="Yusei Magic"/>
              </a:rPr>
              <a:t>Take the Quiz and get a detailed assessment of you condition</a:t>
            </a:r>
            <a:endParaRPr sz="1600" b="1" dirty="0">
              <a:solidFill>
                <a:schemeClr val="accent1"/>
              </a:solidFill>
              <a:latin typeface="Yusei Magic"/>
              <a:ea typeface="Yusei Magic"/>
              <a:cs typeface="Yusei Magic"/>
              <a:sym typeface="Yusei Magic"/>
            </a:endParaRPr>
          </a:p>
        </p:txBody>
      </p:sp>
      <p:sp>
        <p:nvSpPr>
          <p:cNvPr id="1743" name="Google Shape;1743;p51"/>
          <p:cNvSpPr txBox="1"/>
          <p:nvPr/>
        </p:nvSpPr>
        <p:spPr>
          <a:xfrm>
            <a:off x="2569124" y="2008459"/>
            <a:ext cx="2002876"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chemeClr val="accent1"/>
                </a:solidFill>
                <a:latin typeface="Yusei Magic"/>
                <a:ea typeface="Yusei Magic"/>
                <a:cs typeface="Yusei Magic"/>
                <a:sym typeface="Yusei Magic"/>
              </a:rPr>
              <a:t>Read the report and treatments specifically assessed for you</a:t>
            </a:r>
            <a:endParaRPr sz="1600" b="1" dirty="0">
              <a:solidFill>
                <a:schemeClr val="accent1"/>
              </a:solidFill>
              <a:latin typeface="Yusei Magic"/>
              <a:ea typeface="Yusei Magic"/>
              <a:cs typeface="Yusei Magic"/>
              <a:sym typeface="Yusei Magic"/>
            </a:endParaRPr>
          </a:p>
        </p:txBody>
      </p:sp>
      <p:sp>
        <p:nvSpPr>
          <p:cNvPr id="1745" name="Google Shape;1745;p51"/>
          <p:cNvSpPr/>
          <p:nvPr/>
        </p:nvSpPr>
        <p:spPr>
          <a:xfrm>
            <a:off x="1292575" y="2343491"/>
            <a:ext cx="527700" cy="5277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Yusei Magic"/>
                <a:ea typeface="Yusei Magic"/>
                <a:cs typeface="Yusei Magic"/>
                <a:sym typeface="Yusei Magic"/>
              </a:rPr>
              <a:t>1</a:t>
            </a:r>
            <a:endParaRPr sz="1900" b="1">
              <a:solidFill>
                <a:schemeClr val="lt1"/>
              </a:solidFill>
              <a:latin typeface="Yusei Magic"/>
              <a:ea typeface="Yusei Magic"/>
              <a:cs typeface="Yusei Magic"/>
              <a:sym typeface="Yusei Magic"/>
            </a:endParaRPr>
          </a:p>
        </p:txBody>
      </p:sp>
      <p:sp>
        <p:nvSpPr>
          <p:cNvPr id="1746" name="Google Shape;1746;p51"/>
          <p:cNvSpPr/>
          <p:nvPr/>
        </p:nvSpPr>
        <p:spPr>
          <a:xfrm>
            <a:off x="3295425" y="2953091"/>
            <a:ext cx="527700" cy="5277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Yusei Magic"/>
                <a:ea typeface="Yusei Magic"/>
                <a:cs typeface="Yusei Magic"/>
                <a:sym typeface="Yusei Magic"/>
              </a:rPr>
              <a:t>2</a:t>
            </a:r>
            <a:endParaRPr sz="1900" b="1">
              <a:solidFill>
                <a:schemeClr val="lt1"/>
              </a:solidFill>
              <a:latin typeface="Yusei Magic"/>
              <a:ea typeface="Yusei Magic"/>
              <a:cs typeface="Yusei Magic"/>
              <a:sym typeface="Yusei Magic"/>
            </a:endParaRPr>
          </a:p>
        </p:txBody>
      </p:sp>
      <p:sp>
        <p:nvSpPr>
          <p:cNvPr id="1747" name="Google Shape;1747;p51"/>
          <p:cNvSpPr/>
          <p:nvPr/>
        </p:nvSpPr>
        <p:spPr>
          <a:xfrm>
            <a:off x="5249750" y="2343491"/>
            <a:ext cx="527700" cy="5277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Yusei Magic"/>
                <a:ea typeface="Yusei Magic"/>
                <a:cs typeface="Yusei Magic"/>
                <a:sym typeface="Yusei Magic"/>
              </a:rPr>
              <a:t>3</a:t>
            </a:r>
            <a:endParaRPr sz="1900" b="1">
              <a:solidFill>
                <a:schemeClr val="lt1"/>
              </a:solidFill>
              <a:latin typeface="Yusei Magic"/>
              <a:ea typeface="Yusei Magic"/>
              <a:cs typeface="Yusei Magic"/>
              <a:sym typeface="Yusei Magic"/>
            </a:endParaRPr>
          </a:p>
        </p:txBody>
      </p:sp>
      <p:sp>
        <p:nvSpPr>
          <p:cNvPr id="1748" name="Google Shape;1748;p51"/>
          <p:cNvSpPr/>
          <p:nvPr/>
        </p:nvSpPr>
        <p:spPr>
          <a:xfrm>
            <a:off x="7257765" y="2953091"/>
            <a:ext cx="527700" cy="5277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Yusei Magic"/>
                <a:ea typeface="Yusei Magic"/>
                <a:cs typeface="Yusei Magic"/>
                <a:sym typeface="Yusei Magic"/>
              </a:rPr>
              <a:t>4</a:t>
            </a:r>
            <a:endParaRPr sz="1900" b="1">
              <a:solidFill>
                <a:schemeClr val="lt1"/>
              </a:solidFill>
              <a:latin typeface="Yusei Magic"/>
              <a:ea typeface="Yusei Magic"/>
              <a:cs typeface="Yusei Magic"/>
              <a:sym typeface="Yusei Magic"/>
            </a:endParaRPr>
          </a:p>
        </p:txBody>
      </p:sp>
      <p:cxnSp>
        <p:nvCxnSpPr>
          <p:cNvPr id="1749" name="Google Shape;1749;p51"/>
          <p:cNvCxnSpPr>
            <a:endCxn id="1746" idx="2"/>
          </p:cNvCxnSpPr>
          <p:nvPr/>
        </p:nvCxnSpPr>
        <p:spPr>
          <a:xfrm>
            <a:off x="1820325" y="2607341"/>
            <a:ext cx="1475100" cy="609600"/>
          </a:xfrm>
          <a:prstGeom prst="curvedConnector3">
            <a:avLst>
              <a:gd name="adj1" fmla="val 50000"/>
            </a:avLst>
          </a:prstGeom>
          <a:noFill/>
          <a:ln w="19050" cap="flat" cmpd="sng">
            <a:solidFill>
              <a:schemeClr val="dk1"/>
            </a:solidFill>
            <a:prstDash val="solid"/>
            <a:round/>
            <a:headEnd type="none" w="med" len="med"/>
            <a:tailEnd type="none" w="med" len="med"/>
          </a:ln>
        </p:spPr>
      </p:cxnSp>
      <p:cxnSp>
        <p:nvCxnSpPr>
          <p:cNvPr id="1750" name="Google Shape;1750;p51"/>
          <p:cNvCxnSpPr>
            <a:endCxn id="1747" idx="2"/>
          </p:cNvCxnSpPr>
          <p:nvPr/>
        </p:nvCxnSpPr>
        <p:spPr>
          <a:xfrm rot="10800000" flipH="1">
            <a:off x="3823250" y="2607341"/>
            <a:ext cx="1426500" cy="609600"/>
          </a:xfrm>
          <a:prstGeom prst="curvedConnector3">
            <a:avLst>
              <a:gd name="adj1" fmla="val 50000"/>
            </a:avLst>
          </a:prstGeom>
          <a:noFill/>
          <a:ln w="19050" cap="flat" cmpd="sng">
            <a:solidFill>
              <a:schemeClr val="dk1"/>
            </a:solidFill>
            <a:prstDash val="solid"/>
            <a:round/>
            <a:headEnd type="none" w="med" len="med"/>
            <a:tailEnd type="none" w="med" len="med"/>
          </a:ln>
        </p:spPr>
      </p:cxnSp>
      <p:cxnSp>
        <p:nvCxnSpPr>
          <p:cNvPr id="1751" name="Google Shape;1751;p51"/>
          <p:cNvCxnSpPr>
            <a:endCxn id="1748" idx="2"/>
          </p:cNvCxnSpPr>
          <p:nvPr/>
        </p:nvCxnSpPr>
        <p:spPr>
          <a:xfrm>
            <a:off x="5777565" y="2607341"/>
            <a:ext cx="1480200" cy="609600"/>
          </a:xfrm>
          <a:prstGeom prst="curvedConnector3">
            <a:avLst>
              <a:gd name="adj1" fmla="val 50000"/>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30"/>
        <p:cNvGrpSpPr/>
        <p:nvPr/>
      </p:nvGrpSpPr>
      <p:grpSpPr>
        <a:xfrm>
          <a:off x="0" y="0"/>
          <a:ext cx="0" cy="0"/>
          <a:chOff x="0" y="0"/>
          <a:chExt cx="0" cy="0"/>
        </a:xfrm>
      </p:grpSpPr>
      <p:sp>
        <p:nvSpPr>
          <p:cNvPr id="2631" name="Google Shape;2631;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E8B0AF"/>
                </a:solidFill>
              </a:rPr>
              <a:t>Applications</a:t>
            </a:r>
            <a:endParaRPr dirty="0">
              <a:solidFill>
                <a:srgbClr val="E8B0AF"/>
              </a:solidFill>
            </a:endParaRPr>
          </a:p>
        </p:txBody>
      </p:sp>
      <p:sp>
        <p:nvSpPr>
          <p:cNvPr id="2633" name="Google Shape;2633;p64"/>
          <p:cNvSpPr/>
          <p:nvPr/>
        </p:nvSpPr>
        <p:spPr>
          <a:xfrm>
            <a:off x="6431189" y="2709144"/>
            <a:ext cx="247291" cy="247253"/>
          </a:xfrm>
          <a:custGeom>
            <a:avLst/>
            <a:gdLst/>
            <a:ahLst/>
            <a:cxnLst/>
            <a:rect l="l" t="t" r="r" b="b"/>
            <a:pathLst>
              <a:path w="6632" h="6631" extrusionOk="0">
                <a:moveTo>
                  <a:pt x="4231" y="0"/>
                </a:moveTo>
                <a:lnTo>
                  <a:pt x="2767" y="122"/>
                </a:lnTo>
                <a:lnTo>
                  <a:pt x="2279" y="122"/>
                </a:lnTo>
                <a:lnTo>
                  <a:pt x="2116" y="163"/>
                </a:lnTo>
                <a:lnTo>
                  <a:pt x="1994" y="244"/>
                </a:lnTo>
                <a:lnTo>
                  <a:pt x="1953" y="366"/>
                </a:lnTo>
                <a:lnTo>
                  <a:pt x="1953" y="692"/>
                </a:lnTo>
                <a:lnTo>
                  <a:pt x="1953" y="1017"/>
                </a:lnTo>
                <a:lnTo>
                  <a:pt x="1994" y="2156"/>
                </a:lnTo>
                <a:lnTo>
                  <a:pt x="204" y="2319"/>
                </a:lnTo>
                <a:lnTo>
                  <a:pt x="82" y="2360"/>
                </a:lnTo>
                <a:lnTo>
                  <a:pt x="42" y="2441"/>
                </a:lnTo>
                <a:lnTo>
                  <a:pt x="1" y="2482"/>
                </a:lnTo>
                <a:lnTo>
                  <a:pt x="42" y="3661"/>
                </a:lnTo>
                <a:lnTo>
                  <a:pt x="42" y="4149"/>
                </a:lnTo>
                <a:lnTo>
                  <a:pt x="82" y="4393"/>
                </a:lnTo>
                <a:lnTo>
                  <a:pt x="164" y="4475"/>
                </a:lnTo>
                <a:lnTo>
                  <a:pt x="204" y="4556"/>
                </a:lnTo>
                <a:lnTo>
                  <a:pt x="326" y="4637"/>
                </a:lnTo>
                <a:lnTo>
                  <a:pt x="408" y="4678"/>
                </a:lnTo>
                <a:lnTo>
                  <a:pt x="1099" y="4678"/>
                </a:lnTo>
                <a:lnTo>
                  <a:pt x="2157" y="4597"/>
                </a:lnTo>
                <a:lnTo>
                  <a:pt x="2319" y="6427"/>
                </a:lnTo>
                <a:lnTo>
                  <a:pt x="2360" y="6549"/>
                </a:lnTo>
                <a:lnTo>
                  <a:pt x="2401" y="6590"/>
                </a:lnTo>
                <a:lnTo>
                  <a:pt x="2482" y="6631"/>
                </a:lnTo>
                <a:lnTo>
                  <a:pt x="3662" y="6590"/>
                </a:lnTo>
                <a:lnTo>
                  <a:pt x="4150" y="6590"/>
                </a:lnTo>
                <a:lnTo>
                  <a:pt x="4394" y="6549"/>
                </a:lnTo>
                <a:lnTo>
                  <a:pt x="4475" y="6468"/>
                </a:lnTo>
                <a:lnTo>
                  <a:pt x="4557" y="6386"/>
                </a:lnTo>
                <a:lnTo>
                  <a:pt x="4638" y="6305"/>
                </a:lnTo>
                <a:lnTo>
                  <a:pt x="4679" y="6224"/>
                </a:lnTo>
                <a:lnTo>
                  <a:pt x="4679" y="5980"/>
                </a:lnTo>
                <a:lnTo>
                  <a:pt x="4679" y="5532"/>
                </a:lnTo>
                <a:lnTo>
                  <a:pt x="4597" y="4515"/>
                </a:lnTo>
                <a:lnTo>
                  <a:pt x="6428" y="4434"/>
                </a:lnTo>
                <a:lnTo>
                  <a:pt x="6509" y="4393"/>
                </a:lnTo>
                <a:lnTo>
                  <a:pt x="6550" y="4353"/>
                </a:lnTo>
                <a:lnTo>
                  <a:pt x="6590" y="4312"/>
                </a:lnTo>
                <a:lnTo>
                  <a:pt x="6631" y="4231"/>
                </a:lnTo>
                <a:lnTo>
                  <a:pt x="6509" y="2807"/>
                </a:lnTo>
                <a:lnTo>
                  <a:pt x="6509" y="2441"/>
                </a:lnTo>
                <a:lnTo>
                  <a:pt x="6509" y="2278"/>
                </a:lnTo>
                <a:lnTo>
                  <a:pt x="6468" y="2115"/>
                </a:lnTo>
                <a:lnTo>
                  <a:pt x="6387" y="1993"/>
                </a:lnTo>
                <a:lnTo>
                  <a:pt x="6306" y="1953"/>
                </a:lnTo>
                <a:lnTo>
                  <a:pt x="5614" y="1953"/>
                </a:lnTo>
                <a:lnTo>
                  <a:pt x="4516" y="1993"/>
                </a:lnTo>
                <a:lnTo>
                  <a:pt x="4435" y="204"/>
                </a:lnTo>
                <a:lnTo>
                  <a:pt x="4394" y="122"/>
                </a:lnTo>
                <a:lnTo>
                  <a:pt x="4353" y="82"/>
                </a:lnTo>
                <a:lnTo>
                  <a:pt x="4313" y="41"/>
                </a:lnTo>
                <a:lnTo>
                  <a:pt x="42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4"/>
          <p:cNvSpPr/>
          <p:nvPr/>
        </p:nvSpPr>
        <p:spPr>
          <a:xfrm>
            <a:off x="2843987" y="2622838"/>
            <a:ext cx="347333" cy="307920"/>
          </a:xfrm>
          <a:custGeom>
            <a:avLst/>
            <a:gdLst/>
            <a:ahLst/>
            <a:cxnLst/>
            <a:rect l="l" t="t" r="r" b="b"/>
            <a:pathLst>
              <a:path w="9315" h="8258" extrusionOk="0">
                <a:moveTo>
                  <a:pt x="2807" y="1261"/>
                </a:moveTo>
                <a:lnTo>
                  <a:pt x="2929" y="1343"/>
                </a:lnTo>
                <a:lnTo>
                  <a:pt x="3051" y="1424"/>
                </a:lnTo>
                <a:lnTo>
                  <a:pt x="2766" y="1831"/>
                </a:lnTo>
                <a:lnTo>
                  <a:pt x="2481" y="2319"/>
                </a:lnTo>
                <a:lnTo>
                  <a:pt x="2400" y="1993"/>
                </a:lnTo>
                <a:lnTo>
                  <a:pt x="2359" y="1668"/>
                </a:lnTo>
                <a:lnTo>
                  <a:pt x="2400" y="1505"/>
                </a:lnTo>
                <a:lnTo>
                  <a:pt x="2481" y="1343"/>
                </a:lnTo>
                <a:lnTo>
                  <a:pt x="2522" y="1302"/>
                </a:lnTo>
                <a:lnTo>
                  <a:pt x="2603" y="1261"/>
                </a:lnTo>
                <a:close/>
                <a:moveTo>
                  <a:pt x="5085" y="366"/>
                </a:moveTo>
                <a:lnTo>
                  <a:pt x="5166" y="407"/>
                </a:lnTo>
                <a:lnTo>
                  <a:pt x="5207" y="448"/>
                </a:lnTo>
                <a:lnTo>
                  <a:pt x="5288" y="529"/>
                </a:lnTo>
                <a:lnTo>
                  <a:pt x="5288" y="651"/>
                </a:lnTo>
                <a:lnTo>
                  <a:pt x="5329" y="854"/>
                </a:lnTo>
                <a:lnTo>
                  <a:pt x="5288" y="1017"/>
                </a:lnTo>
                <a:lnTo>
                  <a:pt x="5207" y="1424"/>
                </a:lnTo>
                <a:lnTo>
                  <a:pt x="5003" y="2400"/>
                </a:lnTo>
                <a:lnTo>
                  <a:pt x="4881" y="2929"/>
                </a:lnTo>
                <a:lnTo>
                  <a:pt x="4108" y="2034"/>
                </a:lnTo>
                <a:lnTo>
                  <a:pt x="3580" y="1383"/>
                </a:lnTo>
                <a:lnTo>
                  <a:pt x="3986" y="936"/>
                </a:lnTo>
                <a:lnTo>
                  <a:pt x="4271" y="732"/>
                </a:lnTo>
                <a:lnTo>
                  <a:pt x="4474" y="570"/>
                </a:lnTo>
                <a:lnTo>
                  <a:pt x="4678" y="448"/>
                </a:lnTo>
                <a:lnTo>
                  <a:pt x="4881" y="366"/>
                </a:lnTo>
                <a:close/>
                <a:moveTo>
                  <a:pt x="3335" y="1709"/>
                </a:moveTo>
                <a:lnTo>
                  <a:pt x="3458" y="1831"/>
                </a:lnTo>
                <a:lnTo>
                  <a:pt x="4596" y="3214"/>
                </a:lnTo>
                <a:lnTo>
                  <a:pt x="4149" y="3458"/>
                </a:lnTo>
                <a:lnTo>
                  <a:pt x="3742" y="3336"/>
                </a:lnTo>
                <a:lnTo>
                  <a:pt x="2766" y="3051"/>
                </a:lnTo>
                <a:lnTo>
                  <a:pt x="2766" y="3010"/>
                </a:lnTo>
                <a:lnTo>
                  <a:pt x="2644" y="2766"/>
                </a:lnTo>
                <a:lnTo>
                  <a:pt x="2929" y="2278"/>
                </a:lnTo>
                <a:lnTo>
                  <a:pt x="3335" y="1709"/>
                </a:lnTo>
                <a:close/>
                <a:moveTo>
                  <a:pt x="4718" y="3580"/>
                </a:moveTo>
                <a:lnTo>
                  <a:pt x="4718" y="3620"/>
                </a:lnTo>
                <a:lnTo>
                  <a:pt x="4637" y="3620"/>
                </a:lnTo>
                <a:lnTo>
                  <a:pt x="4718" y="3580"/>
                </a:lnTo>
                <a:close/>
                <a:moveTo>
                  <a:pt x="5085" y="3742"/>
                </a:moveTo>
                <a:lnTo>
                  <a:pt x="5085" y="3783"/>
                </a:lnTo>
                <a:lnTo>
                  <a:pt x="5044" y="3783"/>
                </a:lnTo>
                <a:lnTo>
                  <a:pt x="5085" y="3742"/>
                </a:lnTo>
                <a:close/>
                <a:moveTo>
                  <a:pt x="2929" y="3458"/>
                </a:moveTo>
                <a:lnTo>
                  <a:pt x="3702" y="3702"/>
                </a:lnTo>
                <a:lnTo>
                  <a:pt x="3254" y="3946"/>
                </a:lnTo>
                <a:lnTo>
                  <a:pt x="2929" y="3458"/>
                </a:lnTo>
                <a:close/>
                <a:moveTo>
                  <a:pt x="610" y="2929"/>
                </a:moveTo>
                <a:lnTo>
                  <a:pt x="814" y="2970"/>
                </a:lnTo>
                <a:lnTo>
                  <a:pt x="1058" y="3010"/>
                </a:lnTo>
                <a:lnTo>
                  <a:pt x="1993" y="3214"/>
                </a:lnTo>
                <a:lnTo>
                  <a:pt x="1830" y="3702"/>
                </a:lnTo>
                <a:lnTo>
                  <a:pt x="1749" y="4027"/>
                </a:lnTo>
                <a:lnTo>
                  <a:pt x="1708" y="4353"/>
                </a:lnTo>
                <a:lnTo>
                  <a:pt x="1627" y="4312"/>
                </a:lnTo>
                <a:lnTo>
                  <a:pt x="1261" y="4149"/>
                </a:lnTo>
                <a:lnTo>
                  <a:pt x="976" y="3905"/>
                </a:lnTo>
                <a:lnTo>
                  <a:pt x="610" y="3620"/>
                </a:lnTo>
                <a:lnTo>
                  <a:pt x="488" y="3417"/>
                </a:lnTo>
                <a:lnTo>
                  <a:pt x="407" y="3214"/>
                </a:lnTo>
                <a:lnTo>
                  <a:pt x="407" y="3092"/>
                </a:lnTo>
                <a:lnTo>
                  <a:pt x="447" y="3010"/>
                </a:lnTo>
                <a:lnTo>
                  <a:pt x="488" y="2970"/>
                </a:lnTo>
                <a:lnTo>
                  <a:pt x="610" y="2929"/>
                </a:lnTo>
                <a:close/>
                <a:moveTo>
                  <a:pt x="2481" y="3336"/>
                </a:moveTo>
                <a:lnTo>
                  <a:pt x="2685" y="3742"/>
                </a:lnTo>
                <a:lnTo>
                  <a:pt x="2929" y="4149"/>
                </a:lnTo>
                <a:lnTo>
                  <a:pt x="2278" y="4556"/>
                </a:lnTo>
                <a:lnTo>
                  <a:pt x="2034" y="4515"/>
                </a:lnTo>
                <a:lnTo>
                  <a:pt x="2115" y="4190"/>
                </a:lnTo>
                <a:lnTo>
                  <a:pt x="2156" y="3905"/>
                </a:lnTo>
                <a:lnTo>
                  <a:pt x="2359" y="3336"/>
                </a:lnTo>
                <a:close/>
                <a:moveTo>
                  <a:pt x="7851" y="2359"/>
                </a:moveTo>
                <a:lnTo>
                  <a:pt x="8095" y="2400"/>
                </a:lnTo>
                <a:lnTo>
                  <a:pt x="8298" y="2481"/>
                </a:lnTo>
                <a:lnTo>
                  <a:pt x="8461" y="2563"/>
                </a:lnTo>
                <a:lnTo>
                  <a:pt x="8664" y="2726"/>
                </a:lnTo>
                <a:lnTo>
                  <a:pt x="8786" y="2848"/>
                </a:lnTo>
                <a:lnTo>
                  <a:pt x="8867" y="3010"/>
                </a:lnTo>
                <a:lnTo>
                  <a:pt x="8908" y="3214"/>
                </a:lnTo>
                <a:lnTo>
                  <a:pt x="8908" y="3376"/>
                </a:lnTo>
                <a:lnTo>
                  <a:pt x="8867" y="3539"/>
                </a:lnTo>
                <a:lnTo>
                  <a:pt x="8786" y="3702"/>
                </a:lnTo>
                <a:lnTo>
                  <a:pt x="8664" y="3824"/>
                </a:lnTo>
                <a:lnTo>
                  <a:pt x="8501" y="3946"/>
                </a:lnTo>
                <a:lnTo>
                  <a:pt x="8176" y="4149"/>
                </a:lnTo>
                <a:lnTo>
                  <a:pt x="7769" y="4353"/>
                </a:lnTo>
                <a:lnTo>
                  <a:pt x="6996" y="4556"/>
                </a:lnTo>
                <a:lnTo>
                  <a:pt x="6468" y="4312"/>
                </a:lnTo>
                <a:lnTo>
                  <a:pt x="5939" y="4109"/>
                </a:lnTo>
                <a:lnTo>
                  <a:pt x="5776" y="4027"/>
                </a:lnTo>
                <a:lnTo>
                  <a:pt x="5207" y="3336"/>
                </a:lnTo>
                <a:lnTo>
                  <a:pt x="5288" y="3295"/>
                </a:lnTo>
                <a:lnTo>
                  <a:pt x="6142" y="2888"/>
                </a:lnTo>
                <a:lnTo>
                  <a:pt x="6549" y="2685"/>
                </a:lnTo>
                <a:lnTo>
                  <a:pt x="6996" y="2522"/>
                </a:lnTo>
                <a:lnTo>
                  <a:pt x="7444" y="2400"/>
                </a:lnTo>
                <a:lnTo>
                  <a:pt x="7647" y="2359"/>
                </a:lnTo>
                <a:close/>
                <a:moveTo>
                  <a:pt x="6264" y="4637"/>
                </a:moveTo>
                <a:lnTo>
                  <a:pt x="6427" y="4719"/>
                </a:lnTo>
                <a:lnTo>
                  <a:pt x="6346" y="4719"/>
                </a:lnTo>
                <a:lnTo>
                  <a:pt x="6264" y="4637"/>
                </a:lnTo>
                <a:close/>
                <a:moveTo>
                  <a:pt x="3173" y="4434"/>
                </a:moveTo>
                <a:lnTo>
                  <a:pt x="3173" y="4475"/>
                </a:lnTo>
                <a:lnTo>
                  <a:pt x="3498" y="4759"/>
                </a:lnTo>
                <a:lnTo>
                  <a:pt x="2807" y="4678"/>
                </a:lnTo>
                <a:lnTo>
                  <a:pt x="3173" y="4434"/>
                </a:lnTo>
                <a:close/>
                <a:moveTo>
                  <a:pt x="4190" y="3864"/>
                </a:moveTo>
                <a:lnTo>
                  <a:pt x="4637" y="3987"/>
                </a:lnTo>
                <a:lnTo>
                  <a:pt x="4556" y="4312"/>
                </a:lnTo>
                <a:lnTo>
                  <a:pt x="4474" y="4759"/>
                </a:lnTo>
                <a:lnTo>
                  <a:pt x="4434" y="4759"/>
                </a:lnTo>
                <a:lnTo>
                  <a:pt x="4352" y="4719"/>
                </a:lnTo>
                <a:lnTo>
                  <a:pt x="4230" y="4719"/>
                </a:lnTo>
                <a:lnTo>
                  <a:pt x="3864" y="4556"/>
                </a:lnTo>
                <a:lnTo>
                  <a:pt x="3702" y="4434"/>
                </a:lnTo>
                <a:lnTo>
                  <a:pt x="3539" y="4312"/>
                </a:lnTo>
                <a:lnTo>
                  <a:pt x="3498" y="4271"/>
                </a:lnTo>
                <a:lnTo>
                  <a:pt x="3620" y="4149"/>
                </a:lnTo>
                <a:lnTo>
                  <a:pt x="4190" y="3864"/>
                </a:lnTo>
                <a:close/>
                <a:moveTo>
                  <a:pt x="4963" y="4149"/>
                </a:moveTo>
                <a:lnTo>
                  <a:pt x="5532" y="4353"/>
                </a:lnTo>
                <a:lnTo>
                  <a:pt x="5939" y="4800"/>
                </a:lnTo>
                <a:lnTo>
                  <a:pt x="5491" y="4841"/>
                </a:lnTo>
                <a:lnTo>
                  <a:pt x="5410" y="4759"/>
                </a:lnTo>
                <a:lnTo>
                  <a:pt x="5369" y="4719"/>
                </a:lnTo>
                <a:lnTo>
                  <a:pt x="5329" y="4719"/>
                </a:lnTo>
                <a:lnTo>
                  <a:pt x="4840" y="4759"/>
                </a:lnTo>
                <a:lnTo>
                  <a:pt x="4881" y="4597"/>
                </a:lnTo>
                <a:lnTo>
                  <a:pt x="4963" y="4149"/>
                </a:lnTo>
                <a:close/>
                <a:moveTo>
                  <a:pt x="6915" y="4963"/>
                </a:moveTo>
                <a:lnTo>
                  <a:pt x="7200" y="5207"/>
                </a:lnTo>
                <a:lnTo>
                  <a:pt x="7403" y="5451"/>
                </a:lnTo>
                <a:lnTo>
                  <a:pt x="7444" y="5573"/>
                </a:lnTo>
                <a:lnTo>
                  <a:pt x="7484" y="5736"/>
                </a:lnTo>
                <a:lnTo>
                  <a:pt x="7484" y="5858"/>
                </a:lnTo>
                <a:lnTo>
                  <a:pt x="7444" y="6020"/>
                </a:lnTo>
                <a:lnTo>
                  <a:pt x="6630" y="5044"/>
                </a:lnTo>
                <a:lnTo>
                  <a:pt x="6915" y="4963"/>
                </a:lnTo>
                <a:close/>
                <a:moveTo>
                  <a:pt x="6223" y="5125"/>
                </a:moveTo>
                <a:lnTo>
                  <a:pt x="7200" y="6305"/>
                </a:lnTo>
                <a:lnTo>
                  <a:pt x="6915" y="6549"/>
                </a:lnTo>
                <a:lnTo>
                  <a:pt x="6630" y="6712"/>
                </a:lnTo>
                <a:lnTo>
                  <a:pt x="5979" y="6915"/>
                </a:lnTo>
                <a:lnTo>
                  <a:pt x="5817" y="6956"/>
                </a:lnTo>
                <a:lnTo>
                  <a:pt x="5451" y="6590"/>
                </a:lnTo>
                <a:lnTo>
                  <a:pt x="5125" y="6183"/>
                </a:lnTo>
                <a:lnTo>
                  <a:pt x="4881" y="5776"/>
                </a:lnTo>
                <a:lnTo>
                  <a:pt x="4678" y="5370"/>
                </a:lnTo>
                <a:lnTo>
                  <a:pt x="4718" y="5207"/>
                </a:lnTo>
                <a:lnTo>
                  <a:pt x="5085" y="5247"/>
                </a:lnTo>
                <a:lnTo>
                  <a:pt x="5451" y="5207"/>
                </a:lnTo>
                <a:lnTo>
                  <a:pt x="6223" y="5125"/>
                </a:lnTo>
                <a:close/>
                <a:moveTo>
                  <a:pt x="2359" y="4963"/>
                </a:moveTo>
                <a:lnTo>
                  <a:pt x="2969" y="5085"/>
                </a:lnTo>
                <a:lnTo>
                  <a:pt x="3580" y="5125"/>
                </a:lnTo>
                <a:lnTo>
                  <a:pt x="4190" y="5125"/>
                </a:lnTo>
                <a:lnTo>
                  <a:pt x="4312" y="5410"/>
                </a:lnTo>
                <a:lnTo>
                  <a:pt x="4149" y="5858"/>
                </a:lnTo>
                <a:lnTo>
                  <a:pt x="3946" y="6305"/>
                </a:lnTo>
                <a:lnTo>
                  <a:pt x="3702" y="6712"/>
                </a:lnTo>
                <a:lnTo>
                  <a:pt x="3417" y="7078"/>
                </a:lnTo>
                <a:lnTo>
                  <a:pt x="3132" y="6956"/>
                </a:lnTo>
                <a:lnTo>
                  <a:pt x="2847" y="6752"/>
                </a:lnTo>
                <a:lnTo>
                  <a:pt x="2603" y="6508"/>
                </a:lnTo>
                <a:lnTo>
                  <a:pt x="2359" y="6224"/>
                </a:lnTo>
                <a:lnTo>
                  <a:pt x="2197" y="5858"/>
                </a:lnTo>
                <a:lnTo>
                  <a:pt x="2115" y="5492"/>
                </a:lnTo>
                <a:lnTo>
                  <a:pt x="2034" y="5207"/>
                </a:lnTo>
                <a:lnTo>
                  <a:pt x="2075" y="5166"/>
                </a:lnTo>
                <a:lnTo>
                  <a:pt x="2359" y="4963"/>
                </a:lnTo>
                <a:close/>
                <a:moveTo>
                  <a:pt x="4515" y="5898"/>
                </a:moveTo>
                <a:lnTo>
                  <a:pt x="4718" y="6224"/>
                </a:lnTo>
                <a:lnTo>
                  <a:pt x="4922" y="6508"/>
                </a:lnTo>
                <a:lnTo>
                  <a:pt x="5166" y="6834"/>
                </a:lnTo>
                <a:lnTo>
                  <a:pt x="5410" y="7078"/>
                </a:lnTo>
                <a:lnTo>
                  <a:pt x="4881" y="7200"/>
                </a:lnTo>
                <a:lnTo>
                  <a:pt x="4352" y="7241"/>
                </a:lnTo>
                <a:lnTo>
                  <a:pt x="4068" y="7241"/>
                </a:lnTo>
                <a:lnTo>
                  <a:pt x="3783" y="7200"/>
                </a:lnTo>
                <a:lnTo>
                  <a:pt x="4027" y="6875"/>
                </a:lnTo>
                <a:lnTo>
                  <a:pt x="4230" y="6508"/>
                </a:lnTo>
                <a:lnTo>
                  <a:pt x="4393" y="6224"/>
                </a:lnTo>
                <a:lnTo>
                  <a:pt x="4515" y="5898"/>
                </a:lnTo>
                <a:close/>
                <a:moveTo>
                  <a:pt x="1708" y="5451"/>
                </a:moveTo>
                <a:lnTo>
                  <a:pt x="1830" y="5898"/>
                </a:lnTo>
                <a:lnTo>
                  <a:pt x="2034" y="6346"/>
                </a:lnTo>
                <a:lnTo>
                  <a:pt x="2278" y="6752"/>
                </a:lnTo>
                <a:lnTo>
                  <a:pt x="2441" y="6915"/>
                </a:lnTo>
                <a:lnTo>
                  <a:pt x="2644" y="7078"/>
                </a:lnTo>
                <a:lnTo>
                  <a:pt x="2847" y="7241"/>
                </a:lnTo>
                <a:lnTo>
                  <a:pt x="3091" y="7363"/>
                </a:lnTo>
                <a:lnTo>
                  <a:pt x="2766" y="7525"/>
                </a:lnTo>
                <a:lnTo>
                  <a:pt x="2400" y="7647"/>
                </a:lnTo>
                <a:lnTo>
                  <a:pt x="1871" y="7647"/>
                </a:lnTo>
                <a:lnTo>
                  <a:pt x="1708" y="7566"/>
                </a:lnTo>
                <a:lnTo>
                  <a:pt x="1505" y="7485"/>
                </a:lnTo>
                <a:lnTo>
                  <a:pt x="1383" y="7363"/>
                </a:lnTo>
                <a:lnTo>
                  <a:pt x="1261" y="7241"/>
                </a:lnTo>
                <a:lnTo>
                  <a:pt x="1139" y="7119"/>
                </a:lnTo>
                <a:lnTo>
                  <a:pt x="1058" y="6956"/>
                </a:lnTo>
                <a:lnTo>
                  <a:pt x="1017" y="6752"/>
                </a:lnTo>
                <a:lnTo>
                  <a:pt x="1017" y="6590"/>
                </a:lnTo>
                <a:lnTo>
                  <a:pt x="1058" y="6386"/>
                </a:lnTo>
                <a:lnTo>
                  <a:pt x="1180" y="6142"/>
                </a:lnTo>
                <a:lnTo>
                  <a:pt x="1302" y="5898"/>
                </a:lnTo>
                <a:lnTo>
                  <a:pt x="1505" y="5654"/>
                </a:lnTo>
                <a:lnTo>
                  <a:pt x="1708" y="5451"/>
                </a:lnTo>
                <a:close/>
                <a:moveTo>
                  <a:pt x="7444" y="6590"/>
                </a:moveTo>
                <a:lnTo>
                  <a:pt x="7688" y="6915"/>
                </a:lnTo>
                <a:lnTo>
                  <a:pt x="7932" y="7241"/>
                </a:lnTo>
                <a:lnTo>
                  <a:pt x="8054" y="7403"/>
                </a:lnTo>
                <a:lnTo>
                  <a:pt x="8054" y="7525"/>
                </a:lnTo>
                <a:lnTo>
                  <a:pt x="8054" y="7607"/>
                </a:lnTo>
                <a:lnTo>
                  <a:pt x="8013" y="7729"/>
                </a:lnTo>
                <a:lnTo>
                  <a:pt x="7932" y="7769"/>
                </a:lnTo>
                <a:lnTo>
                  <a:pt x="7729" y="7891"/>
                </a:lnTo>
                <a:lnTo>
                  <a:pt x="7525" y="7891"/>
                </a:lnTo>
                <a:lnTo>
                  <a:pt x="7281" y="7851"/>
                </a:lnTo>
                <a:lnTo>
                  <a:pt x="7078" y="7769"/>
                </a:lnTo>
                <a:lnTo>
                  <a:pt x="6874" y="7688"/>
                </a:lnTo>
                <a:lnTo>
                  <a:pt x="6508" y="7485"/>
                </a:lnTo>
                <a:lnTo>
                  <a:pt x="6183" y="7281"/>
                </a:lnTo>
                <a:lnTo>
                  <a:pt x="6183" y="7241"/>
                </a:lnTo>
                <a:lnTo>
                  <a:pt x="6223" y="7241"/>
                </a:lnTo>
                <a:lnTo>
                  <a:pt x="6874" y="6997"/>
                </a:lnTo>
                <a:lnTo>
                  <a:pt x="7159" y="6793"/>
                </a:lnTo>
                <a:lnTo>
                  <a:pt x="7444" y="6590"/>
                </a:lnTo>
                <a:close/>
                <a:moveTo>
                  <a:pt x="5085" y="0"/>
                </a:moveTo>
                <a:lnTo>
                  <a:pt x="4881" y="41"/>
                </a:lnTo>
                <a:lnTo>
                  <a:pt x="4678" y="82"/>
                </a:lnTo>
                <a:lnTo>
                  <a:pt x="4474" y="163"/>
                </a:lnTo>
                <a:lnTo>
                  <a:pt x="4108" y="366"/>
                </a:lnTo>
                <a:lnTo>
                  <a:pt x="3702" y="732"/>
                </a:lnTo>
                <a:lnTo>
                  <a:pt x="3295" y="1139"/>
                </a:lnTo>
                <a:lnTo>
                  <a:pt x="3132" y="1058"/>
                </a:lnTo>
                <a:lnTo>
                  <a:pt x="2969" y="976"/>
                </a:lnTo>
                <a:lnTo>
                  <a:pt x="2766" y="936"/>
                </a:lnTo>
                <a:lnTo>
                  <a:pt x="2603" y="895"/>
                </a:lnTo>
                <a:lnTo>
                  <a:pt x="2441" y="936"/>
                </a:lnTo>
                <a:lnTo>
                  <a:pt x="2278" y="1017"/>
                </a:lnTo>
                <a:lnTo>
                  <a:pt x="2156" y="1139"/>
                </a:lnTo>
                <a:lnTo>
                  <a:pt x="2034" y="1343"/>
                </a:lnTo>
                <a:lnTo>
                  <a:pt x="1993" y="1505"/>
                </a:lnTo>
                <a:lnTo>
                  <a:pt x="1993" y="1668"/>
                </a:lnTo>
                <a:lnTo>
                  <a:pt x="2034" y="2034"/>
                </a:lnTo>
                <a:lnTo>
                  <a:pt x="2115" y="2400"/>
                </a:lnTo>
                <a:lnTo>
                  <a:pt x="2237" y="2726"/>
                </a:lnTo>
                <a:lnTo>
                  <a:pt x="2156" y="2888"/>
                </a:lnTo>
                <a:lnTo>
                  <a:pt x="1464" y="2726"/>
                </a:lnTo>
                <a:lnTo>
                  <a:pt x="976" y="2604"/>
                </a:lnTo>
                <a:lnTo>
                  <a:pt x="732" y="2563"/>
                </a:lnTo>
                <a:lnTo>
                  <a:pt x="488" y="2563"/>
                </a:lnTo>
                <a:lnTo>
                  <a:pt x="285" y="2644"/>
                </a:lnTo>
                <a:lnTo>
                  <a:pt x="163" y="2766"/>
                </a:lnTo>
                <a:lnTo>
                  <a:pt x="81" y="2929"/>
                </a:lnTo>
                <a:lnTo>
                  <a:pt x="0" y="3092"/>
                </a:lnTo>
                <a:lnTo>
                  <a:pt x="41" y="3336"/>
                </a:lnTo>
                <a:lnTo>
                  <a:pt x="122" y="3539"/>
                </a:lnTo>
                <a:lnTo>
                  <a:pt x="244" y="3702"/>
                </a:lnTo>
                <a:lnTo>
                  <a:pt x="366" y="3905"/>
                </a:lnTo>
                <a:lnTo>
                  <a:pt x="732" y="4231"/>
                </a:lnTo>
                <a:lnTo>
                  <a:pt x="1098" y="4475"/>
                </a:lnTo>
                <a:lnTo>
                  <a:pt x="1383" y="4597"/>
                </a:lnTo>
                <a:lnTo>
                  <a:pt x="1668" y="4759"/>
                </a:lnTo>
                <a:lnTo>
                  <a:pt x="1668" y="5003"/>
                </a:lnTo>
                <a:lnTo>
                  <a:pt x="1342" y="5288"/>
                </a:lnTo>
                <a:lnTo>
                  <a:pt x="1058" y="5654"/>
                </a:lnTo>
                <a:lnTo>
                  <a:pt x="814" y="6020"/>
                </a:lnTo>
                <a:lnTo>
                  <a:pt x="732" y="6224"/>
                </a:lnTo>
                <a:lnTo>
                  <a:pt x="692" y="6427"/>
                </a:lnTo>
                <a:lnTo>
                  <a:pt x="651" y="6630"/>
                </a:lnTo>
                <a:lnTo>
                  <a:pt x="651" y="6834"/>
                </a:lnTo>
                <a:lnTo>
                  <a:pt x="692" y="7037"/>
                </a:lnTo>
                <a:lnTo>
                  <a:pt x="773" y="7200"/>
                </a:lnTo>
                <a:lnTo>
                  <a:pt x="895" y="7403"/>
                </a:lnTo>
                <a:lnTo>
                  <a:pt x="1017" y="7525"/>
                </a:lnTo>
                <a:lnTo>
                  <a:pt x="1139" y="7688"/>
                </a:lnTo>
                <a:lnTo>
                  <a:pt x="1342" y="7810"/>
                </a:lnTo>
                <a:lnTo>
                  <a:pt x="1627" y="7932"/>
                </a:lnTo>
                <a:lnTo>
                  <a:pt x="1912" y="8013"/>
                </a:lnTo>
                <a:lnTo>
                  <a:pt x="2197" y="8054"/>
                </a:lnTo>
                <a:lnTo>
                  <a:pt x="2441" y="8013"/>
                </a:lnTo>
                <a:lnTo>
                  <a:pt x="2725" y="7932"/>
                </a:lnTo>
                <a:lnTo>
                  <a:pt x="3010" y="7810"/>
                </a:lnTo>
                <a:lnTo>
                  <a:pt x="3254" y="7688"/>
                </a:lnTo>
                <a:lnTo>
                  <a:pt x="3458" y="7485"/>
                </a:lnTo>
                <a:lnTo>
                  <a:pt x="3742" y="7566"/>
                </a:lnTo>
                <a:lnTo>
                  <a:pt x="4027" y="7607"/>
                </a:lnTo>
                <a:lnTo>
                  <a:pt x="4596" y="7607"/>
                </a:lnTo>
                <a:lnTo>
                  <a:pt x="5166" y="7525"/>
                </a:lnTo>
                <a:lnTo>
                  <a:pt x="5735" y="7403"/>
                </a:lnTo>
                <a:lnTo>
                  <a:pt x="6264" y="7769"/>
                </a:lnTo>
                <a:lnTo>
                  <a:pt x="6671" y="8013"/>
                </a:lnTo>
                <a:lnTo>
                  <a:pt x="7078" y="8176"/>
                </a:lnTo>
                <a:lnTo>
                  <a:pt x="7322" y="8258"/>
                </a:lnTo>
                <a:lnTo>
                  <a:pt x="7769" y="8258"/>
                </a:lnTo>
                <a:lnTo>
                  <a:pt x="7973" y="8176"/>
                </a:lnTo>
                <a:lnTo>
                  <a:pt x="8176" y="8095"/>
                </a:lnTo>
                <a:lnTo>
                  <a:pt x="8298" y="7932"/>
                </a:lnTo>
                <a:lnTo>
                  <a:pt x="8379" y="7769"/>
                </a:lnTo>
                <a:lnTo>
                  <a:pt x="8420" y="7566"/>
                </a:lnTo>
                <a:lnTo>
                  <a:pt x="8420" y="7363"/>
                </a:lnTo>
                <a:lnTo>
                  <a:pt x="8339" y="7119"/>
                </a:lnTo>
                <a:lnTo>
                  <a:pt x="8176" y="6915"/>
                </a:lnTo>
                <a:lnTo>
                  <a:pt x="8054" y="6752"/>
                </a:lnTo>
                <a:lnTo>
                  <a:pt x="7688" y="6305"/>
                </a:lnTo>
                <a:lnTo>
                  <a:pt x="7769" y="6142"/>
                </a:lnTo>
                <a:lnTo>
                  <a:pt x="7810" y="5980"/>
                </a:lnTo>
                <a:lnTo>
                  <a:pt x="7851" y="5817"/>
                </a:lnTo>
                <a:lnTo>
                  <a:pt x="7810" y="5654"/>
                </a:lnTo>
                <a:lnTo>
                  <a:pt x="7769" y="5451"/>
                </a:lnTo>
                <a:lnTo>
                  <a:pt x="7729" y="5288"/>
                </a:lnTo>
                <a:lnTo>
                  <a:pt x="7647" y="5166"/>
                </a:lnTo>
                <a:lnTo>
                  <a:pt x="7525" y="5003"/>
                </a:lnTo>
                <a:lnTo>
                  <a:pt x="7362" y="4841"/>
                </a:lnTo>
                <a:lnTo>
                  <a:pt x="7769" y="4719"/>
                </a:lnTo>
                <a:lnTo>
                  <a:pt x="8176" y="4556"/>
                </a:lnTo>
                <a:lnTo>
                  <a:pt x="8542" y="4353"/>
                </a:lnTo>
                <a:lnTo>
                  <a:pt x="8867" y="4109"/>
                </a:lnTo>
                <a:lnTo>
                  <a:pt x="9030" y="3987"/>
                </a:lnTo>
                <a:lnTo>
                  <a:pt x="9152" y="3864"/>
                </a:lnTo>
                <a:lnTo>
                  <a:pt x="9234" y="3702"/>
                </a:lnTo>
                <a:lnTo>
                  <a:pt x="9315" y="3539"/>
                </a:lnTo>
                <a:lnTo>
                  <a:pt x="9315" y="3336"/>
                </a:lnTo>
                <a:lnTo>
                  <a:pt x="9315" y="3173"/>
                </a:lnTo>
                <a:lnTo>
                  <a:pt x="9234" y="2970"/>
                </a:lnTo>
                <a:lnTo>
                  <a:pt x="9152" y="2726"/>
                </a:lnTo>
                <a:lnTo>
                  <a:pt x="9030" y="2563"/>
                </a:lnTo>
                <a:lnTo>
                  <a:pt x="8867" y="2400"/>
                </a:lnTo>
                <a:lnTo>
                  <a:pt x="8705" y="2278"/>
                </a:lnTo>
                <a:lnTo>
                  <a:pt x="8501" y="2156"/>
                </a:lnTo>
                <a:lnTo>
                  <a:pt x="8298" y="2075"/>
                </a:lnTo>
                <a:lnTo>
                  <a:pt x="8095" y="2034"/>
                </a:lnTo>
                <a:lnTo>
                  <a:pt x="7851" y="1993"/>
                </a:lnTo>
                <a:lnTo>
                  <a:pt x="7647" y="1993"/>
                </a:lnTo>
                <a:lnTo>
                  <a:pt x="7362" y="2034"/>
                </a:lnTo>
                <a:lnTo>
                  <a:pt x="7118" y="2075"/>
                </a:lnTo>
                <a:lnTo>
                  <a:pt x="6590" y="2278"/>
                </a:lnTo>
                <a:lnTo>
                  <a:pt x="6101" y="2481"/>
                </a:lnTo>
                <a:lnTo>
                  <a:pt x="5613" y="2726"/>
                </a:lnTo>
                <a:lnTo>
                  <a:pt x="5247" y="2888"/>
                </a:lnTo>
                <a:lnTo>
                  <a:pt x="5410" y="2197"/>
                </a:lnTo>
                <a:lnTo>
                  <a:pt x="5654" y="1099"/>
                </a:lnTo>
                <a:lnTo>
                  <a:pt x="5695" y="936"/>
                </a:lnTo>
                <a:lnTo>
                  <a:pt x="5695" y="732"/>
                </a:lnTo>
                <a:lnTo>
                  <a:pt x="5654" y="529"/>
                </a:lnTo>
                <a:lnTo>
                  <a:pt x="5573" y="326"/>
                </a:lnTo>
                <a:lnTo>
                  <a:pt x="5451" y="163"/>
                </a:lnTo>
                <a:lnTo>
                  <a:pt x="5247" y="41"/>
                </a:lnTo>
                <a:lnTo>
                  <a:pt x="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5" name="Google Shape;2635;p64"/>
          <p:cNvGrpSpPr/>
          <p:nvPr/>
        </p:nvGrpSpPr>
        <p:grpSpPr>
          <a:xfrm>
            <a:off x="3227617" y="3884891"/>
            <a:ext cx="866405" cy="873499"/>
            <a:chOff x="3432089" y="2956407"/>
            <a:chExt cx="1331235" cy="1270505"/>
          </a:xfrm>
        </p:grpSpPr>
        <p:sp>
          <p:nvSpPr>
            <p:cNvPr id="2636" name="Google Shape;2636;p64"/>
            <p:cNvSpPr/>
            <p:nvPr/>
          </p:nvSpPr>
          <p:spPr>
            <a:xfrm>
              <a:off x="3437323" y="3361423"/>
              <a:ext cx="1320767" cy="860274"/>
            </a:xfrm>
            <a:custGeom>
              <a:avLst/>
              <a:gdLst/>
              <a:ahLst/>
              <a:cxnLst/>
              <a:rect l="l" t="t" r="r" b="b"/>
              <a:pathLst>
                <a:path w="68638" h="44707" extrusionOk="0">
                  <a:moveTo>
                    <a:pt x="13543" y="0"/>
                  </a:moveTo>
                  <a:lnTo>
                    <a:pt x="11748" y="925"/>
                  </a:lnTo>
                  <a:lnTo>
                    <a:pt x="10008" y="1958"/>
                  </a:lnTo>
                  <a:lnTo>
                    <a:pt x="8322" y="3046"/>
                  </a:lnTo>
                  <a:lnTo>
                    <a:pt x="7452" y="3644"/>
                  </a:lnTo>
                  <a:lnTo>
                    <a:pt x="6690" y="4242"/>
                  </a:lnTo>
                  <a:lnTo>
                    <a:pt x="5874" y="4895"/>
                  </a:lnTo>
                  <a:lnTo>
                    <a:pt x="5167" y="5547"/>
                  </a:lnTo>
                  <a:lnTo>
                    <a:pt x="4406" y="6255"/>
                  </a:lnTo>
                  <a:lnTo>
                    <a:pt x="3753" y="6962"/>
                  </a:lnTo>
                  <a:lnTo>
                    <a:pt x="3101" y="7723"/>
                  </a:lnTo>
                  <a:lnTo>
                    <a:pt x="2557" y="8484"/>
                  </a:lnTo>
                  <a:lnTo>
                    <a:pt x="2013" y="9355"/>
                  </a:lnTo>
                  <a:lnTo>
                    <a:pt x="1523" y="10225"/>
                  </a:lnTo>
                  <a:lnTo>
                    <a:pt x="1143" y="10986"/>
                  </a:lnTo>
                  <a:lnTo>
                    <a:pt x="816" y="11748"/>
                  </a:lnTo>
                  <a:lnTo>
                    <a:pt x="544" y="12563"/>
                  </a:lnTo>
                  <a:lnTo>
                    <a:pt x="327" y="13379"/>
                  </a:lnTo>
                  <a:lnTo>
                    <a:pt x="164" y="14195"/>
                  </a:lnTo>
                  <a:lnTo>
                    <a:pt x="55" y="15011"/>
                  </a:lnTo>
                  <a:lnTo>
                    <a:pt x="1" y="15881"/>
                  </a:lnTo>
                  <a:lnTo>
                    <a:pt x="1" y="16697"/>
                  </a:lnTo>
                  <a:lnTo>
                    <a:pt x="55" y="17404"/>
                  </a:lnTo>
                  <a:lnTo>
                    <a:pt x="164" y="18056"/>
                  </a:lnTo>
                  <a:lnTo>
                    <a:pt x="327" y="18764"/>
                  </a:lnTo>
                  <a:lnTo>
                    <a:pt x="490" y="19416"/>
                  </a:lnTo>
                  <a:lnTo>
                    <a:pt x="762" y="20014"/>
                  </a:lnTo>
                  <a:lnTo>
                    <a:pt x="1034" y="20667"/>
                  </a:lnTo>
                  <a:lnTo>
                    <a:pt x="1415" y="21211"/>
                  </a:lnTo>
                  <a:lnTo>
                    <a:pt x="1850" y="21755"/>
                  </a:lnTo>
                  <a:lnTo>
                    <a:pt x="2230" y="22244"/>
                  </a:lnTo>
                  <a:lnTo>
                    <a:pt x="2666" y="22625"/>
                  </a:lnTo>
                  <a:lnTo>
                    <a:pt x="3155" y="22951"/>
                  </a:lnTo>
                  <a:lnTo>
                    <a:pt x="3644" y="23278"/>
                  </a:lnTo>
                  <a:lnTo>
                    <a:pt x="4134" y="23604"/>
                  </a:lnTo>
                  <a:lnTo>
                    <a:pt x="4678" y="23821"/>
                  </a:lnTo>
                  <a:lnTo>
                    <a:pt x="5222" y="24039"/>
                  </a:lnTo>
                  <a:lnTo>
                    <a:pt x="5820" y="24257"/>
                  </a:lnTo>
                  <a:lnTo>
                    <a:pt x="7016" y="24529"/>
                  </a:lnTo>
                  <a:lnTo>
                    <a:pt x="8213" y="24692"/>
                  </a:lnTo>
                  <a:lnTo>
                    <a:pt x="9464" y="24746"/>
                  </a:lnTo>
                  <a:lnTo>
                    <a:pt x="10660" y="24746"/>
                  </a:lnTo>
                  <a:lnTo>
                    <a:pt x="11857" y="24692"/>
                  </a:lnTo>
                  <a:lnTo>
                    <a:pt x="13053" y="24637"/>
                  </a:lnTo>
                  <a:lnTo>
                    <a:pt x="15501" y="24420"/>
                  </a:lnTo>
                  <a:lnTo>
                    <a:pt x="16697" y="24311"/>
                  </a:lnTo>
                  <a:lnTo>
                    <a:pt x="17894" y="24311"/>
                  </a:lnTo>
                  <a:lnTo>
                    <a:pt x="19090" y="24365"/>
                  </a:lnTo>
                  <a:lnTo>
                    <a:pt x="20287" y="24474"/>
                  </a:lnTo>
                  <a:lnTo>
                    <a:pt x="20559" y="27248"/>
                  </a:lnTo>
                  <a:lnTo>
                    <a:pt x="20722" y="29967"/>
                  </a:lnTo>
                  <a:lnTo>
                    <a:pt x="20776" y="32741"/>
                  </a:lnTo>
                  <a:lnTo>
                    <a:pt x="20831" y="35515"/>
                  </a:lnTo>
                  <a:lnTo>
                    <a:pt x="20831" y="44652"/>
                  </a:lnTo>
                  <a:lnTo>
                    <a:pt x="21320" y="44489"/>
                  </a:lnTo>
                  <a:lnTo>
                    <a:pt x="21864" y="44434"/>
                  </a:lnTo>
                  <a:lnTo>
                    <a:pt x="22408" y="44380"/>
                  </a:lnTo>
                  <a:lnTo>
                    <a:pt x="22952" y="44325"/>
                  </a:lnTo>
                  <a:lnTo>
                    <a:pt x="24040" y="44380"/>
                  </a:lnTo>
                  <a:lnTo>
                    <a:pt x="25073" y="44489"/>
                  </a:lnTo>
                  <a:lnTo>
                    <a:pt x="26813" y="44597"/>
                  </a:lnTo>
                  <a:lnTo>
                    <a:pt x="28499" y="44706"/>
                  </a:lnTo>
                  <a:lnTo>
                    <a:pt x="30185" y="44706"/>
                  </a:lnTo>
                  <a:lnTo>
                    <a:pt x="31871" y="44652"/>
                  </a:lnTo>
                  <a:lnTo>
                    <a:pt x="36440" y="44543"/>
                  </a:lnTo>
                  <a:lnTo>
                    <a:pt x="38724" y="44543"/>
                  </a:lnTo>
                  <a:lnTo>
                    <a:pt x="41008" y="44597"/>
                  </a:lnTo>
                  <a:lnTo>
                    <a:pt x="43510" y="44652"/>
                  </a:lnTo>
                  <a:lnTo>
                    <a:pt x="46012" y="44597"/>
                  </a:lnTo>
                  <a:lnTo>
                    <a:pt x="46012" y="35460"/>
                  </a:lnTo>
                  <a:lnTo>
                    <a:pt x="46066" y="33176"/>
                  </a:lnTo>
                  <a:lnTo>
                    <a:pt x="46230" y="30837"/>
                  </a:lnTo>
                  <a:lnTo>
                    <a:pt x="46338" y="28553"/>
                  </a:lnTo>
                  <a:lnTo>
                    <a:pt x="46447" y="26215"/>
                  </a:lnTo>
                  <a:lnTo>
                    <a:pt x="53191" y="24964"/>
                  </a:lnTo>
                  <a:lnTo>
                    <a:pt x="61132" y="23386"/>
                  </a:lnTo>
                  <a:lnTo>
                    <a:pt x="62219" y="23169"/>
                  </a:lnTo>
                  <a:lnTo>
                    <a:pt x="63307" y="22897"/>
                  </a:lnTo>
                  <a:lnTo>
                    <a:pt x="64341" y="22571"/>
                  </a:lnTo>
                  <a:lnTo>
                    <a:pt x="64830" y="22353"/>
                  </a:lnTo>
                  <a:lnTo>
                    <a:pt x="65319" y="22081"/>
                  </a:lnTo>
                  <a:lnTo>
                    <a:pt x="65863" y="21700"/>
                  </a:lnTo>
                  <a:lnTo>
                    <a:pt x="66298" y="21320"/>
                  </a:lnTo>
                  <a:lnTo>
                    <a:pt x="66734" y="20885"/>
                  </a:lnTo>
                  <a:lnTo>
                    <a:pt x="67114" y="20450"/>
                  </a:lnTo>
                  <a:lnTo>
                    <a:pt x="67441" y="19906"/>
                  </a:lnTo>
                  <a:lnTo>
                    <a:pt x="67767" y="19416"/>
                  </a:lnTo>
                  <a:lnTo>
                    <a:pt x="67984" y="18818"/>
                  </a:lnTo>
                  <a:lnTo>
                    <a:pt x="68202" y="18274"/>
                  </a:lnTo>
                  <a:lnTo>
                    <a:pt x="68365" y="17676"/>
                  </a:lnTo>
                  <a:lnTo>
                    <a:pt x="68528" y="17078"/>
                  </a:lnTo>
                  <a:lnTo>
                    <a:pt x="68583" y="16425"/>
                  </a:lnTo>
                  <a:lnTo>
                    <a:pt x="68637" y="15827"/>
                  </a:lnTo>
                  <a:lnTo>
                    <a:pt x="68637" y="15174"/>
                  </a:lnTo>
                  <a:lnTo>
                    <a:pt x="68583" y="14576"/>
                  </a:lnTo>
                  <a:lnTo>
                    <a:pt x="68474" y="13977"/>
                  </a:lnTo>
                  <a:lnTo>
                    <a:pt x="68365" y="13325"/>
                  </a:lnTo>
                  <a:lnTo>
                    <a:pt x="68202" y="12727"/>
                  </a:lnTo>
                  <a:lnTo>
                    <a:pt x="67984" y="12183"/>
                  </a:lnTo>
                  <a:lnTo>
                    <a:pt x="67767" y="11584"/>
                  </a:lnTo>
                  <a:lnTo>
                    <a:pt x="67495" y="11041"/>
                  </a:lnTo>
                  <a:lnTo>
                    <a:pt x="66842" y="10007"/>
                  </a:lnTo>
                  <a:lnTo>
                    <a:pt x="66135" y="8974"/>
                  </a:lnTo>
                  <a:lnTo>
                    <a:pt x="65319" y="8049"/>
                  </a:lnTo>
                  <a:lnTo>
                    <a:pt x="64449" y="7179"/>
                  </a:lnTo>
                  <a:lnTo>
                    <a:pt x="63525" y="6309"/>
                  </a:lnTo>
                  <a:lnTo>
                    <a:pt x="62600" y="5547"/>
                  </a:lnTo>
                  <a:lnTo>
                    <a:pt x="61567" y="4840"/>
                  </a:lnTo>
                  <a:lnTo>
                    <a:pt x="60533" y="4133"/>
                  </a:lnTo>
                  <a:lnTo>
                    <a:pt x="58467" y="2828"/>
                  </a:lnTo>
                  <a:lnTo>
                    <a:pt x="56291" y="1577"/>
                  </a:lnTo>
                  <a:lnTo>
                    <a:pt x="54225" y="272"/>
                  </a:lnTo>
                  <a:lnTo>
                    <a:pt x="53517" y="1088"/>
                  </a:lnTo>
                  <a:lnTo>
                    <a:pt x="52810" y="1904"/>
                  </a:lnTo>
                  <a:lnTo>
                    <a:pt x="52158" y="2774"/>
                  </a:lnTo>
                  <a:lnTo>
                    <a:pt x="51560" y="3698"/>
                  </a:lnTo>
                  <a:lnTo>
                    <a:pt x="50961" y="4623"/>
                  </a:lnTo>
                  <a:lnTo>
                    <a:pt x="50417" y="5602"/>
                  </a:lnTo>
                  <a:lnTo>
                    <a:pt x="49928" y="6581"/>
                  </a:lnTo>
                  <a:lnTo>
                    <a:pt x="49493" y="7560"/>
                  </a:lnTo>
                  <a:lnTo>
                    <a:pt x="50961" y="8212"/>
                  </a:lnTo>
                  <a:lnTo>
                    <a:pt x="52375" y="8919"/>
                  </a:lnTo>
                  <a:lnTo>
                    <a:pt x="53735" y="9735"/>
                  </a:lnTo>
                  <a:lnTo>
                    <a:pt x="55095" y="10551"/>
                  </a:lnTo>
                  <a:lnTo>
                    <a:pt x="56237" y="11258"/>
                  </a:lnTo>
                  <a:lnTo>
                    <a:pt x="56889" y="11693"/>
                  </a:lnTo>
                  <a:lnTo>
                    <a:pt x="57542" y="12183"/>
                  </a:lnTo>
                  <a:lnTo>
                    <a:pt x="58140" y="12727"/>
                  </a:lnTo>
                  <a:lnTo>
                    <a:pt x="58358" y="12999"/>
                  </a:lnTo>
                  <a:lnTo>
                    <a:pt x="58575" y="13270"/>
                  </a:lnTo>
                  <a:lnTo>
                    <a:pt x="58684" y="13597"/>
                  </a:lnTo>
                  <a:lnTo>
                    <a:pt x="58793" y="13923"/>
                  </a:lnTo>
                  <a:lnTo>
                    <a:pt x="58793" y="14249"/>
                  </a:lnTo>
                  <a:lnTo>
                    <a:pt x="58739" y="14576"/>
                  </a:lnTo>
                  <a:lnTo>
                    <a:pt x="58684" y="14793"/>
                  </a:lnTo>
                  <a:lnTo>
                    <a:pt x="58575" y="14956"/>
                  </a:lnTo>
                  <a:lnTo>
                    <a:pt x="58249" y="15283"/>
                  </a:lnTo>
                  <a:lnTo>
                    <a:pt x="57868" y="15555"/>
                  </a:lnTo>
                  <a:lnTo>
                    <a:pt x="57488" y="15718"/>
                  </a:lnTo>
                  <a:lnTo>
                    <a:pt x="57053" y="15827"/>
                  </a:lnTo>
                  <a:lnTo>
                    <a:pt x="55693" y="15827"/>
                  </a:lnTo>
                  <a:lnTo>
                    <a:pt x="39703" y="15065"/>
                  </a:lnTo>
                  <a:lnTo>
                    <a:pt x="37528" y="14956"/>
                  </a:lnTo>
                  <a:lnTo>
                    <a:pt x="35352" y="14848"/>
                  </a:lnTo>
                  <a:lnTo>
                    <a:pt x="33231" y="14848"/>
                  </a:lnTo>
                  <a:lnTo>
                    <a:pt x="31056" y="14902"/>
                  </a:lnTo>
                  <a:lnTo>
                    <a:pt x="28880" y="15065"/>
                  </a:lnTo>
                  <a:lnTo>
                    <a:pt x="26705" y="15228"/>
                  </a:lnTo>
                  <a:lnTo>
                    <a:pt x="24529" y="15392"/>
                  </a:lnTo>
                  <a:lnTo>
                    <a:pt x="22354" y="15446"/>
                  </a:lnTo>
                  <a:lnTo>
                    <a:pt x="21157" y="15555"/>
                  </a:lnTo>
                  <a:lnTo>
                    <a:pt x="20069" y="15718"/>
                  </a:lnTo>
                  <a:lnTo>
                    <a:pt x="17840" y="16153"/>
                  </a:lnTo>
                  <a:lnTo>
                    <a:pt x="17132" y="16262"/>
                  </a:lnTo>
                  <a:lnTo>
                    <a:pt x="16425" y="16370"/>
                  </a:lnTo>
                  <a:lnTo>
                    <a:pt x="15011" y="16370"/>
                  </a:lnTo>
                  <a:lnTo>
                    <a:pt x="12129" y="16316"/>
                  </a:lnTo>
                  <a:lnTo>
                    <a:pt x="11639" y="16316"/>
                  </a:lnTo>
                  <a:lnTo>
                    <a:pt x="11204" y="16262"/>
                  </a:lnTo>
                  <a:lnTo>
                    <a:pt x="10987" y="16153"/>
                  </a:lnTo>
                  <a:lnTo>
                    <a:pt x="10769" y="16099"/>
                  </a:lnTo>
                  <a:lnTo>
                    <a:pt x="10552" y="15935"/>
                  </a:lnTo>
                  <a:lnTo>
                    <a:pt x="10388" y="15772"/>
                  </a:lnTo>
                  <a:lnTo>
                    <a:pt x="10280" y="15555"/>
                  </a:lnTo>
                  <a:lnTo>
                    <a:pt x="10171" y="15283"/>
                  </a:lnTo>
                  <a:lnTo>
                    <a:pt x="10171" y="14956"/>
                  </a:lnTo>
                  <a:lnTo>
                    <a:pt x="10225" y="14684"/>
                  </a:lnTo>
                  <a:lnTo>
                    <a:pt x="10280" y="14358"/>
                  </a:lnTo>
                  <a:lnTo>
                    <a:pt x="10388" y="14086"/>
                  </a:lnTo>
                  <a:lnTo>
                    <a:pt x="10715" y="13542"/>
                  </a:lnTo>
                  <a:lnTo>
                    <a:pt x="11422" y="12563"/>
                  </a:lnTo>
                  <a:lnTo>
                    <a:pt x="12183" y="11639"/>
                  </a:lnTo>
                  <a:lnTo>
                    <a:pt x="13053" y="10823"/>
                  </a:lnTo>
                  <a:lnTo>
                    <a:pt x="13924" y="10062"/>
                  </a:lnTo>
                  <a:lnTo>
                    <a:pt x="14848" y="9300"/>
                  </a:lnTo>
                  <a:lnTo>
                    <a:pt x="15827" y="8648"/>
                  </a:lnTo>
                  <a:lnTo>
                    <a:pt x="17894" y="7342"/>
                  </a:lnTo>
                  <a:lnTo>
                    <a:pt x="17459" y="6363"/>
                  </a:lnTo>
                  <a:lnTo>
                    <a:pt x="17024" y="5384"/>
                  </a:lnTo>
                  <a:lnTo>
                    <a:pt x="16534" y="4460"/>
                  </a:lnTo>
                  <a:lnTo>
                    <a:pt x="15990" y="3481"/>
                  </a:lnTo>
                  <a:lnTo>
                    <a:pt x="15446" y="2611"/>
                  </a:lnTo>
                  <a:lnTo>
                    <a:pt x="14848" y="1686"/>
                  </a:lnTo>
                  <a:lnTo>
                    <a:pt x="14196" y="816"/>
                  </a:lnTo>
                  <a:lnTo>
                    <a:pt x="13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4"/>
            <p:cNvSpPr/>
            <p:nvPr/>
          </p:nvSpPr>
          <p:spPr>
            <a:xfrm>
              <a:off x="3432089" y="3356189"/>
              <a:ext cx="1331235" cy="870723"/>
            </a:xfrm>
            <a:custGeom>
              <a:avLst/>
              <a:gdLst/>
              <a:ahLst/>
              <a:cxnLst/>
              <a:rect l="l" t="t" r="r" b="b"/>
              <a:pathLst>
                <a:path w="69182" h="45250" extrusionOk="0">
                  <a:moveTo>
                    <a:pt x="13776" y="601"/>
                  </a:moveTo>
                  <a:lnTo>
                    <a:pt x="14304" y="1305"/>
                  </a:lnTo>
                  <a:lnTo>
                    <a:pt x="14903" y="2121"/>
                  </a:lnTo>
                  <a:lnTo>
                    <a:pt x="15501" y="2991"/>
                  </a:lnTo>
                  <a:lnTo>
                    <a:pt x="16045" y="3916"/>
                  </a:lnTo>
                  <a:lnTo>
                    <a:pt x="16589" y="4841"/>
                  </a:lnTo>
                  <a:lnTo>
                    <a:pt x="17024" y="5765"/>
                  </a:lnTo>
                  <a:lnTo>
                    <a:pt x="17513" y="6744"/>
                  </a:lnTo>
                  <a:lnTo>
                    <a:pt x="17827" y="7505"/>
                  </a:lnTo>
                  <a:lnTo>
                    <a:pt x="17827" y="7505"/>
                  </a:lnTo>
                  <a:lnTo>
                    <a:pt x="16589" y="8267"/>
                  </a:lnTo>
                  <a:lnTo>
                    <a:pt x="15175" y="9246"/>
                  </a:lnTo>
                  <a:lnTo>
                    <a:pt x="14468" y="9735"/>
                  </a:lnTo>
                  <a:lnTo>
                    <a:pt x="13815" y="10279"/>
                  </a:lnTo>
                  <a:lnTo>
                    <a:pt x="13162" y="10823"/>
                  </a:lnTo>
                  <a:lnTo>
                    <a:pt x="12564" y="11421"/>
                  </a:lnTo>
                  <a:lnTo>
                    <a:pt x="11966" y="12020"/>
                  </a:lnTo>
                  <a:lnTo>
                    <a:pt x="11422" y="12672"/>
                  </a:lnTo>
                  <a:lnTo>
                    <a:pt x="10932" y="13379"/>
                  </a:lnTo>
                  <a:lnTo>
                    <a:pt x="10497" y="14141"/>
                  </a:lnTo>
                  <a:lnTo>
                    <a:pt x="10334" y="14467"/>
                  </a:lnTo>
                  <a:lnTo>
                    <a:pt x="10280" y="14793"/>
                  </a:lnTo>
                  <a:lnTo>
                    <a:pt x="10225" y="15174"/>
                  </a:lnTo>
                  <a:lnTo>
                    <a:pt x="10225" y="15500"/>
                  </a:lnTo>
                  <a:lnTo>
                    <a:pt x="10280" y="15827"/>
                  </a:lnTo>
                  <a:lnTo>
                    <a:pt x="10443" y="16153"/>
                  </a:lnTo>
                  <a:lnTo>
                    <a:pt x="10660" y="16425"/>
                  </a:lnTo>
                  <a:lnTo>
                    <a:pt x="10987" y="16642"/>
                  </a:lnTo>
                  <a:lnTo>
                    <a:pt x="11313" y="16751"/>
                  </a:lnTo>
                  <a:lnTo>
                    <a:pt x="11639" y="16806"/>
                  </a:lnTo>
                  <a:lnTo>
                    <a:pt x="12346" y="16860"/>
                  </a:lnTo>
                  <a:lnTo>
                    <a:pt x="14196" y="16914"/>
                  </a:lnTo>
                  <a:lnTo>
                    <a:pt x="16099" y="16914"/>
                  </a:lnTo>
                  <a:lnTo>
                    <a:pt x="17024" y="16860"/>
                  </a:lnTo>
                  <a:lnTo>
                    <a:pt x="18003" y="16697"/>
                  </a:lnTo>
                  <a:lnTo>
                    <a:pt x="19852" y="16316"/>
                  </a:lnTo>
                  <a:lnTo>
                    <a:pt x="20831" y="16153"/>
                  </a:lnTo>
                  <a:lnTo>
                    <a:pt x="21755" y="16044"/>
                  </a:lnTo>
                  <a:lnTo>
                    <a:pt x="22843" y="15990"/>
                  </a:lnTo>
                  <a:lnTo>
                    <a:pt x="23877" y="15935"/>
                  </a:lnTo>
                  <a:lnTo>
                    <a:pt x="25943" y="15881"/>
                  </a:lnTo>
                  <a:lnTo>
                    <a:pt x="30131" y="15555"/>
                  </a:lnTo>
                  <a:lnTo>
                    <a:pt x="32198" y="15392"/>
                  </a:lnTo>
                  <a:lnTo>
                    <a:pt x="36440" y="15392"/>
                  </a:lnTo>
                  <a:lnTo>
                    <a:pt x="38507" y="15500"/>
                  </a:lnTo>
                  <a:lnTo>
                    <a:pt x="42695" y="15718"/>
                  </a:lnTo>
                  <a:lnTo>
                    <a:pt x="51179" y="16153"/>
                  </a:lnTo>
                  <a:lnTo>
                    <a:pt x="55475" y="16371"/>
                  </a:lnTo>
                  <a:lnTo>
                    <a:pt x="57270" y="16371"/>
                  </a:lnTo>
                  <a:lnTo>
                    <a:pt x="57705" y="16262"/>
                  </a:lnTo>
                  <a:lnTo>
                    <a:pt x="58086" y="16153"/>
                  </a:lnTo>
                  <a:lnTo>
                    <a:pt x="58467" y="15935"/>
                  </a:lnTo>
                  <a:lnTo>
                    <a:pt x="58847" y="15664"/>
                  </a:lnTo>
                  <a:lnTo>
                    <a:pt x="59065" y="15392"/>
                  </a:lnTo>
                  <a:lnTo>
                    <a:pt x="59228" y="15120"/>
                  </a:lnTo>
                  <a:lnTo>
                    <a:pt x="59337" y="14793"/>
                  </a:lnTo>
                  <a:lnTo>
                    <a:pt x="59337" y="14521"/>
                  </a:lnTo>
                  <a:lnTo>
                    <a:pt x="59337" y="14249"/>
                  </a:lnTo>
                  <a:lnTo>
                    <a:pt x="59283" y="13978"/>
                  </a:lnTo>
                  <a:lnTo>
                    <a:pt x="59174" y="13706"/>
                  </a:lnTo>
                  <a:lnTo>
                    <a:pt x="59011" y="13434"/>
                  </a:lnTo>
                  <a:lnTo>
                    <a:pt x="58684" y="12944"/>
                  </a:lnTo>
                  <a:lnTo>
                    <a:pt x="58195" y="12455"/>
                  </a:lnTo>
                  <a:lnTo>
                    <a:pt x="57760" y="12020"/>
                  </a:lnTo>
                  <a:lnTo>
                    <a:pt x="57270" y="11693"/>
                  </a:lnTo>
                  <a:lnTo>
                    <a:pt x="56237" y="11041"/>
                  </a:lnTo>
                  <a:lnTo>
                    <a:pt x="55204" y="10388"/>
                  </a:lnTo>
                  <a:lnTo>
                    <a:pt x="53463" y="9355"/>
                  </a:lnTo>
                  <a:lnTo>
                    <a:pt x="51668" y="8430"/>
                  </a:lnTo>
                  <a:lnTo>
                    <a:pt x="50085" y="7710"/>
                  </a:lnTo>
                  <a:lnTo>
                    <a:pt x="50085" y="7710"/>
                  </a:lnTo>
                  <a:lnTo>
                    <a:pt x="50417" y="6962"/>
                  </a:lnTo>
                  <a:lnTo>
                    <a:pt x="50907" y="5983"/>
                  </a:lnTo>
                  <a:lnTo>
                    <a:pt x="51451" y="5058"/>
                  </a:lnTo>
                  <a:lnTo>
                    <a:pt x="52049" y="4133"/>
                  </a:lnTo>
                  <a:lnTo>
                    <a:pt x="52647" y="3263"/>
                  </a:lnTo>
                  <a:lnTo>
                    <a:pt x="53300" y="2393"/>
                  </a:lnTo>
                  <a:lnTo>
                    <a:pt x="53953" y="1523"/>
                  </a:lnTo>
                  <a:lnTo>
                    <a:pt x="54516" y="872"/>
                  </a:lnTo>
                  <a:lnTo>
                    <a:pt x="54516" y="872"/>
                  </a:lnTo>
                  <a:lnTo>
                    <a:pt x="56128" y="1849"/>
                  </a:lnTo>
                  <a:lnTo>
                    <a:pt x="57923" y="2937"/>
                  </a:lnTo>
                  <a:lnTo>
                    <a:pt x="59772" y="4079"/>
                  </a:lnTo>
                  <a:lnTo>
                    <a:pt x="61512" y="5221"/>
                  </a:lnTo>
                  <a:lnTo>
                    <a:pt x="62383" y="5819"/>
                  </a:lnTo>
                  <a:lnTo>
                    <a:pt x="63198" y="6472"/>
                  </a:lnTo>
                  <a:lnTo>
                    <a:pt x="64014" y="7125"/>
                  </a:lnTo>
                  <a:lnTo>
                    <a:pt x="64776" y="7832"/>
                  </a:lnTo>
                  <a:lnTo>
                    <a:pt x="65537" y="8593"/>
                  </a:lnTo>
                  <a:lnTo>
                    <a:pt x="66190" y="9409"/>
                  </a:lnTo>
                  <a:lnTo>
                    <a:pt x="66788" y="10225"/>
                  </a:lnTo>
                  <a:lnTo>
                    <a:pt x="67332" y="11149"/>
                  </a:lnTo>
                  <a:lnTo>
                    <a:pt x="67767" y="11965"/>
                  </a:lnTo>
                  <a:lnTo>
                    <a:pt x="68093" y="12781"/>
                  </a:lnTo>
                  <a:lnTo>
                    <a:pt x="68365" y="13651"/>
                  </a:lnTo>
                  <a:lnTo>
                    <a:pt x="68528" y="14467"/>
                  </a:lnTo>
                  <a:lnTo>
                    <a:pt x="68637" y="15392"/>
                  </a:lnTo>
                  <a:lnTo>
                    <a:pt x="68637" y="16262"/>
                  </a:lnTo>
                  <a:lnTo>
                    <a:pt x="68528" y="17132"/>
                  </a:lnTo>
                  <a:lnTo>
                    <a:pt x="68365" y="18002"/>
                  </a:lnTo>
                  <a:lnTo>
                    <a:pt x="68093" y="18818"/>
                  </a:lnTo>
                  <a:lnTo>
                    <a:pt x="67767" y="19579"/>
                  </a:lnTo>
                  <a:lnTo>
                    <a:pt x="67332" y="20286"/>
                  </a:lnTo>
                  <a:lnTo>
                    <a:pt x="66842" y="20939"/>
                  </a:lnTo>
                  <a:lnTo>
                    <a:pt x="66516" y="21320"/>
                  </a:lnTo>
                  <a:lnTo>
                    <a:pt x="66135" y="21592"/>
                  </a:lnTo>
                  <a:lnTo>
                    <a:pt x="65755" y="21864"/>
                  </a:lnTo>
                  <a:lnTo>
                    <a:pt x="65374" y="22136"/>
                  </a:lnTo>
                  <a:lnTo>
                    <a:pt x="64558" y="22571"/>
                  </a:lnTo>
                  <a:lnTo>
                    <a:pt x="63688" y="22897"/>
                  </a:lnTo>
                  <a:lnTo>
                    <a:pt x="62437" y="23223"/>
                  </a:lnTo>
                  <a:lnTo>
                    <a:pt x="61186" y="23441"/>
                  </a:lnTo>
                  <a:lnTo>
                    <a:pt x="58684" y="23930"/>
                  </a:lnTo>
                  <a:lnTo>
                    <a:pt x="53409" y="24964"/>
                  </a:lnTo>
                  <a:lnTo>
                    <a:pt x="46665" y="26269"/>
                  </a:lnTo>
                  <a:lnTo>
                    <a:pt x="46556" y="26269"/>
                  </a:lnTo>
                  <a:lnTo>
                    <a:pt x="46502" y="26378"/>
                  </a:lnTo>
                  <a:lnTo>
                    <a:pt x="46447" y="26487"/>
                  </a:lnTo>
                  <a:lnTo>
                    <a:pt x="46393" y="28281"/>
                  </a:lnTo>
                  <a:lnTo>
                    <a:pt x="46284" y="30022"/>
                  </a:lnTo>
                  <a:lnTo>
                    <a:pt x="46067" y="33557"/>
                  </a:lnTo>
                  <a:lnTo>
                    <a:pt x="46012" y="35352"/>
                  </a:lnTo>
                  <a:lnTo>
                    <a:pt x="46012" y="37146"/>
                  </a:lnTo>
                  <a:lnTo>
                    <a:pt x="46012" y="40736"/>
                  </a:lnTo>
                  <a:lnTo>
                    <a:pt x="46012" y="44603"/>
                  </a:lnTo>
                  <a:lnTo>
                    <a:pt x="46012" y="44603"/>
                  </a:lnTo>
                  <a:lnTo>
                    <a:pt x="43728" y="44652"/>
                  </a:lnTo>
                  <a:lnTo>
                    <a:pt x="41172" y="44597"/>
                  </a:lnTo>
                  <a:lnTo>
                    <a:pt x="38615" y="44543"/>
                  </a:lnTo>
                  <a:lnTo>
                    <a:pt x="36114" y="44597"/>
                  </a:lnTo>
                  <a:lnTo>
                    <a:pt x="31110" y="44706"/>
                  </a:lnTo>
                  <a:lnTo>
                    <a:pt x="28608" y="44706"/>
                  </a:lnTo>
                  <a:lnTo>
                    <a:pt x="27357" y="44652"/>
                  </a:lnTo>
                  <a:lnTo>
                    <a:pt x="26106" y="44543"/>
                  </a:lnTo>
                  <a:lnTo>
                    <a:pt x="24801" y="44434"/>
                  </a:lnTo>
                  <a:lnTo>
                    <a:pt x="23550" y="44380"/>
                  </a:lnTo>
                  <a:lnTo>
                    <a:pt x="22299" y="44380"/>
                  </a:lnTo>
                  <a:lnTo>
                    <a:pt x="21647" y="44489"/>
                  </a:lnTo>
                  <a:lnTo>
                    <a:pt x="21375" y="44563"/>
                  </a:lnTo>
                  <a:lnTo>
                    <a:pt x="21375" y="44563"/>
                  </a:lnTo>
                  <a:lnTo>
                    <a:pt x="21375" y="37038"/>
                  </a:lnTo>
                  <a:lnTo>
                    <a:pt x="21320" y="33122"/>
                  </a:lnTo>
                  <a:lnTo>
                    <a:pt x="21266" y="31164"/>
                  </a:lnTo>
                  <a:lnTo>
                    <a:pt x="21212" y="29206"/>
                  </a:lnTo>
                  <a:lnTo>
                    <a:pt x="21048" y="26976"/>
                  </a:lnTo>
                  <a:lnTo>
                    <a:pt x="20831" y="24746"/>
                  </a:lnTo>
                  <a:lnTo>
                    <a:pt x="20776" y="24583"/>
                  </a:lnTo>
                  <a:lnTo>
                    <a:pt x="20722" y="24529"/>
                  </a:lnTo>
                  <a:lnTo>
                    <a:pt x="20613" y="24474"/>
                  </a:lnTo>
                  <a:lnTo>
                    <a:pt x="19308" y="24365"/>
                  </a:lnTo>
                  <a:lnTo>
                    <a:pt x="18003" y="24311"/>
                  </a:lnTo>
                  <a:lnTo>
                    <a:pt x="16697" y="24365"/>
                  </a:lnTo>
                  <a:lnTo>
                    <a:pt x="15447" y="24474"/>
                  </a:lnTo>
                  <a:lnTo>
                    <a:pt x="12836" y="24692"/>
                  </a:lnTo>
                  <a:lnTo>
                    <a:pt x="11531" y="24746"/>
                  </a:lnTo>
                  <a:lnTo>
                    <a:pt x="10225" y="24801"/>
                  </a:lnTo>
                  <a:lnTo>
                    <a:pt x="9192" y="24746"/>
                  </a:lnTo>
                  <a:lnTo>
                    <a:pt x="8159" y="24637"/>
                  </a:lnTo>
                  <a:lnTo>
                    <a:pt x="7180" y="24474"/>
                  </a:lnTo>
                  <a:lnTo>
                    <a:pt x="6146" y="24257"/>
                  </a:lnTo>
                  <a:lnTo>
                    <a:pt x="5167" y="23930"/>
                  </a:lnTo>
                  <a:lnTo>
                    <a:pt x="4243" y="23495"/>
                  </a:lnTo>
                  <a:lnTo>
                    <a:pt x="3808" y="23223"/>
                  </a:lnTo>
                  <a:lnTo>
                    <a:pt x="3427" y="22897"/>
                  </a:lnTo>
                  <a:lnTo>
                    <a:pt x="2992" y="22571"/>
                  </a:lnTo>
                  <a:lnTo>
                    <a:pt x="2611" y="22244"/>
                  </a:lnTo>
                  <a:lnTo>
                    <a:pt x="2230" y="21809"/>
                  </a:lnTo>
                  <a:lnTo>
                    <a:pt x="1904" y="21320"/>
                  </a:lnTo>
                  <a:lnTo>
                    <a:pt x="1578" y="20830"/>
                  </a:lnTo>
                  <a:lnTo>
                    <a:pt x="1306" y="20286"/>
                  </a:lnTo>
                  <a:lnTo>
                    <a:pt x="1088" y="19797"/>
                  </a:lnTo>
                  <a:lnTo>
                    <a:pt x="925" y="19199"/>
                  </a:lnTo>
                  <a:lnTo>
                    <a:pt x="762" y="18655"/>
                  </a:lnTo>
                  <a:lnTo>
                    <a:pt x="653" y="18057"/>
                  </a:lnTo>
                  <a:lnTo>
                    <a:pt x="599" y="17513"/>
                  </a:lnTo>
                  <a:lnTo>
                    <a:pt x="544" y="16914"/>
                  </a:lnTo>
                  <a:lnTo>
                    <a:pt x="544" y="15718"/>
                  </a:lnTo>
                  <a:lnTo>
                    <a:pt x="708" y="14521"/>
                  </a:lnTo>
                  <a:lnTo>
                    <a:pt x="925" y="13434"/>
                  </a:lnTo>
                  <a:lnTo>
                    <a:pt x="1252" y="12346"/>
                  </a:lnTo>
                  <a:lnTo>
                    <a:pt x="1687" y="11258"/>
                  </a:lnTo>
                  <a:lnTo>
                    <a:pt x="2176" y="10279"/>
                  </a:lnTo>
                  <a:lnTo>
                    <a:pt x="2774" y="9300"/>
                  </a:lnTo>
                  <a:lnTo>
                    <a:pt x="3427" y="8376"/>
                  </a:lnTo>
                  <a:lnTo>
                    <a:pt x="4134" y="7505"/>
                  </a:lnTo>
                  <a:lnTo>
                    <a:pt x="4895" y="6690"/>
                  </a:lnTo>
                  <a:lnTo>
                    <a:pt x="5711" y="5874"/>
                  </a:lnTo>
                  <a:lnTo>
                    <a:pt x="6690" y="5058"/>
                  </a:lnTo>
                  <a:lnTo>
                    <a:pt x="7615" y="4297"/>
                  </a:lnTo>
                  <a:lnTo>
                    <a:pt x="8648" y="3590"/>
                  </a:lnTo>
                  <a:lnTo>
                    <a:pt x="9682" y="2937"/>
                  </a:lnTo>
                  <a:lnTo>
                    <a:pt x="10715" y="2284"/>
                  </a:lnTo>
                  <a:lnTo>
                    <a:pt x="11803" y="1686"/>
                  </a:lnTo>
                  <a:lnTo>
                    <a:pt x="13776" y="601"/>
                  </a:lnTo>
                  <a:close/>
                  <a:moveTo>
                    <a:pt x="13869" y="0"/>
                  </a:moveTo>
                  <a:lnTo>
                    <a:pt x="13706" y="54"/>
                  </a:lnTo>
                  <a:lnTo>
                    <a:pt x="11694" y="1088"/>
                  </a:lnTo>
                  <a:lnTo>
                    <a:pt x="9736" y="2284"/>
                  </a:lnTo>
                  <a:lnTo>
                    <a:pt x="8757" y="2883"/>
                  </a:lnTo>
                  <a:lnTo>
                    <a:pt x="7832" y="3535"/>
                  </a:lnTo>
                  <a:lnTo>
                    <a:pt x="6908" y="4242"/>
                  </a:lnTo>
                  <a:lnTo>
                    <a:pt x="5983" y="4949"/>
                  </a:lnTo>
                  <a:lnTo>
                    <a:pt x="5167" y="5711"/>
                  </a:lnTo>
                  <a:lnTo>
                    <a:pt x="4352" y="6472"/>
                  </a:lnTo>
                  <a:lnTo>
                    <a:pt x="3590" y="7342"/>
                  </a:lnTo>
                  <a:lnTo>
                    <a:pt x="2883" y="8213"/>
                  </a:lnTo>
                  <a:lnTo>
                    <a:pt x="2230" y="9137"/>
                  </a:lnTo>
                  <a:lnTo>
                    <a:pt x="1687" y="10116"/>
                  </a:lnTo>
                  <a:lnTo>
                    <a:pt x="1143" y="11149"/>
                  </a:lnTo>
                  <a:lnTo>
                    <a:pt x="708" y="12183"/>
                  </a:lnTo>
                  <a:lnTo>
                    <a:pt x="381" y="13379"/>
                  </a:lnTo>
                  <a:lnTo>
                    <a:pt x="164" y="14521"/>
                  </a:lnTo>
                  <a:lnTo>
                    <a:pt x="1" y="15772"/>
                  </a:lnTo>
                  <a:lnTo>
                    <a:pt x="1" y="16969"/>
                  </a:lnTo>
                  <a:lnTo>
                    <a:pt x="55" y="17567"/>
                  </a:lnTo>
                  <a:lnTo>
                    <a:pt x="109" y="18220"/>
                  </a:lnTo>
                  <a:lnTo>
                    <a:pt x="218" y="18764"/>
                  </a:lnTo>
                  <a:lnTo>
                    <a:pt x="381" y="19362"/>
                  </a:lnTo>
                  <a:lnTo>
                    <a:pt x="599" y="19960"/>
                  </a:lnTo>
                  <a:lnTo>
                    <a:pt x="816" y="20504"/>
                  </a:lnTo>
                  <a:lnTo>
                    <a:pt x="1088" y="21048"/>
                  </a:lnTo>
                  <a:lnTo>
                    <a:pt x="1415" y="21537"/>
                  </a:lnTo>
                  <a:lnTo>
                    <a:pt x="1741" y="22027"/>
                  </a:lnTo>
                  <a:lnTo>
                    <a:pt x="2067" y="22408"/>
                  </a:lnTo>
                  <a:lnTo>
                    <a:pt x="2448" y="22788"/>
                  </a:lnTo>
                  <a:lnTo>
                    <a:pt x="2829" y="23115"/>
                  </a:lnTo>
                  <a:lnTo>
                    <a:pt x="3264" y="23441"/>
                  </a:lnTo>
                  <a:lnTo>
                    <a:pt x="3699" y="23713"/>
                  </a:lnTo>
                  <a:lnTo>
                    <a:pt x="4624" y="24202"/>
                  </a:lnTo>
                  <a:lnTo>
                    <a:pt x="5548" y="24637"/>
                  </a:lnTo>
                  <a:lnTo>
                    <a:pt x="6581" y="24909"/>
                  </a:lnTo>
                  <a:lnTo>
                    <a:pt x="7615" y="25127"/>
                  </a:lnTo>
                  <a:lnTo>
                    <a:pt x="8648" y="25236"/>
                  </a:lnTo>
                  <a:lnTo>
                    <a:pt x="9410" y="25290"/>
                  </a:lnTo>
                  <a:lnTo>
                    <a:pt x="10171" y="25344"/>
                  </a:lnTo>
                  <a:lnTo>
                    <a:pt x="11639" y="25290"/>
                  </a:lnTo>
                  <a:lnTo>
                    <a:pt x="13108" y="25181"/>
                  </a:lnTo>
                  <a:lnTo>
                    <a:pt x="14576" y="25018"/>
                  </a:lnTo>
                  <a:lnTo>
                    <a:pt x="16045" y="24909"/>
                  </a:lnTo>
                  <a:lnTo>
                    <a:pt x="17513" y="24855"/>
                  </a:lnTo>
                  <a:lnTo>
                    <a:pt x="19036" y="24855"/>
                  </a:lnTo>
                  <a:lnTo>
                    <a:pt x="19743" y="24909"/>
                  </a:lnTo>
                  <a:lnTo>
                    <a:pt x="20314" y="24991"/>
                  </a:lnTo>
                  <a:lnTo>
                    <a:pt x="20314" y="24991"/>
                  </a:lnTo>
                  <a:lnTo>
                    <a:pt x="20505" y="26704"/>
                  </a:lnTo>
                  <a:lnTo>
                    <a:pt x="20613" y="28662"/>
                  </a:lnTo>
                  <a:lnTo>
                    <a:pt x="20722" y="30620"/>
                  </a:lnTo>
                  <a:lnTo>
                    <a:pt x="20776" y="32578"/>
                  </a:lnTo>
                  <a:lnTo>
                    <a:pt x="20831" y="36494"/>
                  </a:lnTo>
                  <a:lnTo>
                    <a:pt x="20831" y="40410"/>
                  </a:lnTo>
                  <a:lnTo>
                    <a:pt x="20831" y="44924"/>
                  </a:lnTo>
                  <a:lnTo>
                    <a:pt x="20885" y="45032"/>
                  </a:lnTo>
                  <a:lnTo>
                    <a:pt x="20940" y="45141"/>
                  </a:lnTo>
                  <a:lnTo>
                    <a:pt x="21048" y="45196"/>
                  </a:lnTo>
                  <a:lnTo>
                    <a:pt x="21157" y="45196"/>
                  </a:lnTo>
                  <a:lnTo>
                    <a:pt x="21701" y="45032"/>
                  </a:lnTo>
                  <a:lnTo>
                    <a:pt x="22299" y="44924"/>
                  </a:lnTo>
                  <a:lnTo>
                    <a:pt x="22843" y="44924"/>
                  </a:lnTo>
                  <a:lnTo>
                    <a:pt x="23441" y="44869"/>
                  </a:lnTo>
                  <a:lnTo>
                    <a:pt x="24584" y="44978"/>
                  </a:lnTo>
                  <a:lnTo>
                    <a:pt x="25726" y="45032"/>
                  </a:lnTo>
                  <a:lnTo>
                    <a:pt x="28119" y="45196"/>
                  </a:lnTo>
                  <a:lnTo>
                    <a:pt x="30512" y="45250"/>
                  </a:lnTo>
                  <a:lnTo>
                    <a:pt x="33014" y="45196"/>
                  </a:lnTo>
                  <a:lnTo>
                    <a:pt x="35570" y="45141"/>
                  </a:lnTo>
                  <a:lnTo>
                    <a:pt x="38072" y="45087"/>
                  </a:lnTo>
                  <a:lnTo>
                    <a:pt x="40628" y="45141"/>
                  </a:lnTo>
                  <a:lnTo>
                    <a:pt x="46284" y="45141"/>
                  </a:lnTo>
                  <a:lnTo>
                    <a:pt x="46393" y="45087"/>
                  </a:lnTo>
                  <a:lnTo>
                    <a:pt x="46447" y="45032"/>
                  </a:lnTo>
                  <a:lnTo>
                    <a:pt x="46502" y="44978"/>
                  </a:lnTo>
                  <a:lnTo>
                    <a:pt x="46556" y="44869"/>
                  </a:lnTo>
                  <a:lnTo>
                    <a:pt x="46556" y="37581"/>
                  </a:lnTo>
                  <a:lnTo>
                    <a:pt x="46610" y="34046"/>
                  </a:lnTo>
                  <a:lnTo>
                    <a:pt x="46774" y="30566"/>
                  </a:lnTo>
                  <a:lnTo>
                    <a:pt x="46937" y="28553"/>
                  </a:lnTo>
                  <a:lnTo>
                    <a:pt x="46985" y="26718"/>
                  </a:lnTo>
                  <a:lnTo>
                    <a:pt x="46985" y="26718"/>
                  </a:lnTo>
                  <a:lnTo>
                    <a:pt x="53518" y="25453"/>
                  </a:lnTo>
                  <a:lnTo>
                    <a:pt x="58521" y="24529"/>
                  </a:lnTo>
                  <a:lnTo>
                    <a:pt x="60860" y="24093"/>
                  </a:lnTo>
                  <a:lnTo>
                    <a:pt x="62002" y="23822"/>
                  </a:lnTo>
                  <a:lnTo>
                    <a:pt x="63198" y="23550"/>
                  </a:lnTo>
                  <a:lnTo>
                    <a:pt x="64177" y="23278"/>
                  </a:lnTo>
                  <a:lnTo>
                    <a:pt x="65102" y="22897"/>
                  </a:lnTo>
                  <a:lnTo>
                    <a:pt x="65537" y="22679"/>
                  </a:lnTo>
                  <a:lnTo>
                    <a:pt x="65972" y="22408"/>
                  </a:lnTo>
                  <a:lnTo>
                    <a:pt x="66353" y="22136"/>
                  </a:lnTo>
                  <a:lnTo>
                    <a:pt x="66734" y="21809"/>
                  </a:lnTo>
                  <a:lnTo>
                    <a:pt x="67332" y="21211"/>
                  </a:lnTo>
                  <a:lnTo>
                    <a:pt x="67821" y="20504"/>
                  </a:lnTo>
                  <a:lnTo>
                    <a:pt x="68256" y="19797"/>
                  </a:lnTo>
                  <a:lnTo>
                    <a:pt x="68583" y="18981"/>
                  </a:lnTo>
                  <a:lnTo>
                    <a:pt x="68855" y="18165"/>
                  </a:lnTo>
                  <a:lnTo>
                    <a:pt x="69072" y="17295"/>
                  </a:lnTo>
                  <a:lnTo>
                    <a:pt x="69181" y="16371"/>
                  </a:lnTo>
                  <a:lnTo>
                    <a:pt x="69181" y="15500"/>
                  </a:lnTo>
                  <a:lnTo>
                    <a:pt x="69072" y="14630"/>
                  </a:lnTo>
                  <a:lnTo>
                    <a:pt x="68909" y="13760"/>
                  </a:lnTo>
                  <a:lnTo>
                    <a:pt x="68692" y="12890"/>
                  </a:lnTo>
                  <a:lnTo>
                    <a:pt x="68365" y="12074"/>
                  </a:lnTo>
                  <a:lnTo>
                    <a:pt x="67930" y="11149"/>
                  </a:lnTo>
                  <a:lnTo>
                    <a:pt x="67441" y="10279"/>
                  </a:lnTo>
                  <a:lnTo>
                    <a:pt x="66897" y="9463"/>
                  </a:lnTo>
                  <a:lnTo>
                    <a:pt x="66299" y="8648"/>
                  </a:lnTo>
                  <a:lnTo>
                    <a:pt x="65591" y="7941"/>
                  </a:lnTo>
                  <a:lnTo>
                    <a:pt x="64884" y="7234"/>
                  </a:lnTo>
                  <a:lnTo>
                    <a:pt x="64177" y="6527"/>
                  </a:lnTo>
                  <a:lnTo>
                    <a:pt x="63362" y="5928"/>
                  </a:lnTo>
                  <a:lnTo>
                    <a:pt x="62328" y="5112"/>
                  </a:lnTo>
                  <a:lnTo>
                    <a:pt x="61295" y="4405"/>
                  </a:lnTo>
                  <a:lnTo>
                    <a:pt x="59065" y="2991"/>
                  </a:lnTo>
                  <a:lnTo>
                    <a:pt x="56835" y="1686"/>
                  </a:lnTo>
                  <a:lnTo>
                    <a:pt x="54605" y="326"/>
                  </a:lnTo>
                  <a:lnTo>
                    <a:pt x="54442" y="272"/>
                  </a:lnTo>
                  <a:lnTo>
                    <a:pt x="54279" y="326"/>
                  </a:lnTo>
                  <a:lnTo>
                    <a:pt x="53572" y="1142"/>
                  </a:lnTo>
                  <a:lnTo>
                    <a:pt x="52865" y="2012"/>
                  </a:lnTo>
                  <a:lnTo>
                    <a:pt x="52212" y="2883"/>
                  </a:lnTo>
                  <a:lnTo>
                    <a:pt x="51614" y="3807"/>
                  </a:lnTo>
                  <a:lnTo>
                    <a:pt x="51016" y="4732"/>
                  </a:lnTo>
                  <a:lnTo>
                    <a:pt x="50472" y="5711"/>
                  </a:lnTo>
                  <a:lnTo>
                    <a:pt x="49982" y="6690"/>
                  </a:lnTo>
                  <a:lnTo>
                    <a:pt x="49547" y="7669"/>
                  </a:lnTo>
                  <a:lnTo>
                    <a:pt x="49493" y="7886"/>
                  </a:lnTo>
                  <a:lnTo>
                    <a:pt x="49547" y="7995"/>
                  </a:lnTo>
                  <a:lnTo>
                    <a:pt x="49602" y="8049"/>
                  </a:lnTo>
                  <a:lnTo>
                    <a:pt x="51179" y="8811"/>
                  </a:lnTo>
                  <a:lnTo>
                    <a:pt x="52702" y="9572"/>
                  </a:lnTo>
                  <a:lnTo>
                    <a:pt x="54225" y="10442"/>
                  </a:lnTo>
                  <a:lnTo>
                    <a:pt x="55693" y="11313"/>
                  </a:lnTo>
                  <a:lnTo>
                    <a:pt x="56726" y="11965"/>
                  </a:lnTo>
                  <a:lnTo>
                    <a:pt x="57216" y="12292"/>
                  </a:lnTo>
                  <a:lnTo>
                    <a:pt x="57705" y="12672"/>
                  </a:lnTo>
                  <a:lnTo>
                    <a:pt x="58086" y="13053"/>
                  </a:lnTo>
                  <a:lnTo>
                    <a:pt x="58467" y="13488"/>
                  </a:lnTo>
                  <a:lnTo>
                    <a:pt x="58630" y="13706"/>
                  </a:lnTo>
                  <a:lnTo>
                    <a:pt x="58739" y="13978"/>
                  </a:lnTo>
                  <a:lnTo>
                    <a:pt x="58793" y="14195"/>
                  </a:lnTo>
                  <a:lnTo>
                    <a:pt x="58793" y="14467"/>
                  </a:lnTo>
                  <a:lnTo>
                    <a:pt x="58793" y="14739"/>
                  </a:lnTo>
                  <a:lnTo>
                    <a:pt x="58684" y="14902"/>
                  </a:lnTo>
                  <a:lnTo>
                    <a:pt x="58630" y="15120"/>
                  </a:lnTo>
                  <a:lnTo>
                    <a:pt x="58521" y="15283"/>
                  </a:lnTo>
                  <a:lnTo>
                    <a:pt x="58195" y="15500"/>
                  </a:lnTo>
                  <a:lnTo>
                    <a:pt x="57814" y="15664"/>
                  </a:lnTo>
                  <a:lnTo>
                    <a:pt x="57379" y="15772"/>
                  </a:lnTo>
                  <a:lnTo>
                    <a:pt x="56944" y="15827"/>
                  </a:lnTo>
                  <a:lnTo>
                    <a:pt x="56128" y="15827"/>
                  </a:lnTo>
                  <a:lnTo>
                    <a:pt x="52212" y="15664"/>
                  </a:lnTo>
                  <a:lnTo>
                    <a:pt x="44217" y="15283"/>
                  </a:lnTo>
                  <a:lnTo>
                    <a:pt x="40247" y="15065"/>
                  </a:lnTo>
                  <a:lnTo>
                    <a:pt x="36222" y="14902"/>
                  </a:lnTo>
                  <a:lnTo>
                    <a:pt x="34265" y="14848"/>
                  </a:lnTo>
                  <a:lnTo>
                    <a:pt x="32361" y="14902"/>
                  </a:lnTo>
                  <a:lnTo>
                    <a:pt x="30403" y="15011"/>
                  </a:lnTo>
                  <a:lnTo>
                    <a:pt x="28445" y="15120"/>
                  </a:lnTo>
                  <a:lnTo>
                    <a:pt x="26487" y="15283"/>
                  </a:lnTo>
                  <a:lnTo>
                    <a:pt x="24529" y="15392"/>
                  </a:lnTo>
                  <a:lnTo>
                    <a:pt x="22680" y="15446"/>
                  </a:lnTo>
                  <a:lnTo>
                    <a:pt x="21701" y="15555"/>
                  </a:lnTo>
                  <a:lnTo>
                    <a:pt x="20776" y="15664"/>
                  </a:lnTo>
                  <a:lnTo>
                    <a:pt x="19906" y="15772"/>
                  </a:lnTo>
                  <a:lnTo>
                    <a:pt x="19036" y="15990"/>
                  </a:lnTo>
                  <a:lnTo>
                    <a:pt x="18166" y="16153"/>
                  </a:lnTo>
                  <a:lnTo>
                    <a:pt x="17296" y="16316"/>
                  </a:lnTo>
                  <a:lnTo>
                    <a:pt x="16371" y="16371"/>
                  </a:lnTo>
                  <a:lnTo>
                    <a:pt x="15447" y="16425"/>
                  </a:lnTo>
                  <a:lnTo>
                    <a:pt x="13652" y="16371"/>
                  </a:lnTo>
                  <a:lnTo>
                    <a:pt x="12836" y="16371"/>
                  </a:lnTo>
                  <a:lnTo>
                    <a:pt x="12020" y="16316"/>
                  </a:lnTo>
                  <a:lnTo>
                    <a:pt x="11639" y="16316"/>
                  </a:lnTo>
                  <a:lnTo>
                    <a:pt x="11313" y="16207"/>
                  </a:lnTo>
                  <a:lnTo>
                    <a:pt x="10987" y="15990"/>
                  </a:lnTo>
                  <a:lnTo>
                    <a:pt x="10878" y="15881"/>
                  </a:lnTo>
                  <a:lnTo>
                    <a:pt x="10769" y="15718"/>
                  </a:lnTo>
                  <a:lnTo>
                    <a:pt x="10715" y="15500"/>
                  </a:lnTo>
                  <a:lnTo>
                    <a:pt x="10715" y="15337"/>
                  </a:lnTo>
                  <a:lnTo>
                    <a:pt x="10769" y="14956"/>
                  </a:lnTo>
                  <a:lnTo>
                    <a:pt x="10878" y="14576"/>
                  </a:lnTo>
                  <a:lnTo>
                    <a:pt x="11041" y="14195"/>
                  </a:lnTo>
                  <a:lnTo>
                    <a:pt x="11531" y="13488"/>
                  </a:lnTo>
                  <a:lnTo>
                    <a:pt x="12020" y="12835"/>
                  </a:lnTo>
                  <a:lnTo>
                    <a:pt x="12564" y="12237"/>
                  </a:lnTo>
                  <a:lnTo>
                    <a:pt x="13108" y="11639"/>
                  </a:lnTo>
                  <a:lnTo>
                    <a:pt x="13706" y="11095"/>
                  </a:lnTo>
                  <a:lnTo>
                    <a:pt x="14304" y="10551"/>
                  </a:lnTo>
                  <a:lnTo>
                    <a:pt x="15610" y="9627"/>
                  </a:lnTo>
                  <a:lnTo>
                    <a:pt x="16915" y="8702"/>
                  </a:lnTo>
                  <a:lnTo>
                    <a:pt x="18275" y="7832"/>
                  </a:lnTo>
                  <a:lnTo>
                    <a:pt x="18383" y="7723"/>
                  </a:lnTo>
                  <a:lnTo>
                    <a:pt x="18438" y="7614"/>
                  </a:lnTo>
                  <a:lnTo>
                    <a:pt x="18438" y="7560"/>
                  </a:lnTo>
                  <a:lnTo>
                    <a:pt x="18003" y="6527"/>
                  </a:lnTo>
                  <a:lnTo>
                    <a:pt x="17513" y="5548"/>
                  </a:lnTo>
                  <a:lnTo>
                    <a:pt x="17024" y="4569"/>
                  </a:lnTo>
                  <a:lnTo>
                    <a:pt x="16480" y="3644"/>
                  </a:lnTo>
                  <a:lnTo>
                    <a:pt x="15936" y="2719"/>
                  </a:lnTo>
                  <a:lnTo>
                    <a:pt x="15338" y="1795"/>
                  </a:lnTo>
                  <a:lnTo>
                    <a:pt x="14685" y="925"/>
                  </a:lnTo>
                  <a:lnTo>
                    <a:pt x="14032" y="54"/>
                  </a:lnTo>
                  <a:lnTo>
                    <a:pt x="139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4"/>
            <p:cNvSpPr/>
            <p:nvPr/>
          </p:nvSpPr>
          <p:spPr>
            <a:xfrm>
              <a:off x="4001417" y="3661779"/>
              <a:ext cx="195715" cy="58613"/>
            </a:xfrm>
            <a:custGeom>
              <a:avLst/>
              <a:gdLst/>
              <a:ahLst/>
              <a:cxnLst/>
              <a:rect l="l" t="t" r="r" b="b"/>
              <a:pathLst>
                <a:path w="10171" h="3046" extrusionOk="0">
                  <a:moveTo>
                    <a:pt x="163" y="0"/>
                  </a:moveTo>
                  <a:lnTo>
                    <a:pt x="109" y="54"/>
                  </a:lnTo>
                  <a:lnTo>
                    <a:pt x="0" y="109"/>
                  </a:lnTo>
                  <a:lnTo>
                    <a:pt x="0" y="218"/>
                  </a:lnTo>
                  <a:lnTo>
                    <a:pt x="0" y="326"/>
                  </a:lnTo>
                  <a:lnTo>
                    <a:pt x="218" y="816"/>
                  </a:lnTo>
                  <a:lnTo>
                    <a:pt x="490" y="1251"/>
                  </a:lnTo>
                  <a:lnTo>
                    <a:pt x="870" y="1632"/>
                  </a:lnTo>
                  <a:lnTo>
                    <a:pt x="1306" y="1958"/>
                  </a:lnTo>
                  <a:lnTo>
                    <a:pt x="1741" y="2230"/>
                  </a:lnTo>
                  <a:lnTo>
                    <a:pt x="2230" y="2447"/>
                  </a:lnTo>
                  <a:lnTo>
                    <a:pt x="2720" y="2665"/>
                  </a:lnTo>
                  <a:lnTo>
                    <a:pt x="3209" y="2774"/>
                  </a:lnTo>
                  <a:lnTo>
                    <a:pt x="3807" y="2937"/>
                  </a:lnTo>
                  <a:lnTo>
                    <a:pt x="4351" y="2991"/>
                  </a:lnTo>
                  <a:lnTo>
                    <a:pt x="4949" y="3046"/>
                  </a:lnTo>
                  <a:lnTo>
                    <a:pt x="5493" y="2991"/>
                  </a:lnTo>
                  <a:lnTo>
                    <a:pt x="6092" y="2937"/>
                  </a:lnTo>
                  <a:lnTo>
                    <a:pt x="6635" y="2828"/>
                  </a:lnTo>
                  <a:lnTo>
                    <a:pt x="7179" y="2665"/>
                  </a:lnTo>
                  <a:lnTo>
                    <a:pt x="7723" y="2393"/>
                  </a:lnTo>
                  <a:lnTo>
                    <a:pt x="8430" y="2012"/>
                  </a:lnTo>
                  <a:lnTo>
                    <a:pt x="9083" y="1523"/>
                  </a:lnTo>
                  <a:lnTo>
                    <a:pt x="9627" y="979"/>
                  </a:lnTo>
                  <a:lnTo>
                    <a:pt x="10116" y="381"/>
                  </a:lnTo>
                  <a:lnTo>
                    <a:pt x="10171" y="272"/>
                  </a:lnTo>
                  <a:lnTo>
                    <a:pt x="10171" y="163"/>
                  </a:lnTo>
                  <a:lnTo>
                    <a:pt x="10116" y="54"/>
                  </a:lnTo>
                  <a:lnTo>
                    <a:pt x="10062" y="0"/>
                  </a:lnTo>
                  <a:lnTo>
                    <a:pt x="9736" y="0"/>
                  </a:lnTo>
                  <a:lnTo>
                    <a:pt x="9681" y="109"/>
                  </a:lnTo>
                  <a:lnTo>
                    <a:pt x="9192" y="653"/>
                  </a:lnTo>
                  <a:lnTo>
                    <a:pt x="8648" y="1197"/>
                  </a:lnTo>
                  <a:lnTo>
                    <a:pt x="8050" y="1632"/>
                  </a:lnTo>
                  <a:lnTo>
                    <a:pt x="7451" y="1958"/>
                  </a:lnTo>
                  <a:lnTo>
                    <a:pt x="6744" y="2230"/>
                  </a:lnTo>
                  <a:lnTo>
                    <a:pt x="6037" y="2393"/>
                  </a:lnTo>
                  <a:lnTo>
                    <a:pt x="5330" y="2502"/>
                  </a:lnTo>
                  <a:lnTo>
                    <a:pt x="4569" y="2502"/>
                  </a:lnTo>
                  <a:lnTo>
                    <a:pt x="3970" y="2393"/>
                  </a:lnTo>
                  <a:lnTo>
                    <a:pt x="3372" y="2284"/>
                  </a:lnTo>
                  <a:lnTo>
                    <a:pt x="2774" y="2121"/>
                  </a:lnTo>
                  <a:lnTo>
                    <a:pt x="2176" y="1904"/>
                  </a:lnTo>
                  <a:lnTo>
                    <a:pt x="1632" y="1577"/>
                  </a:lnTo>
                  <a:lnTo>
                    <a:pt x="1142" y="1197"/>
                  </a:lnTo>
                  <a:lnTo>
                    <a:pt x="979" y="979"/>
                  </a:lnTo>
                  <a:lnTo>
                    <a:pt x="762" y="707"/>
                  </a:lnTo>
                  <a:lnTo>
                    <a:pt x="653" y="435"/>
                  </a:lnTo>
                  <a:lnTo>
                    <a:pt x="490" y="163"/>
                  </a:lnTo>
                  <a:lnTo>
                    <a:pt x="435" y="54"/>
                  </a:lnTo>
                  <a:lnTo>
                    <a:pt x="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4"/>
            <p:cNvSpPr/>
            <p:nvPr/>
          </p:nvSpPr>
          <p:spPr>
            <a:xfrm>
              <a:off x="4024431" y="3557119"/>
              <a:ext cx="137122" cy="131888"/>
            </a:xfrm>
            <a:custGeom>
              <a:avLst/>
              <a:gdLst/>
              <a:ahLst/>
              <a:cxnLst/>
              <a:rect l="l" t="t" r="r" b="b"/>
              <a:pathLst>
                <a:path w="7126" h="6854" extrusionOk="0">
                  <a:moveTo>
                    <a:pt x="164" y="0"/>
                  </a:moveTo>
                  <a:lnTo>
                    <a:pt x="1" y="2176"/>
                  </a:lnTo>
                  <a:lnTo>
                    <a:pt x="1" y="3318"/>
                  </a:lnTo>
                  <a:lnTo>
                    <a:pt x="55" y="3807"/>
                  </a:lnTo>
                  <a:lnTo>
                    <a:pt x="110" y="4351"/>
                  </a:lnTo>
                  <a:lnTo>
                    <a:pt x="273" y="4950"/>
                  </a:lnTo>
                  <a:lnTo>
                    <a:pt x="381" y="5222"/>
                  </a:lnTo>
                  <a:lnTo>
                    <a:pt x="545" y="5493"/>
                  </a:lnTo>
                  <a:lnTo>
                    <a:pt x="762" y="5765"/>
                  </a:lnTo>
                  <a:lnTo>
                    <a:pt x="925" y="5983"/>
                  </a:lnTo>
                  <a:lnTo>
                    <a:pt x="1197" y="6146"/>
                  </a:lnTo>
                  <a:lnTo>
                    <a:pt x="1415" y="6309"/>
                  </a:lnTo>
                  <a:lnTo>
                    <a:pt x="1959" y="6527"/>
                  </a:lnTo>
                  <a:lnTo>
                    <a:pt x="2557" y="6690"/>
                  </a:lnTo>
                  <a:lnTo>
                    <a:pt x="3155" y="6799"/>
                  </a:lnTo>
                  <a:lnTo>
                    <a:pt x="3808" y="6853"/>
                  </a:lnTo>
                  <a:lnTo>
                    <a:pt x="4460" y="6799"/>
                  </a:lnTo>
                  <a:lnTo>
                    <a:pt x="5059" y="6690"/>
                  </a:lnTo>
                  <a:lnTo>
                    <a:pt x="5603" y="6527"/>
                  </a:lnTo>
                  <a:lnTo>
                    <a:pt x="5875" y="6364"/>
                  </a:lnTo>
                  <a:lnTo>
                    <a:pt x="6092" y="6200"/>
                  </a:lnTo>
                  <a:lnTo>
                    <a:pt x="6310" y="6037"/>
                  </a:lnTo>
                  <a:lnTo>
                    <a:pt x="6473" y="5820"/>
                  </a:lnTo>
                  <a:lnTo>
                    <a:pt x="6745" y="5330"/>
                  </a:lnTo>
                  <a:lnTo>
                    <a:pt x="6908" y="4895"/>
                  </a:lnTo>
                  <a:lnTo>
                    <a:pt x="7071" y="4406"/>
                  </a:lnTo>
                  <a:lnTo>
                    <a:pt x="7125" y="3862"/>
                  </a:lnTo>
                  <a:lnTo>
                    <a:pt x="7125" y="3372"/>
                  </a:lnTo>
                  <a:lnTo>
                    <a:pt x="7017" y="1850"/>
                  </a:lnTo>
                  <a:lnTo>
                    <a:pt x="6962" y="272"/>
                  </a:lnTo>
                  <a:lnTo>
                    <a:pt x="3536" y="109"/>
                  </a:lnTo>
                  <a:lnTo>
                    <a:pt x="18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4"/>
            <p:cNvSpPr/>
            <p:nvPr/>
          </p:nvSpPr>
          <p:spPr>
            <a:xfrm>
              <a:off x="4019197" y="3551885"/>
              <a:ext cx="147590" cy="142356"/>
            </a:xfrm>
            <a:custGeom>
              <a:avLst/>
              <a:gdLst/>
              <a:ahLst/>
              <a:cxnLst/>
              <a:rect l="l" t="t" r="r" b="b"/>
              <a:pathLst>
                <a:path w="7670" h="7398" extrusionOk="0">
                  <a:moveTo>
                    <a:pt x="2122" y="544"/>
                  </a:moveTo>
                  <a:lnTo>
                    <a:pt x="3808" y="653"/>
                  </a:lnTo>
                  <a:lnTo>
                    <a:pt x="6973" y="804"/>
                  </a:lnTo>
                  <a:lnTo>
                    <a:pt x="6973" y="804"/>
                  </a:lnTo>
                  <a:lnTo>
                    <a:pt x="7017" y="1850"/>
                  </a:lnTo>
                  <a:lnTo>
                    <a:pt x="7071" y="3155"/>
                  </a:lnTo>
                  <a:lnTo>
                    <a:pt x="7126" y="3753"/>
                  </a:lnTo>
                  <a:lnTo>
                    <a:pt x="7071" y="4351"/>
                  </a:lnTo>
                  <a:lnTo>
                    <a:pt x="7017" y="4895"/>
                  </a:lnTo>
                  <a:lnTo>
                    <a:pt x="6799" y="5494"/>
                  </a:lnTo>
                  <a:lnTo>
                    <a:pt x="6636" y="5820"/>
                  </a:lnTo>
                  <a:lnTo>
                    <a:pt x="6418" y="6092"/>
                  </a:lnTo>
                  <a:lnTo>
                    <a:pt x="6147" y="6309"/>
                  </a:lnTo>
                  <a:lnTo>
                    <a:pt x="5875" y="6472"/>
                  </a:lnTo>
                  <a:lnTo>
                    <a:pt x="5548" y="6636"/>
                  </a:lnTo>
                  <a:lnTo>
                    <a:pt x="5222" y="6744"/>
                  </a:lnTo>
                  <a:lnTo>
                    <a:pt x="4896" y="6799"/>
                  </a:lnTo>
                  <a:lnTo>
                    <a:pt x="4569" y="6853"/>
                  </a:lnTo>
                  <a:lnTo>
                    <a:pt x="3862" y="6853"/>
                  </a:lnTo>
                  <a:lnTo>
                    <a:pt x="3210" y="6799"/>
                  </a:lnTo>
                  <a:lnTo>
                    <a:pt x="2557" y="6636"/>
                  </a:lnTo>
                  <a:lnTo>
                    <a:pt x="1959" y="6418"/>
                  </a:lnTo>
                  <a:lnTo>
                    <a:pt x="1578" y="6201"/>
                  </a:lnTo>
                  <a:lnTo>
                    <a:pt x="1306" y="5983"/>
                  </a:lnTo>
                  <a:lnTo>
                    <a:pt x="1089" y="5657"/>
                  </a:lnTo>
                  <a:lnTo>
                    <a:pt x="925" y="5330"/>
                  </a:lnTo>
                  <a:lnTo>
                    <a:pt x="762" y="5004"/>
                  </a:lnTo>
                  <a:lnTo>
                    <a:pt x="653" y="4623"/>
                  </a:lnTo>
                  <a:lnTo>
                    <a:pt x="599" y="3862"/>
                  </a:lnTo>
                  <a:lnTo>
                    <a:pt x="545" y="2992"/>
                  </a:lnTo>
                  <a:lnTo>
                    <a:pt x="599" y="2067"/>
                  </a:lnTo>
                  <a:lnTo>
                    <a:pt x="691" y="544"/>
                  </a:lnTo>
                  <a:close/>
                  <a:moveTo>
                    <a:pt x="436" y="0"/>
                  </a:moveTo>
                  <a:lnTo>
                    <a:pt x="327" y="55"/>
                  </a:lnTo>
                  <a:lnTo>
                    <a:pt x="218" y="109"/>
                  </a:lnTo>
                  <a:lnTo>
                    <a:pt x="164" y="164"/>
                  </a:lnTo>
                  <a:lnTo>
                    <a:pt x="164" y="272"/>
                  </a:lnTo>
                  <a:lnTo>
                    <a:pt x="55" y="1904"/>
                  </a:lnTo>
                  <a:lnTo>
                    <a:pt x="1" y="2720"/>
                  </a:lnTo>
                  <a:lnTo>
                    <a:pt x="1" y="3481"/>
                  </a:lnTo>
                  <a:lnTo>
                    <a:pt x="55" y="4188"/>
                  </a:lnTo>
                  <a:lnTo>
                    <a:pt x="164" y="4895"/>
                  </a:lnTo>
                  <a:lnTo>
                    <a:pt x="273" y="5222"/>
                  </a:lnTo>
                  <a:lnTo>
                    <a:pt x="382" y="5548"/>
                  </a:lnTo>
                  <a:lnTo>
                    <a:pt x="545" y="5820"/>
                  </a:lnTo>
                  <a:lnTo>
                    <a:pt x="762" y="6146"/>
                  </a:lnTo>
                  <a:lnTo>
                    <a:pt x="925" y="6364"/>
                  </a:lnTo>
                  <a:lnTo>
                    <a:pt x="1143" y="6527"/>
                  </a:lnTo>
                  <a:lnTo>
                    <a:pt x="1632" y="6853"/>
                  </a:lnTo>
                  <a:lnTo>
                    <a:pt x="2176" y="7071"/>
                  </a:lnTo>
                  <a:lnTo>
                    <a:pt x="2720" y="7234"/>
                  </a:lnTo>
                  <a:lnTo>
                    <a:pt x="3318" y="7343"/>
                  </a:lnTo>
                  <a:lnTo>
                    <a:pt x="3917" y="7397"/>
                  </a:lnTo>
                  <a:lnTo>
                    <a:pt x="4515" y="7397"/>
                  </a:lnTo>
                  <a:lnTo>
                    <a:pt x="5113" y="7288"/>
                  </a:lnTo>
                  <a:lnTo>
                    <a:pt x="5440" y="7234"/>
                  </a:lnTo>
                  <a:lnTo>
                    <a:pt x="5766" y="7125"/>
                  </a:lnTo>
                  <a:lnTo>
                    <a:pt x="6092" y="6962"/>
                  </a:lnTo>
                  <a:lnTo>
                    <a:pt x="6364" y="6799"/>
                  </a:lnTo>
                  <a:lnTo>
                    <a:pt x="6636" y="6581"/>
                  </a:lnTo>
                  <a:lnTo>
                    <a:pt x="6854" y="6364"/>
                  </a:lnTo>
                  <a:lnTo>
                    <a:pt x="7071" y="6092"/>
                  </a:lnTo>
                  <a:lnTo>
                    <a:pt x="7234" y="5765"/>
                  </a:lnTo>
                  <a:lnTo>
                    <a:pt x="7289" y="5657"/>
                  </a:lnTo>
                  <a:lnTo>
                    <a:pt x="7289" y="5646"/>
                  </a:lnTo>
                  <a:lnTo>
                    <a:pt x="7506" y="5167"/>
                  </a:lnTo>
                  <a:lnTo>
                    <a:pt x="7615" y="4515"/>
                  </a:lnTo>
                  <a:lnTo>
                    <a:pt x="7669" y="3862"/>
                  </a:lnTo>
                  <a:lnTo>
                    <a:pt x="7669" y="3209"/>
                  </a:lnTo>
                  <a:lnTo>
                    <a:pt x="7561" y="1850"/>
                  </a:lnTo>
                  <a:lnTo>
                    <a:pt x="7506" y="544"/>
                  </a:lnTo>
                  <a:lnTo>
                    <a:pt x="7452" y="436"/>
                  </a:lnTo>
                  <a:lnTo>
                    <a:pt x="7397" y="381"/>
                  </a:lnTo>
                  <a:lnTo>
                    <a:pt x="7343" y="327"/>
                  </a:lnTo>
                  <a:lnTo>
                    <a:pt x="7234" y="272"/>
                  </a:lnTo>
                  <a:lnTo>
                    <a:pt x="3808" y="109"/>
                  </a:lnTo>
                  <a:lnTo>
                    <a:pt x="2122" y="55"/>
                  </a:lnTo>
                  <a:lnTo>
                    <a:pt x="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4"/>
            <p:cNvSpPr/>
            <p:nvPr/>
          </p:nvSpPr>
          <p:spPr>
            <a:xfrm>
              <a:off x="3856983" y="3191877"/>
              <a:ext cx="432244" cy="405035"/>
            </a:xfrm>
            <a:custGeom>
              <a:avLst/>
              <a:gdLst/>
              <a:ahLst/>
              <a:cxnLst/>
              <a:rect l="l" t="t" r="r" b="b"/>
              <a:pathLst>
                <a:path w="22463" h="21049" extrusionOk="0">
                  <a:moveTo>
                    <a:pt x="7017" y="0"/>
                  </a:moveTo>
                  <a:lnTo>
                    <a:pt x="6255" y="55"/>
                  </a:lnTo>
                  <a:lnTo>
                    <a:pt x="5603" y="218"/>
                  </a:lnTo>
                  <a:lnTo>
                    <a:pt x="5004" y="490"/>
                  </a:lnTo>
                  <a:lnTo>
                    <a:pt x="4461" y="871"/>
                  </a:lnTo>
                  <a:lnTo>
                    <a:pt x="3971" y="1306"/>
                  </a:lnTo>
                  <a:lnTo>
                    <a:pt x="3536" y="1850"/>
                  </a:lnTo>
                  <a:lnTo>
                    <a:pt x="3210" y="2502"/>
                  </a:lnTo>
                  <a:lnTo>
                    <a:pt x="2938" y="3155"/>
                  </a:lnTo>
                  <a:lnTo>
                    <a:pt x="2775" y="3753"/>
                  </a:lnTo>
                  <a:lnTo>
                    <a:pt x="2666" y="4297"/>
                  </a:lnTo>
                  <a:lnTo>
                    <a:pt x="2611" y="4895"/>
                  </a:lnTo>
                  <a:lnTo>
                    <a:pt x="2611" y="5493"/>
                  </a:lnTo>
                  <a:lnTo>
                    <a:pt x="2611" y="6690"/>
                  </a:lnTo>
                  <a:lnTo>
                    <a:pt x="2666" y="7886"/>
                  </a:lnTo>
                  <a:lnTo>
                    <a:pt x="2122" y="7941"/>
                  </a:lnTo>
                  <a:lnTo>
                    <a:pt x="1632" y="8104"/>
                  </a:lnTo>
                  <a:lnTo>
                    <a:pt x="1143" y="8322"/>
                  </a:lnTo>
                  <a:lnTo>
                    <a:pt x="762" y="8648"/>
                  </a:lnTo>
                  <a:lnTo>
                    <a:pt x="436" y="9083"/>
                  </a:lnTo>
                  <a:lnTo>
                    <a:pt x="164" y="9518"/>
                  </a:lnTo>
                  <a:lnTo>
                    <a:pt x="1" y="10008"/>
                  </a:lnTo>
                  <a:lnTo>
                    <a:pt x="1" y="10551"/>
                  </a:lnTo>
                  <a:lnTo>
                    <a:pt x="110" y="11095"/>
                  </a:lnTo>
                  <a:lnTo>
                    <a:pt x="273" y="11530"/>
                  </a:lnTo>
                  <a:lnTo>
                    <a:pt x="599" y="11965"/>
                  </a:lnTo>
                  <a:lnTo>
                    <a:pt x="980" y="12346"/>
                  </a:lnTo>
                  <a:lnTo>
                    <a:pt x="1415" y="12618"/>
                  </a:lnTo>
                  <a:lnTo>
                    <a:pt x="1904" y="12836"/>
                  </a:lnTo>
                  <a:lnTo>
                    <a:pt x="2448" y="12890"/>
                  </a:lnTo>
                  <a:lnTo>
                    <a:pt x="2938" y="12890"/>
                  </a:lnTo>
                  <a:lnTo>
                    <a:pt x="2938" y="12944"/>
                  </a:lnTo>
                  <a:lnTo>
                    <a:pt x="2938" y="13053"/>
                  </a:lnTo>
                  <a:lnTo>
                    <a:pt x="2992" y="13488"/>
                  </a:lnTo>
                  <a:lnTo>
                    <a:pt x="3318" y="14848"/>
                  </a:lnTo>
                  <a:lnTo>
                    <a:pt x="3699" y="16208"/>
                  </a:lnTo>
                  <a:lnTo>
                    <a:pt x="3917" y="16969"/>
                  </a:lnTo>
                  <a:lnTo>
                    <a:pt x="4352" y="18002"/>
                  </a:lnTo>
                  <a:lnTo>
                    <a:pt x="4624" y="18492"/>
                  </a:lnTo>
                  <a:lnTo>
                    <a:pt x="4896" y="18927"/>
                  </a:lnTo>
                  <a:lnTo>
                    <a:pt x="5222" y="19362"/>
                  </a:lnTo>
                  <a:lnTo>
                    <a:pt x="5603" y="19743"/>
                  </a:lnTo>
                  <a:lnTo>
                    <a:pt x="5983" y="20124"/>
                  </a:lnTo>
                  <a:lnTo>
                    <a:pt x="6473" y="20395"/>
                  </a:lnTo>
                  <a:lnTo>
                    <a:pt x="6962" y="20667"/>
                  </a:lnTo>
                  <a:lnTo>
                    <a:pt x="7506" y="20831"/>
                  </a:lnTo>
                  <a:lnTo>
                    <a:pt x="8050" y="20939"/>
                  </a:lnTo>
                  <a:lnTo>
                    <a:pt x="8648" y="20994"/>
                  </a:lnTo>
                  <a:lnTo>
                    <a:pt x="9192" y="21048"/>
                  </a:lnTo>
                  <a:lnTo>
                    <a:pt x="9790" y="20994"/>
                  </a:lnTo>
                  <a:lnTo>
                    <a:pt x="10933" y="20939"/>
                  </a:lnTo>
                  <a:lnTo>
                    <a:pt x="12020" y="20885"/>
                  </a:lnTo>
                  <a:lnTo>
                    <a:pt x="13054" y="20722"/>
                  </a:lnTo>
                  <a:lnTo>
                    <a:pt x="14033" y="20559"/>
                  </a:lnTo>
                  <a:lnTo>
                    <a:pt x="15066" y="20287"/>
                  </a:lnTo>
                  <a:lnTo>
                    <a:pt x="15719" y="20015"/>
                  </a:lnTo>
                  <a:lnTo>
                    <a:pt x="16317" y="19688"/>
                  </a:lnTo>
                  <a:lnTo>
                    <a:pt x="16806" y="19362"/>
                  </a:lnTo>
                  <a:lnTo>
                    <a:pt x="17296" y="18927"/>
                  </a:lnTo>
                  <a:lnTo>
                    <a:pt x="17731" y="18492"/>
                  </a:lnTo>
                  <a:lnTo>
                    <a:pt x="18112" y="18002"/>
                  </a:lnTo>
                  <a:lnTo>
                    <a:pt x="18438" y="17459"/>
                  </a:lnTo>
                  <a:lnTo>
                    <a:pt x="18710" y="16860"/>
                  </a:lnTo>
                  <a:lnTo>
                    <a:pt x="18982" y="16316"/>
                  </a:lnTo>
                  <a:lnTo>
                    <a:pt x="19199" y="15664"/>
                  </a:lnTo>
                  <a:lnTo>
                    <a:pt x="19526" y="14413"/>
                  </a:lnTo>
                  <a:lnTo>
                    <a:pt x="19798" y="13108"/>
                  </a:lnTo>
                  <a:lnTo>
                    <a:pt x="20015" y="11802"/>
                  </a:lnTo>
                  <a:lnTo>
                    <a:pt x="20450" y="11911"/>
                  </a:lnTo>
                  <a:lnTo>
                    <a:pt x="20831" y="11911"/>
                  </a:lnTo>
                  <a:lnTo>
                    <a:pt x="21212" y="11802"/>
                  </a:lnTo>
                  <a:lnTo>
                    <a:pt x="21592" y="11639"/>
                  </a:lnTo>
                  <a:lnTo>
                    <a:pt x="21919" y="11367"/>
                  </a:lnTo>
                  <a:lnTo>
                    <a:pt x="22191" y="11041"/>
                  </a:lnTo>
                  <a:lnTo>
                    <a:pt x="22354" y="10660"/>
                  </a:lnTo>
                  <a:lnTo>
                    <a:pt x="22463" y="10279"/>
                  </a:lnTo>
                  <a:lnTo>
                    <a:pt x="22408" y="9844"/>
                  </a:lnTo>
                  <a:lnTo>
                    <a:pt x="22245" y="9464"/>
                  </a:lnTo>
                  <a:lnTo>
                    <a:pt x="22028" y="9029"/>
                  </a:lnTo>
                  <a:lnTo>
                    <a:pt x="21864" y="8865"/>
                  </a:lnTo>
                  <a:lnTo>
                    <a:pt x="21701" y="8757"/>
                  </a:lnTo>
                  <a:lnTo>
                    <a:pt x="21429" y="8702"/>
                  </a:lnTo>
                  <a:lnTo>
                    <a:pt x="20994" y="8593"/>
                  </a:lnTo>
                  <a:lnTo>
                    <a:pt x="20342" y="8593"/>
                  </a:lnTo>
                  <a:lnTo>
                    <a:pt x="20396" y="6962"/>
                  </a:lnTo>
                  <a:lnTo>
                    <a:pt x="20450" y="5276"/>
                  </a:lnTo>
                  <a:lnTo>
                    <a:pt x="20450" y="4406"/>
                  </a:lnTo>
                  <a:lnTo>
                    <a:pt x="20396" y="3535"/>
                  </a:lnTo>
                  <a:lnTo>
                    <a:pt x="20287" y="2720"/>
                  </a:lnTo>
                  <a:lnTo>
                    <a:pt x="20124" y="1958"/>
                  </a:lnTo>
                  <a:lnTo>
                    <a:pt x="20070" y="1686"/>
                  </a:lnTo>
                  <a:lnTo>
                    <a:pt x="19961" y="1414"/>
                  </a:lnTo>
                  <a:lnTo>
                    <a:pt x="19798" y="1197"/>
                  </a:lnTo>
                  <a:lnTo>
                    <a:pt x="19635" y="979"/>
                  </a:lnTo>
                  <a:lnTo>
                    <a:pt x="19254" y="707"/>
                  </a:lnTo>
                  <a:lnTo>
                    <a:pt x="18819" y="490"/>
                  </a:lnTo>
                  <a:lnTo>
                    <a:pt x="18275" y="327"/>
                  </a:lnTo>
                  <a:lnTo>
                    <a:pt x="17731" y="218"/>
                  </a:lnTo>
                  <a:lnTo>
                    <a:pt x="17187" y="218"/>
                  </a:lnTo>
                  <a:lnTo>
                    <a:pt x="16643" y="164"/>
                  </a:lnTo>
                  <a:lnTo>
                    <a:pt x="70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4"/>
            <p:cNvSpPr/>
            <p:nvPr/>
          </p:nvSpPr>
          <p:spPr>
            <a:xfrm>
              <a:off x="3851749" y="3186643"/>
              <a:ext cx="441673" cy="414445"/>
            </a:xfrm>
            <a:custGeom>
              <a:avLst/>
              <a:gdLst/>
              <a:ahLst/>
              <a:cxnLst/>
              <a:rect l="l" t="t" r="r" b="b"/>
              <a:pathLst>
                <a:path w="22953" h="21538" extrusionOk="0">
                  <a:moveTo>
                    <a:pt x="7234" y="544"/>
                  </a:moveTo>
                  <a:lnTo>
                    <a:pt x="8648" y="599"/>
                  </a:lnTo>
                  <a:lnTo>
                    <a:pt x="15664" y="707"/>
                  </a:lnTo>
                  <a:lnTo>
                    <a:pt x="17514" y="707"/>
                  </a:lnTo>
                  <a:lnTo>
                    <a:pt x="18166" y="762"/>
                  </a:lnTo>
                  <a:lnTo>
                    <a:pt x="18764" y="925"/>
                  </a:lnTo>
                  <a:lnTo>
                    <a:pt x="19036" y="1034"/>
                  </a:lnTo>
                  <a:lnTo>
                    <a:pt x="19308" y="1143"/>
                  </a:lnTo>
                  <a:lnTo>
                    <a:pt x="19580" y="1306"/>
                  </a:lnTo>
                  <a:lnTo>
                    <a:pt x="19743" y="1523"/>
                  </a:lnTo>
                  <a:lnTo>
                    <a:pt x="19961" y="1741"/>
                  </a:lnTo>
                  <a:lnTo>
                    <a:pt x="20070" y="2013"/>
                  </a:lnTo>
                  <a:lnTo>
                    <a:pt x="20178" y="2393"/>
                  </a:lnTo>
                  <a:lnTo>
                    <a:pt x="20287" y="2829"/>
                  </a:lnTo>
                  <a:lnTo>
                    <a:pt x="20396" y="3644"/>
                  </a:lnTo>
                  <a:lnTo>
                    <a:pt x="20450" y="4515"/>
                  </a:lnTo>
                  <a:lnTo>
                    <a:pt x="20450" y="5330"/>
                  </a:lnTo>
                  <a:lnTo>
                    <a:pt x="20396" y="7125"/>
                  </a:lnTo>
                  <a:lnTo>
                    <a:pt x="20342" y="8865"/>
                  </a:lnTo>
                  <a:lnTo>
                    <a:pt x="20396" y="9029"/>
                  </a:lnTo>
                  <a:lnTo>
                    <a:pt x="20505" y="9083"/>
                  </a:lnTo>
                  <a:lnTo>
                    <a:pt x="20668" y="9137"/>
                  </a:lnTo>
                  <a:lnTo>
                    <a:pt x="21049" y="9137"/>
                  </a:lnTo>
                  <a:lnTo>
                    <a:pt x="21647" y="9192"/>
                  </a:lnTo>
                  <a:lnTo>
                    <a:pt x="21810" y="9246"/>
                  </a:lnTo>
                  <a:lnTo>
                    <a:pt x="21919" y="9355"/>
                  </a:lnTo>
                  <a:lnTo>
                    <a:pt x="22136" y="9573"/>
                  </a:lnTo>
                  <a:lnTo>
                    <a:pt x="22300" y="9899"/>
                  </a:lnTo>
                  <a:lnTo>
                    <a:pt x="22408" y="10225"/>
                  </a:lnTo>
                  <a:lnTo>
                    <a:pt x="22463" y="10443"/>
                  </a:lnTo>
                  <a:lnTo>
                    <a:pt x="22408" y="10606"/>
                  </a:lnTo>
                  <a:lnTo>
                    <a:pt x="22354" y="10987"/>
                  </a:lnTo>
                  <a:lnTo>
                    <a:pt x="22136" y="11313"/>
                  </a:lnTo>
                  <a:lnTo>
                    <a:pt x="21864" y="11585"/>
                  </a:lnTo>
                  <a:lnTo>
                    <a:pt x="21538" y="11748"/>
                  </a:lnTo>
                  <a:lnTo>
                    <a:pt x="21157" y="11857"/>
                  </a:lnTo>
                  <a:lnTo>
                    <a:pt x="20777" y="11911"/>
                  </a:lnTo>
                  <a:lnTo>
                    <a:pt x="20396" y="11802"/>
                  </a:lnTo>
                  <a:lnTo>
                    <a:pt x="20287" y="11802"/>
                  </a:lnTo>
                  <a:lnTo>
                    <a:pt x="20178" y="11857"/>
                  </a:lnTo>
                  <a:lnTo>
                    <a:pt x="20070" y="11911"/>
                  </a:lnTo>
                  <a:lnTo>
                    <a:pt x="20070" y="12020"/>
                  </a:lnTo>
                  <a:lnTo>
                    <a:pt x="19852" y="13271"/>
                  </a:lnTo>
                  <a:lnTo>
                    <a:pt x="19580" y="14522"/>
                  </a:lnTo>
                  <a:lnTo>
                    <a:pt x="19200" y="15718"/>
                  </a:lnTo>
                  <a:lnTo>
                    <a:pt x="19036" y="16316"/>
                  </a:lnTo>
                  <a:lnTo>
                    <a:pt x="18764" y="16915"/>
                  </a:lnTo>
                  <a:lnTo>
                    <a:pt x="18492" y="17459"/>
                  </a:lnTo>
                  <a:lnTo>
                    <a:pt x="18166" y="18002"/>
                  </a:lnTo>
                  <a:lnTo>
                    <a:pt x="17840" y="18492"/>
                  </a:lnTo>
                  <a:lnTo>
                    <a:pt x="17405" y="18981"/>
                  </a:lnTo>
                  <a:lnTo>
                    <a:pt x="16970" y="19362"/>
                  </a:lnTo>
                  <a:lnTo>
                    <a:pt x="16426" y="19743"/>
                  </a:lnTo>
                  <a:lnTo>
                    <a:pt x="15882" y="20069"/>
                  </a:lnTo>
                  <a:lnTo>
                    <a:pt x="15229" y="20287"/>
                  </a:lnTo>
                  <a:lnTo>
                    <a:pt x="14250" y="20559"/>
                  </a:lnTo>
                  <a:lnTo>
                    <a:pt x="13271" y="20776"/>
                  </a:lnTo>
                  <a:lnTo>
                    <a:pt x="12238" y="20885"/>
                  </a:lnTo>
                  <a:lnTo>
                    <a:pt x="11205" y="20939"/>
                  </a:lnTo>
                  <a:lnTo>
                    <a:pt x="10334" y="20994"/>
                  </a:lnTo>
                  <a:lnTo>
                    <a:pt x="9410" y="21048"/>
                  </a:lnTo>
                  <a:lnTo>
                    <a:pt x="8540" y="20939"/>
                  </a:lnTo>
                  <a:lnTo>
                    <a:pt x="8105" y="20885"/>
                  </a:lnTo>
                  <a:lnTo>
                    <a:pt x="7669" y="20776"/>
                  </a:lnTo>
                  <a:lnTo>
                    <a:pt x="7234" y="20613"/>
                  </a:lnTo>
                  <a:lnTo>
                    <a:pt x="6854" y="20450"/>
                  </a:lnTo>
                  <a:lnTo>
                    <a:pt x="6527" y="20232"/>
                  </a:lnTo>
                  <a:lnTo>
                    <a:pt x="6201" y="19960"/>
                  </a:lnTo>
                  <a:lnTo>
                    <a:pt x="5875" y="19634"/>
                  </a:lnTo>
                  <a:lnTo>
                    <a:pt x="5603" y="19362"/>
                  </a:lnTo>
                  <a:lnTo>
                    <a:pt x="5331" y="18981"/>
                  </a:lnTo>
                  <a:lnTo>
                    <a:pt x="5113" y="18655"/>
                  </a:lnTo>
                  <a:lnTo>
                    <a:pt x="4678" y="17731"/>
                  </a:lnTo>
                  <a:lnTo>
                    <a:pt x="4352" y="16806"/>
                  </a:lnTo>
                  <a:lnTo>
                    <a:pt x="4026" y="15827"/>
                  </a:lnTo>
                  <a:lnTo>
                    <a:pt x="3808" y="14848"/>
                  </a:lnTo>
                  <a:lnTo>
                    <a:pt x="3536" y="13815"/>
                  </a:lnTo>
                  <a:lnTo>
                    <a:pt x="3482" y="13434"/>
                  </a:lnTo>
                  <a:lnTo>
                    <a:pt x="3441" y="13312"/>
                  </a:lnTo>
                  <a:lnTo>
                    <a:pt x="3482" y="13271"/>
                  </a:lnTo>
                  <a:lnTo>
                    <a:pt x="3482" y="13162"/>
                  </a:lnTo>
                  <a:lnTo>
                    <a:pt x="3482" y="13053"/>
                  </a:lnTo>
                  <a:lnTo>
                    <a:pt x="3427" y="12999"/>
                  </a:lnTo>
                  <a:lnTo>
                    <a:pt x="3373" y="12944"/>
                  </a:lnTo>
                  <a:lnTo>
                    <a:pt x="3264" y="12890"/>
                  </a:lnTo>
                  <a:lnTo>
                    <a:pt x="2720" y="12890"/>
                  </a:lnTo>
                  <a:lnTo>
                    <a:pt x="2231" y="12836"/>
                  </a:lnTo>
                  <a:lnTo>
                    <a:pt x="1796" y="12673"/>
                  </a:lnTo>
                  <a:lnTo>
                    <a:pt x="1415" y="12401"/>
                  </a:lnTo>
                  <a:lnTo>
                    <a:pt x="1089" y="12074"/>
                  </a:lnTo>
                  <a:lnTo>
                    <a:pt x="817" y="11694"/>
                  </a:lnTo>
                  <a:lnTo>
                    <a:pt x="599" y="11313"/>
                  </a:lnTo>
                  <a:lnTo>
                    <a:pt x="545" y="10823"/>
                  </a:lnTo>
                  <a:lnTo>
                    <a:pt x="545" y="10334"/>
                  </a:lnTo>
                  <a:lnTo>
                    <a:pt x="708" y="9899"/>
                  </a:lnTo>
                  <a:lnTo>
                    <a:pt x="925" y="9464"/>
                  </a:lnTo>
                  <a:lnTo>
                    <a:pt x="1197" y="9137"/>
                  </a:lnTo>
                  <a:lnTo>
                    <a:pt x="1578" y="8811"/>
                  </a:lnTo>
                  <a:lnTo>
                    <a:pt x="2013" y="8594"/>
                  </a:lnTo>
                  <a:lnTo>
                    <a:pt x="2448" y="8485"/>
                  </a:lnTo>
                  <a:lnTo>
                    <a:pt x="2938" y="8430"/>
                  </a:lnTo>
                  <a:lnTo>
                    <a:pt x="3047" y="8430"/>
                  </a:lnTo>
                  <a:lnTo>
                    <a:pt x="3101" y="8376"/>
                  </a:lnTo>
                  <a:lnTo>
                    <a:pt x="3155" y="8267"/>
                  </a:lnTo>
                  <a:lnTo>
                    <a:pt x="3210" y="8158"/>
                  </a:lnTo>
                  <a:lnTo>
                    <a:pt x="3101" y="6636"/>
                  </a:lnTo>
                  <a:lnTo>
                    <a:pt x="3101" y="5874"/>
                  </a:lnTo>
                  <a:lnTo>
                    <a:pt x="3155" y="5113"/>
                  </a:lnTo>
                  <a:lnTo>
                    <a:pt x="3264" y="4351"/>
                  </a:lnTo>
                  <a:lnTo>
                    <a:pt x="3427" y="3644"/>
                  </a:lnTo>
                  <a:lnTo>
                    <a:pt x="3699" y="2937"/>
                  </a:lnTo>
                  <a:lnTo>
                    <a:pt x="4080" y="2230"/>
                  </a:lnTo>
                  <a:lnTo>
                    <a:pt x="4406" y="1795"/>
                  </a:lnTo>
                  <a:lnTo>
                    <a:pt x="4841" y="1360"/>
                  </a:lnTo>
                  <a:lnTo>
                    <a:pt x="5331" y="1034"/>
                  </a:lnTo>
                  <a:lnTo>
                    <a:pt x="5875" y="762"/>
                  </a:lnTo>
                  <a:lnTo>
                    <a:pt x="6201" y="653"/>
                  </a:lnTo>
                  <a:lnTo>
                    <a:pt x="6527" y="599"/>
                  </a:lnTo>
                  <a:lnTo>
                    <a:pt x="7234" y="544"/>
                  </a:lnTo>
                  <a:close/>
                  <a:moveTo>
                    <a:pt x="6854" y="0"/>
                  </a:moveTo>
                  <a:lnTo>
                    <a:pt x="6419" y="55"/>
                  </a:lnTo>
                  <a:lnTo>
                    <a:pt x="6038" y="164"/>
                  </a:lnTo>
                  <a:lnTo>
                    <a:pt x="5494" y="381"/>
                  </a:lnTo>
                  <a:lnTo>
                    <a:pt x="4950" y="653"/>
                  </a:lnTo>
                  <a:lnTo>
                    <a:pt x="4461" y="979"/>
                  </a:lnTo>
                  <a:lnTo>
                    <a:pt x="4026" y="1414"/>
                  </a:lnTo>
                  <a:lnTo>
                    <a:pt x="3754" y="1741"/>
                  </a:lnTo>
                  <a:lnTo>
                    <a:pt x="3536" y="2122"/>
                  </a:lnTo>
                  <a:lnTo>
                    <a:pt x="3318" y="2502"/>
                  </a:lnTo>
                  <a:lnTo>
                    <a:pt x="3101" y="2937"/>
                  </a:lnTo>
                  <a:lnTo>
                    <a:pt x="2883" y="3753"/>
                  </a:lnTo>
                  <a:lnTo>
                    <a:pt x="2666" y="4623"/>
                  </a:lnTo>
                  <a:lnTo>
                    <a:pt x="2611" y="5493"/>
                  </a:lnTo>
                  <a:lnTo>
                    <a:pt x="2611" y="6418"/>
                  </a:lnTo>
                  <a:lnTo>
                    <a:pt x="2659" y="7933"/>
                  </a:lnTo>
                  <a:lnTo>
                    <a:pt x="2659" y="7933"/>
                  </a:lnTo>
                  <a:lnTo>
                    <a:pt x="2611" y="7941"/>
                  </a:lnTo>
                  <a:lnTo>
                    <a:pt x="2340" y="7941"/>
                  </a:lnTo>
                  <a:lnTo>
                    <a:pt x="1796" y="8104"/>
                  </a:lnTo>
                  <a:lnTo>
                    <a:pt x="1252" y="8430"/>
                  </a:lnTo>
                  <a:lnTo>
                    <a:pt x="817" y="8811"/>
                  </a:lnTo>
                  <a:lnTo>
                    <a:pt x="436" y="9246"/>
                  </a:lnTo>
                  <a:lnTo>
                    <a:pt x="164" y="9736"/>
                  </a:lnTo>
                  <a:lnTo>
                    <a:pt x="55" y="10062"/>
                  </a:lnTo>
                  <a:lnTo>
                    <a:pt x="1" y="10334"/>
                  </a:lnTo>
                  <a:lnTo>
                    <a:pt x="1" y="10606"/>
                  </a:lnTo>
                  <a:lnTo>
                    <a:pt x="1" y="10932"/>
                  </a:lnTo>
                  <a:lnTo>
                    <a:pt x="55" y="11204"/>
                  </a:lnTo>
                  <a:lnTo>
                    <a:pt x="110" y="11476"/>
                  </a:lnTo>
                  <a:lnTo>
                    <a:pt x="382" y="12020"/>
                  </a:lnTo>
                  <a:lnTo>
                    <a:pt x="708" y="12455"/>
                  </a:lnTo>
                  <a:lnTo>
                    <a:pt x="1143" y="12836"/>
                  </a:lnTo>
                  <a:lnTo>
                    <a:pt x="1632" y="13162"/>
                  </a:lnTo>
                  <a:lnTo>
                    <a:pt x="2176" y="13325"/>
                  </a:lnTo>
                  <a:lnTo>
                    <a:pt x="2720" y="13434"/>
                  </a:lnTo>
                  <a:lnTo>
                    <a:pt x="2914" y="13416"/>
                  </a:lnTo>
                  <a:lnTo>
                    <a:pt x="2914" y="13416"/>
                  </a:lnTo>
                  <a:lnTo>
                    <a:pt x="2938" y="13488"/>
                  </a:lnTo>
                  <a:lnTo>
                    <a:pt x="2992" y="13923"/>
                  </a:lnTo>
                  <a:lnTo>
                    <a:pt x="3101" y="14250"/>
                  </a:lnTo>
                  <a:lnTo>
                    <a:pt x="3373" y="15392"/>
                  </a:lnTo>
                  <a:lnTo>
                    <a:pt x="3699" y="16480"/>
                  </a:lnTo>
                  <a:lnTo>
                    <a:pt x="3917" y="17187"/>
                  </a:lnTo>
                  <a:lnTo>
                    <a:pt x="4189" y="17839"/>
                  </a:lnTo>
                  <a:lnTo>
                    <a:pt x="4461" y="18492"/>
                  </a:lnTo>
                  <a:lnTo>
                    <a:pt x="4787" y="19090"/>
                  </a:lnTo>
                  <a:lnTo>
                    <a:pt x="5168" y="19688"/>
                  </a:lnTo>
                  <a:lnTo>
                    <a:pt x="5657" y="20178"/>
                  </a:lnTo>
                  <a:lnTo>
                    <a:pt x="6201" y="20667"/>
                  </a:lnTo>
                  <a:lnTo>
                    <a:pt x="6799" y="20994"/>
                  </a:lnTo>
                  <a:lnTo>
                    <a:pt x="7343" y="21211"/>
                  </a:lnTo>
                  <a:lnTo>
                    <a:pt x="7887" y="21374"/>
                  </a:lnTo>
                  <a:lnTo>
                    <a:pt x="8431" y="21483"/>
                  </a:lnTo>
                  <a:lnTo>
                    <a:pt x="8975" y="21538"/>
                  </a:lnTo>
                  <a:lnTo>
                    <a:pt x="10117" y="21538"/>
                  </a:lnTo>
                  <a:lnTo>
                    <a:pt x="11205" y="21483"/>
                  </a:lnTo>
                  <a:lnTo>
                    <a:pt x="11313" y="21483"/>
                  </a:lnTo>
                  <a:lnTo>
                    <a:pt x="11325" y="21471"/>
                  </a:lnTo>
                  <a:lnTo>
                    <a:pt x="11325" y="21471"/>
                  </a:lnTo>
                  <a:lnTo>
                    <a:pt x="12836" y="21320"/>
                  </a:lnTo>
                  <a:lnTo>
                    <a:pt x="13652" y="21211"/>
                  </a:lnTo>
                  <a:lnTo>
                    <a:pt x="14468" y="21048"/>
                  </a:lnTo>
                  <a:lnTo>
                    <a:pt x="15284" y="20831"/>
                  </a:lnTo>
                  <a:lnTo>
                    <a:pt x="16045" y="20559"/>
                  </a:lnTo>
                  <a:lnTo>
                    <a:pt x="16752" y="20178"/>
                  </a:lnTo>
                  <a:lnTo>
                    <a:pt x="17459" y="19688"/>
                  </a:lnTo>
                  <a:lnTo>
                    <a:pt x="17894" y="19253"/>
                  </a:lnTo>
                  <a:lnTo>
                    <a:pt x="18329" y="18764"/>
                  </a:lnTo>
                  <a:lnTo>
                    <a:pt x="18710" y="18220"/>
                  </a:lnTo>
                  <a:lnTo>
                    <a:pt x="19036" y="17676"/>
                  </a:lnTo>
                  <a:lnTo>
                    <a:pt x="19308" y="17078"/>
                  </a:lnTo>
                  <a:lnTo>
                    <a:pt x="19580" y="16480"/>
                  </a:lnTo>
                  <a:lnTo>
                    <a:pt x="19961" y="15229"/>
                  </a:lnTo>
                  <a:lnTo>
                    <a:pt x="20287" y="13706"/>
                  </a:lnTo>
                  <a:lnTo>
                    <a:pt x="20520" y="12404"/>
                  </a:lnTo>
                  <a:lnTo>
                    <a:pt x="20520" y="12404"/>
                  </a:lnTo>
                  <a:lnTo>
                    <a:pt x="20777" y="12455"/>
                  </a:lnTo>
                  <a:lnTo>
                    <a:pt x="20994" y="12455"/>
                  </a:lnTo>
                  <a:lnTo>
                    <a:pt x="21266" y="12401"/>
                  </a:lnTo>
                  <a:lnTo>
                    <a:pt x="21756" y="12237"/>
                  </a:lnTo>
                  <a:lnTo>
                    <a:pt x="22191" y="11966"/>
                  </a:lnTo>
                  <a:lnTo>
                    <a:pt x="22572" y="11585"/>
                  </a:lnTo>
                  <a:lnTo>
                    <a:pt x="22735" y="11367"/>
                  </a:lnTo>
                  <a:lnTo>
                    <a:pt x="22843" y="11150"/>
                  </a:lnTo>
                  <a:lnTo>
                    <a:pt x="22898" y="10878"/>
                  </a:lnTo>
                  <a:lnTo>
                    <a:pt x="22952" y="10660"/>
                  </a:lnTo>
                  <a:lnTo>
                    <a:pt x="22952" y="10388"/>
                  </a:lnTo>
                  <a:lnTo>
                    <a:pt x="22952" y="10116"/>
                  </a:lnTo>
                  <a:lnTo>
                    <a:pt x="22789" y="9681"/>
                  </a:lnTo>
                  <a:lnTo>
                    <a:pt x="22572" y="9246"/>
                  </a:lnTo>
                  <a:lnTo>
                    <a:pt x="22408" y="9083"/>
                  </a:lnTo>
                  <a:lnTo>
                    <a:pt x="22245" y="8920"/>
                  </a:lnTo>
                  <a:lnTo>
                    <a:pt x="22082" y="8757"/>
                  </a:lnTo>
                  <a:lnTo>
                    <a:pt x="21810" y="8702"/>
                  </a:lnTo>
                  <a:lnTo>
                    <a:pt x="21429" y="8648"/>
                  </a:lnTo>
                  <a:lnTo>
                    <a:pt x="20994" y="8594"/>
                  </a:lnTo>
                  <a:lnTo>
                    <a:pt x="20895" y="8594"/>
                  </a:lnTo>
                  <a:lnTo>
                    <a:pt x="20940" y="7234"/>
                  </a:lnTo>
                  <a:lnTo>
                    <a:pt x="20994" y="5548"/>
                  </a:lnTo>
                  <a:lnTo>
                    <a:pt x="20994" y="4732"/>
                  </a:lnTo>
                  <a:lnTo>
                    <a:pt x="20940" y="3862"/>
                  </a:lnTo>
                  <a:lnTo>
                    <a:pt x="20831" y="3046"/>
                  </a:lnTo>
                  <a:lnTo>
                    <a:pt x="20722" y="2230"/>
                  </a:lnTo>
                  <a:lnTo>
                    <a:pt x="20614" y="1958"/>
                  </a:lnTo>
                  <a:lnTo>
                    <a:pt x="20505" y="1632"/>
                  </a:lnTo>
                  <a:lnTo>
                    <a:pt x="20342" y="1414"/>
                  </a:lnTo>
                  <a:lnTo>
                    <a:pt x="20178" y="1197"/>
                  </a:lnTo>
                  <a:lnTo>
                    <a:pt x="19961" y="979"/>
                  </a:lnTo>
                  <a:lnTo>
                    <a:pt x="19743" y="816"/>
                  </a:lnTo>
                  <a:lnTo>
                    <a:pt x="19254" y="544"/>
                  </a:lnTo>
                  <a:lnTo>
                    <a:pt x="18710" y="381"/>
                  </a:lnTo>
                  <a:lnTo>
                    <a:pt x="18112" y="272"/>
                  </a:lnTo>
                  <a:lnTo>
                    <a:pt x="17514" y="218"/>
                  </a:lnTo>
                  <a:lnTo>
                    <a:pt x="16915" y="164"/>
                  </a:lnTo>
                  <a:lnTo>
                    <a:pt x="9247" y="55"/>
                  </a:lnTo>
                  <a:lnTo>
                    <a:pt x="7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4"/>
            <p:cNvSpPr/>
            <p:nvPr/>
          </p:nvSpPr>
          <p:spPr>
            <a:xfrm>
              <a:off x="3874782" y="3091412"/>
              <a:ext cx="391431" cy="289908"/>
            </a:xfrm>
            <a:custGeom>
              <a:avLst/>
              <a:gdLst/>
              <a:ahLst/>
              <a:cxnLst/>
              <a:rect l="l" t="t" r="r" b="b"/>
              <a:pathLst>
                <a:path w="20342" h="15066" extrusionOk="0">
                  <a:moveTo>
                    <a:pt x="7288" y="0"/>
                  </a:moveTo>
                  <a:lnTo>
                    <a:pt x="6799" y="55"/>
                  </a:lnTo>
                  <a:lnTo>
                    <a:pt x="6309" y="109"/>
                  </a:lnTo>
                  <a:lnTo>
                    <a:pt x="5820" y="218"/>
                  </a:lnTo>
                  <a:lnTo>
                    <a:pt x="5385" y="381"/>
                  </a:lnTo>
                  <a:lnTo>
                    <a:pt x="4950" y="598"/>
                  </a:lnTo>
                  <a:lnTo>
                    <a:pt x="4406" y="870"/>
                  </a:lnTo>
                  <a:lnTo>
                    <a:pt x="3971" y="1251"/>
                  </a:lnTo>
                  <a:lnTo>
                    <a:pt x="3590" y="1686"/>
                  </a:lnTo>
                  <a:lnTo>
                    <a:pt x="3209" y="2176"/>
                  </a:lnTo>
                  <a:lnTo>
                    <a:pt x="2937" y="2665"/>
                  </a:lnTo>
                  <a:lnTo>
                    <a:pt x="2720" y="3209"/>
                  </a:lnTo>
                  <a:lnTo>
                    <a:pt x="2557" y="3807"/>
                  </a:lnTo>
                  <a:lnTo>
                    <a:pt x="2393" y="4351"/>
                  </a:lnTo>
                  <a:lnTo>
                    <a:pt x="2067" y="4460"/>
                  </a:lnTo>
                  <a:lnTo>
                    <a:pt x="1741" y="4569"/>
                  </a:lnTo>
                  <a:lnTo>
                    <a:pt x="1414" y="4786"/>
                  </a:lnTo>
                  <a:lnTo>
                    <a:pt x="1143" y="5004"/>
                  </a:lnTo>
                  <a:lnTo>
                    <a:pt x="871" y="5276"/>
                  </a:lnTo>
                  <a:lnTo>
                    <a:pt x="653" y="5602"/>
                  </a:lnTo>
                  <a:lnTo>
                    <a:pt x="490" y="5874"/>
                  </a:lnTo>
                  <a:lnTo>
                    <a:pt x="327" y="6255"/>
                  </a:lnTo>
                  <a:lnTo>
                    <a:pt x="164" y="6962"/>
                  </a:lnTo>
                  <a:lnTo>
                    <a:pt x="55" y="7669"/>
                  </a:lnTo>
                  <a:lnTo>
                    <a:pt x="0" y="8376"/>
                  </a:lnTo>
                  <a:lnTo>
                    <a:pt x="0" y="9137"/>
                  </a:lnTo>
                  <a:lnTo>
                    <a:pt x="55" y="10497"/>
                  </a:lnTo>
                  <a:lnTo>
                    <a:pt x="109" y="11476"/>
                  </a:lnTo>
                  <a:lnTo>
                    <a:pt x="218" y="12564"/>
                  </a:lnTo>
                  <a:lnTo>
                    <a:pt x="435" y="13543"/>
                  </a:lnTo>
                  <a:lnTo>
                    <a:pt x="599" y="13978"/>
                  </a:lnTo>
                  <a:lnTo>
                    <a:pt x="762" y="14358"/>
                  </a:lnTo>
                  <a:lnTo>
                    <a:pt x="979" y="14630"/>
                  </a:lnTo>
                  <a:lnTo>
                    <a:pt x="1251" y="14848"/>
                  </a:lnTo>
                  <a:lnTo>
                    <a:pt x="1523" y="14957"/>
                  </a:lnTo>
                  <a:lnTo>
                    <a:pt x="1850" y="14957"/>
                  </a:lnTo>
                  <a:lnTo>
                    <a:pt x="2013" y="14848"/>
                  </a:lnTo>
                  <a:lnTo>
                    <a:pt x="2121" y="14793"/>
                  </a:lnTo>
                  <a:lnTo>
                    <a:pt x="2339" y="14522"/>
                  </a:lnTo>
                  <a:lnTo>
                    <a:pt x="2502" y="14141"/>
                  </a:lnTo>
                  <a:lnTo>
                    <a:pt x="2557" y="13814"/>
                  </a:lnTo>
                  <a:lnTo>
                    <a:pt x="2665" y="12999"/>
                  </a:lnTo>
                  <a:lnTo>
                    <a:pt x="2720" y="12183"/>
                  </a:lnTo>
                  <a:lnTo>
                    <a:pt x="2720" y="11367"/>
                  </a:lnTo>
                  <a:lnTo>
                    <a:pt x="2720" y="10551"/>
                  </a:lnTo>
                  <a:lnTo>
                    <a:pt x="2774" y="10007"/>
                  </a:lnTo>
                  <a:lnTo>
                    <a:pt x="2883" y="9464"/>
                  </a:lnTo>
                  <a:lnTo>
                    <a:pt x="3155" y="8321"/>
                  </a:lnTo>
                  <a:lnTo>
                    <a:pt x="3481" y="7234"/>
                  </a:lnTo>
                  <a:lnTo>
                    <a:pt x="3753" y="6146"/>
                  </a:lnTo>
                  <a:lnTo>
                    <a:pt x="5439" y="6799"/>
                  </a:lnTo>
                  <a:lnTo>
                    <a:pt x="7179" y="7342"/>
                  </a:lnTo>
                  <a:lnTo>
                    <a:pt x="8920" y="7832"/>
                  </a:lnTo>
                  <a:lnTo>
                    <a:pt x="10715" y="8213"/>
                  </a:lnTo>
                  <a:lnTo>
                    <a:pt x="12455" y="8485"/>
                  </a:lnTo>
                  <a:lnTo>
                    <a:pt x="14304" y="8702"/>
                  </a:lnTo>
                  <a:lnTo>
                    <a:pt x="16099" y="8811"/>
                  </a:lnTo>
                  <a:lnTo>
                    <a:pt x="17894" y="8811"/>
                  </a:lnTo>
                  <a:lnTo>
                    <a:pt x="17839" y="9790"/>
                  </a:lnTo>
                  <a:lnTo>
                    <a:pt x="17839" y="10823"/>
                  </a:lnTo>
                  <a:lnTo>
                    <a:pt x="17948" y="11857"/>
                  </a:lnTo>
                  <a:lnTo>
                    <a:pt x="18057" y="12346"/>
                  </a:lnTo>
                  <a:lnTo>
                    <a:pt x="18166" y="12836"/>
                  </a:lnTo>
                  <a:lnTo>
                    <a:pt x="18329" y="13379"/>
                  </a:lnTo>
                  <a:lnTo>
                    <a:pt x="18546" y="14086"/>
                  </a:lnTo>
                  <a:lnTo>
                    <a:pt x="18873" y="14793"/>
                  </a:lnTo>
                  <a:lnTo>
                    <a:pt x="18981" y="15011"/>
                  </a:lnTo>
                  <a:lnTo>
                    <a:pt x="19145" y="15065"/>
                  </a:lnTo>
                  <a:lnTo>
                    <a:pt x="19362" y="15065"/>
                  </a:lnTo>
                  <a:lnTo>
                    <a:pt x="19525" y="14902"/>
                  </a:lnTo>
                  <a:lnTo>
                    <a:pt x="19634" y="14685"/>
                  </a:lnTo>
                  <a:lnTo>
                    <a:pt x="19689" y="14467"/>
                  </a:lnTo>
                  <a:lnTo>
                    <a:pt x="20015" y="12836"/>
                  </a:lnTo>
                  <a:lnTo>
                    <a:pt x="20232" y="11258"/>
                  </a:lnTo>
                  <a:lnTo>
                    <a:pt x="20341" y="10497"/>
                  </a:lnTo>
                  <a:lnTo>
                    <a:pt x="20341" y="9681"/>
                  </a:lnTo>
                  <a:lnTo>
                    <a:pt x="20341" y="8920"/>
                  </a:lnTo>
                  <a:lnTo>
                    <a:pt x="20287" y="8158"/>
                  </a:lnTo>
                  <a:lnTo>
                    <a:pt x="20178" y="7397"/>
                  </a:lnTo>
                  <a:lnTo>
                    <a:pt x="20015" y="6635"/>
                  </a:lnTo>
                  <a:lnTo>
                    <a:pt x="19797" y="5928"/>
                  </a:lnTo>
                  <a:lnTo>
                    <a:pt x="19471" y="5221"/>
                  </a:lnTo>
                  <a:lnTo>
                    <a:pt x="19145" y="4569"/>
                  </a:lnTo>
                  <a:lnTo>
                    <a:pt x="18710" y="3970"/>
                  </a:lnTo>
                  <a:lnTo>
                    <a:pt x="18220" y="3372"/>
                  </a:lnTo>
                  <a:lnTo>
                    <a:pt x="17622" y="2883"/>
                  </a:lnTo>
                  <a:lnTo>
                    <a:pt x="16969" y="2393"/>
                  </a:lnTo>
                  <a:lnTo>
                    <a:pt x="16208" y="1958"/>
                  </a:lnTo>
                  <a:lnTo>
                    <a:pt x="15338" y="1577"/>
                  </a:lnTo>
                  <a:lnTo>
                    <a:pt x="14467" y="1360"/>
                  </a:lnTo>
                  <a:lnTo>
                    <a:pt x="13543" y="1197"/>
                  </a:lnTo>
                  <a:lnTo>
                    <a:pt x="12618" y="1034"/>
                  </a:lnTo>
                  <a:lnTo>
                    <a:pt x="12129" y="979"/>
                  </a:lnTo>
                  <a:lnTo>
                    <a:pt x="11639" y="870"/>
                  </a:lnTo>
                  <a:lnTo>
                    <a:pt x="10715" y="598"/>
                  </a:lnTo>
                  <a:lnTo>
                    <a:pt x="9736" y="327"/>
                  </a:lnTo>
                  <a:lnTo>
                    <a:pt x="8757" y="109"/>
                  </a:lnTo>
                  <a:lnTo>
                    <a:pt x="77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4"/>
            <p:cNvSpPr/>
            <p:nvPr/>
          </p:nvSpPr>
          <p:spPr>
            <a:xfrm>
              <a:off x="3869548" y="3086178"/>
              <a:ext cx="401899" cy="300375"/>
            </a:xfrm>
            <a:custGeom>
              <a:avLst/>
              <a:gdLst/>
              <a:ahLst/>
              <a:cxnLst/>
              <a:rect l="l" t="t" r="r" b="b"/>
              <a:pathLst>
                <a:path w="20886" h="15610" extrusionOk="0">
                  <a:moveTo>
                    <a:pt x="7887" y="544"/>
                  </a:moveTo>
                  <a:lnTo>
                    <a:pt x="8702" y="599"/>
                  </a:lnTo>
                  <a:lnTo>
                    <a:pt x="9518" y="707"/>
                  </a:lnTo>
                  <a:lnTo>
                    <a:pt x="10280" y="925"/>
                  </a:lnTo>
                  <a:lnTo>
                    <a:pt x="11095" y="1197"/>
                  </a:lnTo>
                  <a:lnTo>
                    <a:pt x="11911" y="1414"/>
                  </a:lnTo>
                  <a:lnTo>
                    <a:pt x="12673" y="1577"/>
                  </a:lnTo>
                  <a:lnTo>
                    <a:pt x="14250" y="1795"/>
                  </a:lnTo>
                  <a:lnTo>
                    <a:pt x="15011" y="1958"/>
                  </a:lnTo>
                  <a:lnTo>
                    <a:pt x="15773" y="2230"/>
                  </a:lnTo>
                  <a:lnTo>
                    <a:pt x="16371" y="2502"/>
                  </a:lnTo>
                  <a:lnTo>
                    <a:pt x="16969" y="2828"/>
                  </a:lnTo>
                  <a:lnTo>
                    <a:pt x="17513" y="3209"/>
                  </a:lnTo>
                  <a:lnTo>
                    <a:pt x="18057" y="3644"/>
                  </a:lnTo>
                  <a:lnTo>
                    <a:pt x="18492" y="4025"/>
                  </a:lnTo>
                  <a:lnTo>
                    <a:pt x="18818" y="4460"/>
                  </a:lnTo>
                  <a:lnTo>
                    <a:pt x="19145" y="4949"/>
                  </a:lnTo>
                  <a:lnTo>
                    <a:pt x="19417" y="5439"/>
                  </a:lnTo>
                  <a:lnTo>
                    <a:pt x="19689" y="5983"/>
                  </a:lnTo>
                  <a:lnTo>
                    <a:pt x="19906" y="6527"/>
                  </a:lnTo>
                  <a:lnTo>
                    <a:pt x="20069" y="7071"/>
                  </a:lnTo>
                  <a:lnTo>
                    <a:pt x="20178" y="7669"/>
                  </a:lnTo>
                  <a:lnTo>
                    <a:pt x="20287" y="8321"/>
                  </a:lnTo>
                  <a:lnTo>
                    <a:pt x="20341" y="8974"/>
                  </a:lnTo>
                  <a:lnTo>
                    <a:pt x="20341" y="9681"/>
                  </a:lnTo>
                  <a:lnTo>
                    <a:pt x="20341" y="10334"/>
                  </a:lnTo>
                  <a:lnTo>
                    <a:pt x="20232" y="11693"/>
                  </a:lnTo>
                  <a:lnTo>
                    <a:pt x="20015" y="13053"/>
                  </a:lnTo>
                  <a:lnTo>
                    <a:pt x="19743" y="14467"/>
                  </a:lnTo>
                  <a:lnTo>
                    <a:pt x="19689" y="14739"/>
                  </a:lnTo>
                  <a:lnTo>
                    <a:pt x="19580" y="15011"/>
                  </a:lnTo>
                  <a:lnTo>
                    <a:pt x="19525" y="15065"/>
                  </a:lnTo>
                  <a:lnTo>
                    <a:pt x="19417" y="15065"/>
                  </a:lnTo>
                  <a:lnTo>
                    <a:pt x="19308" y="14902"/>
                  </a:lnTo>
                  <a:lnTo>
                    <a:pt x="19253" y="14739"/>
                  </a:lnTo>
                  <a:lnTo>
                    <a:pt x="19145" y="14358"/>
                  </a:lnTo>
                  <a:lnTo>
                    <a:pt x="18873" y="13597"/>
                  </a:lnTo>
                  <a:lnTo>
                    <a:pt x="18601" y="12672"/>
                  </a:lnTo>
                  <a:lnTo>
                    <a:pt x="18492" y="12237"/>
                  </a:lnTo>
                  <a:lnTo>
                    <a:pt x="18438" y="11748"/>
                  </a:lnTo>
                  <a:lnTo>
                    <a:pt x="18383" y="11095"/>
                  </a:lnTo>
                  <a:lnTo>
                    <a:pt x="18383" y="10443"/>
                  </a:lnTo>
                  <a:lnTo>
                    <a:pt x="18438" y="9083"/>
                  </a:lnTo>
                  <a:lnTo>
                    <a:pt x="18438" y="8974"/>
                  </a:lnTo>
                  <a:lnTo>
                    <a:pt x="18383" y="8920"/>
                  </a:lnTo>
                  <a:lnTo>
                    <a:pt x="18275" y="8865"/>
                  </a:lnTo>
                  <a:lnTo>
                    <a:pt x="18166" y="8811"/>
                  </a:lnTo>
                  <a:lnTo>
                    <a:pt x="16371" y="8811"/>
                  </a:lnTo>
                  <a:lnTo>
                    <a:pt x="14576" y="8702"/>
                  </a:lnTo>
                  <a:lnTo>
                    <a:pt x="12781" y="8485"/>
                  </a:lnTo>
                  <a:lnTo>
                    <a:pt x="10987" y="8213"/>
                  </a:lnTo>
                  <a:lnTo>
                    <a:pt x="9246" y="7832"/>
                  </a:lnTo>
                  <a:lnTo>
                    <a:pt x="7506" y="7343"/>
                  </a:lnTo>
                  <a:lnTo>
                    <a:pt x="5765" y="6799"/>
                  </a:lnTo>
                  <a:lnTo>
                    <a:pt x="4079" y="6146"/>
                  </a:lnTo>
                  <a:lnTo>
                    <a:pt x="3971" y="6146"/>
                  </a:lnTo>
                  <a:lnTo>
                    <a:pt x="3862" y="6200"/>
                  </a:lnTo>
                  <a:lnTo>
                    <a:pt x="3808" y="6255"/>
                  </a:lnTo>
                  <a:lnTo>
                    <a:pt x="3753" y="6364"/>
                  </a:lnTo>
                  <a:lnTo>
                    <a:pt x="3372" y="7723"/>
                  </a:lnTo>
                  <a:lnTo>
                    <a:pt x="2992" y="9137"/>
                  </a:lnTo>
                  <a:lnTo>
                    <a:pt x="2883" y="9844"/>
                  </a:lnTo>
                  <a:lnTo>
                    <a:pt x="2774" y="10551"/>
                  </a:lnTo>
                  <a:lnTo>
                    <a:pt x="2720" y="11258"/>
                  </a:lnTo>
                  <a:lnTo>
                    <a:pt x="2720" y="11965"/>
                  </a:lnTo>
                  <a:lnTo>
                    <a:pt x="2720" y="12672"/>
                  </a:lnTo>
                  <a:lnTo>
                    <a:pt x="2665" y="13434"/>
                  </a:lnTo>
                  <a:lnTo>
                    <a:pt x="2611" y="14086"/>
                  </a:lnTo>
                  <a:lnTo>
                    <a:pt x="2502" y="14413"/>
                  </a:lnTo>
                  <a:lnTo>
                    <a:pt x="2393" y="14685"/>
                  </a:lnTo>
                  <a:lnTo>
                    <a:pt x="2285" y="14794"/>
                  </a:lnTo>
                  <a:lnTo>
                    <a:pt x="2176" y="14902"/>
                  </a:lnTo>
                  <a:lnTo>
                    <a:pt x="1958" y="14957"/>
                  </a:lnTo>
                  <a:lnTo>
                    <a:pt x="1686" y="14902"/>
                  </a:lnTo>
                  <a:lnTo>
                    <a:pt x="1469" y="14739"/>
                  </a:lnTo>
                  <a:lnTo>
                    <a:pt x="1306" y="14522"/>
                  </a:lnTo>
                  <a:lnTo>
                    <a:pt x="1143" y="14250"/>
                  </a:lnTo>
                  <a:lnTo>
                    <a:pt x="979" y="13651"/>
                  </a:lnTo>
                  <a:lnTo>
                    <a:pt x="816" y="12890"/>
                  </a:lnTo>
                  <a:lnTo>
                    <a:pt x="707" y="12183"/>
                  </a:lnTo>
                  <a:lnTo>
                    <a:pt x="599" y="10823"/>
                  </a:lnTo>
                  <a:lnTo>
                    <a:pt x="544" y="9518"/>
                  </a:lnTo>
                  <a:lnTo>
                    <a:pt x="544" y="8865"/>
                  </a:lnTo>
                  <a:lnTo>
                    <a:pt x="599" y="8158"/>
                  </a:lnTo>
                  <a:lnTo>
                    <a:pt x="707" y="7397"/>
                  </a:lnTo>
                  <a:lnTo>
                    <a:pt x="871" y="6690"/>
                  </a:lnTo>
                  <a:lnTo>
                    <a:pt x="979" y="6364"/>
                  </a:lnTo>
                  <a:lnTo>
                    <a:pt x="1143" y="6092"/>
                  </a:lnTo>
                  <a:lnTo>
                    <a:pt x="1306" y="5765"/>
                  </a:lnTo>
                  <a:lnTo>
                    <a:pt x="1523" y="5548"/>
                  </a:lnTo>
                  <a:lnTo>
                    <a:pt x="1741" y="5330"/>
                  </a:lnTo>
                  <a:lnTo>
                    <a:pt x="2067" y="5113"/>
                  </a:lnTo>
                  <a:lnTo>
                    <a:pt x="2393" y="5004"/>
                  </a:lnTo>
                  <a:lnTo>
                    <a:pt x="2774" y="4895"/>
                  </a:lnTo>
                  <a:lnTo>
                    <a:pt x="2883" y="4841"/>
                  </a:lnTo>
                  <a:lnTo>
                    <a:pt x="2937" y="4678"/>
                  </a:lnTo>
                  <a:lnTo>
                    <a:pt x="3101" y="4079"/>
                  </a:lnTo>
                  <a:lnTo>
                    <a:pt x="3318" y="3427"/>
                  </a:lnTo>
                  <a:lnTo>
                    <a:pt x="3590" y="2883"/>
                  </a:lnTo>
                  <a:lnTo>
                    <a:pt x="3916" y="2285"/>
                  </a:lnTo>
                  <a:lnTo>
                    <a:pt x="4134" y="2013"/>
                  </a:lnTo>
                  <a:lnTo>
                    <a:pt x="4406" y="1741"/>
                  </a:lnTo>
                  <a:lnTo>
                    <a:pt x="4678" y="1523"/>
                  </a:lnTo>
                  <a:lnTo>
                    <a:pt x="4950" y="1306"/>
                  </a:lnTo>
                  <a:lnTo>
                    <a:pt x="5602" y="979"/>
                  </a:lnTo>
                  <a:lnTo>
                    <a:pt x="6309" y="707"/>
                  </a:lnTo>
                  <a:lnTo>
                    <a:pt x="7071" y="544"/>
                  </a:lnTo>
                  <a:close/>
                  <a:moveTo>
                    <a:pt x="7451" y="0"/>
                  </a:moveTo>
                  <a:lnTo>
                    <a:pt x="6581" y="109"/>
                  </a:lnTo>
                  <a:lnTo>
                    <a:pt x="6201" y="218"/>
                  </a:lnTo>
                  <a:lnTo>
                    <a:pt x="5765" y="327"/>
                  </a:lnTo>
                  <a:lnTo>
                    <a:pt x="5385" y="490"/>
                  </a:lnTo>
                  <a:lnTo>
                    <a:pt x="5004" y="653"/>
                  </a:lnTo>
                  <a:lnTo>
                    <a:pt x="4623" y="870"/>
                  </a:lnTo>
                  <a:lnTo>
                    <a:pt x="4297" y="1142"/>
                  </a:lnTo>
                  <a:lnTo>
                    <a:pt x="3971" y="1414"/>
                  </a:lnTo>
                  <a:lnTo>
                    <a:pt x="3699" y="1741"/>
                  </a:lnTo>
                  <a:lnTo>
                    <a:pt x="3264" y="2339"/>
                  </a:lnTo>
                  <a:lnTo>
                    <a:pt x="2883" y="3046"/>
                  </a:lnTo>
                  <a:lnTo>
                    <a:pt x="2611" y="3807"/>
                  </a:lnTo>
                  <a:lnTo>
                    <a:pt x="2439" y="4408"/>
                  </a:lnTo>
                  <a:lnTo>
                    <a:pt x="2439" y="4408"/>
                  </a:lnTo>
                  <a:lnTo>
                    <a:pt x="2285" y="4460"/>
                  </a:lnTo>
                  <a:lnTo>
                    <a:pt x="2013" y="4569"/>
                  </a:lnTo>
                  <a:lnTo>
                    <a:pt x="1741" y="4732"/>
                  </a:lnTo>
                  <a:lnTo>
                    <a:pt x="1469" y="4895"/>
                  </a:lnTo>
                  <a:lnTo>
                    <a:pt x="1034" y="5330"/>
                  </a:lnTo>
                  <a:lnTo>
                    <a:pt x="653" y="5820"/>
                  </a:lnTo>
                  <a:lnTo>
                    <a:pt x="490" y="6200"/>
                  </a:lnTo>
                  <a:lnTo>
                    <a:pt x="327" y="6527"/>
                  </a:lnTo>
                  <a:lnTo>
                    <a:pt x="164" y="7288"/>
                  </a:lnTo>
                  <a:lnTo>
                    <a:pt x="55" y="8050"/>
                  </a:lnTo>
                  <a:lnTo>
                    <a:pt x="0" y="8757"/>
                  </a:lnTo>
                  <a:lnTo>
                    <a:pt x="0" y="10334"/>
                  </a:lnTo>
                  <a:lnTo>
                    <a:pt x="109" y="11911"/>
                  </a:lnTo>
                  <a:lnTo>
                    <a:pt x="218" y="12672"/>
                  </a:lnTo>
                  <a:lnTo>
                    <a:pt x="327" y="13543"/>
                  </a:lnTo>
                  <a:lnTo>
                    <a:pt x="436" y="13923"/>
                  </a:lnTo>
                  <a:lnTo>
                    <a:pt x="599" y="14304"/>
                  </a:lnTo>
                  <a:lnTo>
                    <a:pt x="762" y="14685"/>
                  </a:lnTo>
                  <a:lnTo>
                    <a:pt x="1034" y="15011"/>
                  </a:lnTo>
                  <a:lnTo>
                    <a:pt x="1197" y="15229"/>
                  </a:lnTo>
                  <a:lnTo>
                    <a:pt x="1469" y="15392"/>
                  </a:lnTo>
                  <a:lnTo>
                    <a:pt x="1741" y="15501"/>
                  </a:lnTo>
                  <a:lnTo>
                    <a:pt x="2013" y="15501"/>
                  </a:lnTo>
                  <a:lnTo>
                    <a:pt x="2339" y="15446"/>
                  </a:lnTo>
                  <a:lnTo>
                    <a:pt x="2557" y="15283"/>
                  </a:lnTo>
                  <a:lnTo>
                    <a:pt x="2720" y="15065"/>
                  </a:lnTo>
                  <a:lnTo>
                    <a:pt x="2883" y="14848"/>
                  </a:lnTo>
                  <a:lnTo>
                    <a:pt x="2992" y="14576"/>
                  </a:lnTo>
                  <a:lnTo>
                    <a:pt x="3101" y="14304"/>
                  </a:lnTo>
                  <a:lnTo>
                    <a:pt x="3155" y="13760"/>
                  </a:lnTo>
                  <a:lnTo>
                    <a:pt x="3264" y="12836"/>
                  </a:lnTo>
                  <a:lnTo>
                    <a:pt x="3264" y="11911"/>
                  </a:lnTo>
                  <a:lnTo>
                    <a:pt x="3264" y="10986"/>
                  </a:lnTo>
                  <a:lnTo>
                    <a:pt x="3372" y="10116"/>
                  </a:lnTo>
                  <a:lnTo>
                    <a:pt x="3536" y="9192"/>
                  </a:lnTo>
                  <a:lnTo>
                    <a:pt x="3808" y="8267"/>
                  </a:lnTo>
                  <a:lnTo>
                    <a:pt x="4167" y="6784"/>
                  </a:lnTo>
                  <a:lnTo>
                    <a:pt x="5657" y="7343"/>
                  </a:lnTo>
                  <a:lnTo>
                    <a:pt x="7397" y="7886"/>
                  </a:lnTo>
                  <a:lnTo>
                    <a:pt x="9137" y="8376"/>
                  </a:lnTo>
                  <a:lnTo>
                    <a:pt x="10932" y="8757"/>
                  </a:lnTo>
                  <a:lnTo>
                    <a:pt x="12727" y="9028"/>
                  </a:lnTo>
                  <a:lnTo>
                    <a:pt x="14522" y="9246"/>
                  </a:lnTo>
                  <a:lnTo>
                    <a:pt x="16371" y="9355"/>
                  </a:lnTo>
                  <a:lnTo>
                    <a:pt x="17894" y="9355"/>
                  </a:lnTo>
                  <a:lnTo>
                    <a:pt x="17894" y="9899"/>
                  </a:lnTo>
                  <a:lnTo>
                    <a:pt x="17839" y="10714"/>
                  </a:lnTo>
                  <a:lnTo>
                    <a:pt x="17894" y="11476"/>
                  </a:lnTo>
                  <a:lnTo>
                    <a:pt x="18003" y="12292"/>
                  </a:lnTo>
                  <a:lnTo>
                    <a:pt x="18111" y="12836"/>
                  </a:lnTo>
                  <a:lnTo>
                    <a:pt x="18220" y="13325"/>
                  </a:lnTo>
                  <a:lnTo>
                    <a:pt x="18546" y="14358"/>
                  </a:lnTo>
                  <a:lnTo>
                    <a:pt x="18655" y="14739"/>
                  </a:lnTo>
                  <a:lnTo>
                    <a:pt x="18873" y="15174"/>
                  </a:lnTo>
                  <a:lnTo>
                    <a:pt x="18982" y="15337"/>
                  </a:lnTo>
                  <a:lnTo>
                    <a:pt x="19145" y="15501"/>
                  </a:lnTo>
                  <a:lnTo>
                    <a:pt x="19308" y="15609"/>
                  </a:lnTo>
                  <a:lnTo>
                    <a:pt x="19634" y="15609"/>
                  </a:lnTo>
                  <a:lnTo>
                    <a:pt x="19743" y="15555"/>
                  </a:lnTo>
                  <a:lnTo>
                    <a:pt x="19961" y="15392"/>
                  </a:lnTo>
                  <a:lnTo>
                    <a:pt x="20124" y="15120"/>
                  </a:lnTo>
                  <a:lnTo>
                    <a:pt x="20178" y="14848"/>
                  </a:lnTo>
                  <a:lnTo>
                    <a:pt x="20396" y="14032"/>
                  </a:lnTo>
                  <a:lnTo>
                    <a:pt x="20559" y="13216"/>
                  </a:lnTo>
                  <a:lnTo>
                    <a:pt x="20722" y="11965"/>
                  </a:lnTo>
                  <a:lnTo>
                    <a:pt x="20885" y="10714"/>
                  </a:lnTo>
                  <a:lnTo>
                    <a:pt x="20885" y="9409"/>
                  </a:lnTo>
                  <a:lnTo>
                    <a:pt x="20831" y="8811"/>
                  </a:lnTo>
                  <a:lnTo>
                    <a:pt x="20776" y="8158"/>
                  </a:lnTo>
                  <a:lnTo>
                    <a:pt x="20722" y="7506"/>
                  </a:lnTo>
                  <a:lnTo>
                    <a:pt x="20559" y="6907"/>
                  </a:lnTo>
                  <a:lnTo>
                    <a:pt x="20396" y="6309"/>
                  </a:lnTo>
                  <a:lnTo>
                    <a:pt x="20178" y="5711"/>
                  </a:lnTo>
                  <a:lnTo>
                    <a:pt x="19906" y="5167"/>
                  </a:lnTo>
                  <a:lnTo>
                    <a:pt x="19580" y="4623"/>
                  </a:lnTo>
                  <a:lnTo>
                    <a:pt x="19199" y="4079"/>
                  </a:lnTo>
                  <a:lnTo>
                    <a:pt x="18818" y="3590"/>
                  </a:lnTo>
                  <a:lnTo>
                    <a:pt x="18275" y="3100"/>
                  </a:lnTo>
                  <a:lnTo>
                    <a:pt x="17676" y="2611"/>
                  </a:lnTo>
                  <a:lnTo>
                    <a:pt x="17024" y="2230"/>
                  </a:lnTo>
                  <a:lnTo>
                    <a:pt x="16317" y="1904"/>
                  </a:lnTo>
                  <a:lnTo>
                    <a:pt x="15664" y="1632"/>
                  </a:lnTo>
                  <a:lnTo>
                    <a:pt x="14903" y="1414"/>
                  </a:lnTo>
                  <a:lnTo>
                    <a:pt x="14195" y="1251"/>
                  </a:lnTo>
                  <a:lnTo>
                    <a:pt x="13434" y="1142"/>
                  </a:lnTo>
                  <a:lnTo>
                    <a:pt x="12564" y="979"/>
                  </a:lnTo>
                  <a:lnTo>
                    <a:pt x="11694" y="762"/>
                  </a:lnTo>
                  <a:lnTo>
                    <a:pt x="9953" y="272"/>
                  </a:lnTo>
                  <a:lnTo>
                    <a:pt x="9137" y="109"/>
                  </a:lnTo>
                  <a:lnTo>
                    <a:pt x="8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4"/>
            <p:cNvSpPr/>
            <p:nvPr/>
          </p:nvSpPr>
          <p:spPr>
            <a:xfrm>
              <a:off x="3962682" y="3326882"/>
              <a:ext cx="54456" cy="33501"/>
            </a:xfrm>
            <a:custGeom>
              <a:avLst/>
              <a:gdLst/>
              <a:ahLst/>
              <a:cxnLst/>
              <a:rect l="l" t="t" r="r" b="b"/>
              <a:pathLst>
                <a:path w="2830" h="1741" extrusionOk="0">
                  <a:moveTo>
                    <a:pt x="2503" y="0"/>
                  </a:moveTo>
                  <a:lnTo>
                    <a:pt x="2394" y="55"/>
                  </a:lnTo>
                  <a:lnTo>
                    <a:pt x="2340" y="109"/>
                  </a:lnTo>
                  <a:lnTo>
                    <a:pt x="2122" y="381"/>
                  </a:lnTo>
                  <a:lnTo>
                    <a:pt x="1904" y="599"/>
                  </a:lnTo>
                  <a:lnTo>
                    <a:pt x="1687" y="762"/>
                  </a:lnTo>
                  <a:lnTo>
                    <a:pt x="1415" y="925"/>
                  </a:lnTo>
                  <a:lnTo>
                    <a:pt x="1143" y="1034"/>
                  </a:lnTo>
                  <a:lnTo>
                    <a:pt x="871" y="1142"/>
                  </a:lnTo>
                  <a:lnTo>
                    <a:pt x="545" y="1197"/>
                  </a:lnTo>
                  <a:lnTo>
                    <a:pt x="110" y="1197"/>
                  </a:lnTo>
                  <a:lnTo>
                    <a:pt x="55" y="1251"/>
                  </a:lnTo>
                  <a:lnTo>
                    <a:pt x="1" y="1360"/>
                  </a:lnTo>
                  <a:lnTo>
                    <a:pt x="1" y="1469"/>
                  </a:lnTo>
                  <a:lnTo>
                    <a:pt x="1" y="1577"/>
                  </a:lnTo>
                  <a:lnTo>
                    <a:pt x="55" y="1632"/>
                  </a:lnTo>
                  <a:lnTo>
                    <a:pt x="110" y="1686"/>
                  </a:lnTo>
                  <a:lnTo>
                    <a:pt x="218" y="1741"/>
                  </a:lnTo>
                  <a:lnTo>
                    <a:pt x="599" y="1686"/>
                  </a:lnTo>
                  <a:lnTo>
                    <a:pt x="980" y="1632"/>
                  </a:lnTo>
                  <a:lnTo>
                    <a:pt x="1361" y="1523"/>
                  </a:lnTo>
                  <a:lnTo>
                    <a:pt x="1687" y="1360"/>
                  </a:lnTo>
                  <a:lnTo>
                    <a:pt x="2013" y="1197"/>
                  </a:lnTo>
                  <a:lnTo>
                    <a:pt x="2285" y="979"/>
                  </a:lnTo>
                  <a:lnTo>
                    <a:pt x="2557" y="707"/>
                  </a:lnTo>
                  <a:lnTo>
                    <a:pt x="2775" y="381"/>
                  </a:lnTo>
                  <a:lnTo>
                    <a:pt x="2829" y="272"/>
                  </a:lnTo>
                  <a:lnTo>
                    <a:pt x="2829" y="218"/>
                  </a:lnTo>
                  <a:lnTo>
                    <a:pt x="2775" y="109"/>
                  </a:lnTo>
                  <a:lnTo>
                    <a:pt x="2666" y="55"/>
                  </a:lnTo>
                  <a:lnTo>
                    <a:pt x="2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4"/>
            <p:cNvSpPr/>
            <p:nvPr/>
          </p:nvSpPr>
          <p:spPr>
            <a:xfrm>
              <a:off x="4113389" y="3321648"/>
              <a:ext cx="71178" cy="43969"/>
            </a:xfrm>
            <a:custGeom>
              <a:avLst/>
              <a:gdLst/>
              <a:ahLst/>
              <a:cxnLst/>
              <a:rect l="l" t="t" r="r" b="b"/>
              <a:pathLst>
                <a:path w="3699" h="2285" extrusionOk="0">
                  <a:moveTo>
                    <a:pt x="218" y="0"/>
                  </a:moveTo>
                  <a:lnTo>
                    <a:pt x="164" y="55"/>
                  </a:lnTo>
                  <a:lnTo>
                    <a:pt x="55" y="109"/>
                  </a:lnTo>
                  <a:lnTo>
                    <a:pt x="1" y="218"/>
                  </a:lnTo>
                  <a:lnTo>
                    <a:pt x="1" y="327"/>
                  </a:lnTo>
                  <a:lnTo>
                    <a:pt x="55" y="381"/>
                  </a:lnTo>
                  <a:lnTo>
                    <a:pt x="381" y="816"/>
                  </a:lnTo>
                  <a:lnTo>
                    <a:pt x="708" y="1142"/>
                  </a:lnTo>
                  <a:lnTo>
                    <a:pt x="1143" y="1469"/>
                  </a:lnTo>
                  <a:lnTo>
                    <a:pt x="1523" y="1741"/>
                  </a:lnTo>
                  <a:lnTo>
                    <a:pt x="2013" y="1958"/>
                  </a:lnTo>
                  <a:lnTo>
                    <a:pt x="2448" y="2121"/>
                  </a:lnTo>
                  <a:lnTo>
                    <a:pt x="2938" y="2230"/>
                  </a:lnTo>
                  <a:lnTo>
                    <a:pt x="3481" y="2285"/>
                  </a:lnTo>
                  <a:lnTo>
                    <a:pt x="3590" y="2230"/>
                  </a:lnTo>
                  <a:lnTo>
                    <a:pt x="3645" y="2176"/>
                  </a:lnTo>
                  <a:lnTo>
                    <a:pt x="3699" y="2121"/>
                  </a:lnTo>
                  <a:lnTo>
                    <a:pt x="3699" y="2013"/>
                  </a:lnTo>
                  <a:lnTo>
                    <a:pt x="3699" y="1904"/>
                  </a:lnTo>
                  <a:lnTo>
                    <a:pt x="3645" y="1795"/>
                  </a:lnTo>
                  <a:lnTo>
                    <a:pt x="3590" y="1741"/>
                  </a:lnTo>
                  <a:lnTo>
                    <a:pt x="3481" y="1741"/>
                  </a:lnTo>
                  <a:lnTo>
                    <a:pt x="3046" y="1686"/>
                  </a:lnTo>
                  <a:lnTo>
                    <a:pt x="2611" y="1578"/>
                  </a:lnTo>
                  <a:lnTo>
                    <a:pt x="2176" y="1469"/>
                  </a:lnTo>
                  <a:lnTo>
                    <a:pt x="1795" y="1251"/>
                  </a:lnTo>
                  <a:lnTo>
                    <a:pt x="1415" y="1034"/>
                  </a:lnTo>
                  <a:lnTo>
                    <a:pt x="1088" y="762"/>
                  </a:lnTo>
                  <a:lnTo>
                    <a:pt x="816" y="490"/>
                  </a:lnTo>
                  <a:lnTo>
                    <a:pt x="545" y="109"/>
                  </a:lnTo>
                  <a:lnTo>
                    <a:pt x="436" y="55"/>
                  </a:lnTo>
                  <a:lnTo>
                    <a:pt x="3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4"/>
            <p:cNvSpPr/>
            <p:nvPr/>
          </p:nvSpPr>
          <p:spPr>
            <a:xfrm>
              <a:off x="4045367" y="3515247"/>
              <a:ext cx="77470" cy="22013"/>
            </a:xfrm>
            <a:custGeom>
              <a:avLst/>
              <a:gdLst/>
              <a:ahLst/>
              <a:cxnLst/>
              <a:rect l="l" t="t" r="r" b="b"/>
              <a:pathLst>
                <a:path w="4026" h="1144" extrusionOk="0">
                  <a:moveTo>
                    <a:pt x="1523" y="1"/>
                  </a:moveTo>
                  <a:lnTo>
                    <a:pt x="1088" y="55"/>
                  </a:lnTo>
                  <a:lnTo>
                    <a:pt x="599" y="218"/>
                  </a:lnTo>
                  <a:lnTo>
                    <a:pt x="109" y="382"/>
                  </a:lnTo>
                  <a:lnTo>
                    <a:pt x="55" y="436"/>
                  </a:lnTo>
                  <a:lnTo>
                    <a:pt x="0" y="545"/>
                  </a:lnTo>
                  <a:lnTo>
                    <a:pt x="0" y="654"/>
                  </a:lnTo>
                  <a:lnTo>
                    <a:pt x="55" y="762"/>
                  </a:lnTo>
                  <a:lnTo>
                    <a:pt x="109" y="817"/>
                  </a:lnTo>
                  <a:lnTo>
                    <a:pt x="164" y="871"/>
                  </a:lnTo>
                  <a:lnTo>
                    <a:pt x="381" y="871"/>
                  </a:lnTo>
                  <a:lnTo>
                    <a:pt x="816" y="708"/>
                  </a:lnTo>
                  <a:lnTo>
                    <a:pt x="1197" y="599"/>
                  </a:lnTo>
                  <a:lnTo>
                    <a:pt x="1632" y="545"/>
                  </a:lnTo>
                  <a:lnTo>
                    <a:pt x="2013" y="545"/>
                  </a:lnTo>
                  <a:lnTo>
                    <a:pt x="2448" y="599"/>
                  </a:lnTo>
                  <a:lnTo>
                    <a:pt x="2883" y="708"/>
                  </a:lnTo>
                  <a:lnTo>
                    <a:pt x="3264" y="871"/>
                  </a:lnTo>
                  <a:lnTo>
                    <a:pt x="3644" y="1089"/>
                  </a:lnTo>
                  <a:lnTo>
                    <a:pt x="3699" y="1143"/>
                  </a:lnTo>
                  <a:lnTo>
                    <a:pt x="3808" y="1089"/>
                  </a:lnTo>
                  <a:lnTo>
                    <a:pt x="3916" y="1089"/>
                  </a:lnTo>
                  <a:lnTo>
                    <a:pt x="3971" y="980"/>
                  </a:lnTo>
                  <a:lnTo>
                    <a:pt x="4025" y="871"/>
                  </a:lnTo>
                  <a:lnTo>
                    <a:pt x="4025" y="817"/>
                  </a:lnTo>
                  <a:lnTo>
                    <a:pt x="3971" y="708"/>
                  </a:lnTo>
                  <a:lnTo>
                    <a:pt x="3862" y="599"/>
                  </a:lnTo>
                  <a:lnTo>
                    <a:pt x="3481" y="382"/>
                  </a:lnTo>
                  <a:lnTo>
                    <a:pt x="2992" y="164"/>
                  </a:lnTo>
                  <a:lnTo>
                    <a:pt x="2502" y="55"/>
                  </a:lnTo>
                  <a:lnTo>
                    <a:pt x="20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4"/>
            <p:cNvSpPr/>
            <p:nvPr/>
          </p:nvSpPr>
          <p:spPr>
            <a:xfrm>
              <a:off x="4045367" y="3386534"/>
              <a:ext cx="57574" cy="95250"/>
            </a:xfrm>
            <a:custGeom>
              <a:avLst/>
              <a:gdLst/>
              <a:ahLst/>
              <a:cxnLst/>
              <a:rect l="l" t="t" r="r" b="b"/>
              <a:pathLst>
                <a:path w="2992" h="4950" extrusionOk="0">
                  <a:moveTo>
                    <a:pt x="1197" y="0"/>
                  </a:moveTo>
                  <a:lnTo>
                    <a:pt x="1143" y="55"/>
                  </a:lnTo>
                  <a:lnTo>
                    <a:pt x="1088" y="109"/>
                  </a:lnTo>
                  <a:lnTo>
                    <a:pt x="1088" y="218"/>
                  </a:lnTo>
                  <a:lnTo>
                    <a:pt x="1088" y="816"/>
                  </a:lnTo>
                  <a:lnTo>
                    <a:pt x="1034" y="1360"/>
                  </a:lnTo>
                  <a:lnTo>
                    <a:pt x="925" y="1958"/>
                  </a:lnTo>
                  <a:lnTo>
                    <a:pt x="708" y="2448"/>
                  </a:lnTo>
                  <a:lnTo>
                    <a:pt x="436" y="2883"/>
                  </a:lnTo>
                  <a:lnTo>
                    <a:pt x="164" y="3318"/>
                  </a:lnTo>
                  <a:lnTo>
                    <a:pt x="55" y="3590"/>
                  </a:lnTo>
                  <a:lnTo>
                    <a:pt x="0" y="3807"/>
                  </a:lnTo>
                  <a:lnTo>
                    <a:pt x="0" y="4025"/>
                  </a:lnTo>
                  <a:lnTo>
                    <a:pt x="109" y="4297"/>
                  </a:lnTo>
                  <a:lnTo>
                    <a:pt x="218" y="4460"/>
                  </a:lnTo>
                  <a:lnTo>
                    <a:pt x="327" y="4623"/>
                  </a:lnTo>
                  <a:lnTo>
                    <a:pt x="490" y="4732"/>
                  </a:lnTo>
                  <a:lnTo>
                    <a:pt x="708" y="4841"/>
                  </a:lnTo>
                  <a:lnTo>
                    <a:pt x="1088" y="4950"/>
                  </a:lnTo>
                  <a:lnTo>
                    <a:pt x="1523" y="4895"/>
                  </a:lnTo>
                  <a:lnTo>
                    <a:pt x="1741" y="4841"/>
                  </a:lnTo>
                  <a:lnTo>
                    <a:pt x="1958" y="4732"/>
                  </a:lnTo>
                  <a:lnTo>
                    <a:pt x="2339" y="4406"/>
                  </a:lnTo>
                  <a:lnTo>
                    <a:pt x="2665" y="3971"/>
                  </a:lnTo>
                  <a:lnTo>
                    <a:pt x="2937" y="3590"/>
                  </a:lnTo>
                  <a:lnTo>
                    <a:pt x="2992" y="3481"/>
                  </a:lnTo>
                  <a:lnTo>
                    <a:pt x="2992" y="3372"/>
                  </a:lnTo>
                  <a:lnTo>
                    <a:pt x="2937" y="3264"/>
                  </a:lnTo>
                  <a:lnTo>
                    <a:pt x="2883" y="3209"/>
                  </a:lnTo>
                  <a:lnTo>
                    <a:pt x="2557" y="3209"/>
                  </a:lnTo>
                  <a:lnTo>
                    <a:pt x="2502" y="3318"/>
                  </a:lnTo>
                  <a:lnTo>
                    <a:pt x="2285" y="3644"/>
                  </a:lnTo>
                  <a:lnTo>
                    <a:pt x="2013" y="3971"/>
                  </a:lnTo>
                  <a:lnTo>
                    <a:pt x="1686" y="4242"/>
                  </a:lnTo>
                  <a:lnTo>
                    <a:pt x="1523" y="4351"/>
                  </a:lnTo>
                  <a:lnTo>
                    <a:pt x="1360" y="4406"/>
                  </a:lnTo>
                  <a:lnTo>
                    <a:pt x="1034" y="4406"/>
                  </a:lnTo>
                  <a:lnTo>
                    <a:pt x="871" y="4351"/>
                  </a:lnTo>
                  <a:lnTo>
                    <a:pt x="708" y="4242"/>
                  </a:lnTo>
                  <a:lnTo>
                    <a:pt x="653" y="4134"/>
                  </a:lnTo>
                  <a:lnTo>
                    <a:pt x="544" y="4025"/>
                  </a:lnTo>
                  <a:lnTo>
                    <a:pt x="544" y="3862"/>
                  </a:lnTo>
                  <a:lnTo>
                    <a:pt x="599" y="3699"/>
                  </a:lnTo>
                  <a:lnTo>
                    <a:pt x="762" y="3318"/>
                  </a:lnTo>
                  <a:lnTo>
                    <a:pt x="1034" y="2937"/>
                  </a:lnTo>
                  <a:lnTo>
                    <a:pt x="1251" y="2556"/>
                  </a:lnTo>
                  <a:lnTo>
                    <a:pt x="1415" y="2121"/>
                  </a:lnTo>
                  <a:lnTo>
                    <a:pt x="1523" y="1686"/>
                  </a:lnTo>
                  <a:lnTo>
                    <a:pt x="1632" y="1197"/>
                  </a:lnTo>
                  <a:lnTo>
                    <a:pt x="1632" y="707"/>
                  </a:lnTo>
                  <a:lnTo>
                    <a:pt x="1632" y="218"/>
                  </a:lnTo>
                  <a:lnTo>
                    <a:pt x="1578" y="109"/>
                  </a:lnTo>
                  <a:lnTo>
                    <a:pt x="1523" y="55"/>
                  </a:lnTo>
                  <a:lnTo>
                    <a:pt x="14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4"/>
            <p:cNvSpPr/>
            <p:nvPr/>
          </p:nvSpPr>
          <p:spPr>
            <a:xfrm>
              <a:off x="4003495" y="3372930"/>
              <a:ext cx="12585" cy="13624"/>
            </a:xfrm>
            <a:custGeom>
              <a:avLst/>
              <a:gdLst/>
              <a:ahLst/>
              <a:cxnLst/>
              <a:rect l="l" t="t" r="r" b="b"/>
              <a:pathLst>
                <a:path w="654" h="708" extrusionOk="0">
                  <a:moveTo>
                    <a:pt x="327" y="0"/>
                  </a:moveTo>
                  <a:lnTo>
                    <a:pt x="164" y="55"/>
                  </a:lnTo>
                  <a:lnTo>
                    <a:pt x="55" y="109"/>
                  </a:lnTo>
                  <a:lnTo>
                    <a:pt x="1" y="218"/>
                  </a:lnTo>
                  <a:lnTo>
                    <a:pt x="1" y="381"/>
                  </a:lnTo>
                  <a:lnTo>
                    <a:pt x="1" y="490"/>
                  </a:lnTo>
                  <a:lnTo>
                    <a:pt x="55" y="599"/>
                  </a:lnTo>
                  <a:lnTo>
                    <a:pt x="164" y="707"/>
                  </a:lnTo>
                  <a:lnTo>
                    <a:pt x="490" y="707"/>
                  </a:lnTo>
                  <a:lnTo>
                    <a:pt x="599" y="599"/>
                  </a:lnTo>
                  <a:lnTo>
                    <a:pt x="654" y="490"/>
                  </a:lnTo>
                  <a:lnTo>
                    <a:pt x="654" y="381"/>
                  </a:lnTo>
                  <a:lnTo>
                    <a:pt x="654" y="218"/>
                  </a:lnTo>
                  <a:lnTo>
                    <a:pt x="599" y="109"/>
                  </a:lnTo>
                  <a:lnTo>
                    <a:pt x="490" y="55"/>
                  </a:lnTo>
                  <a:lnTo>
                    <a:pt x="3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4"/>
            <p:cNvSpPr/>
            <p:nvPr/>
          </p:nvSpPr>
          <p:spPr>
            <a:xfrm>
              <a:off x="4129091" y="3372930"/>
              <a:ext cx="12585" cy="13624"/>
            </a:xfrm>
            <a:custGeom>
              <a:avLst/>
              <a:gdLst/>
              <a:ahLst/>
              <a:cxnLst/>
              <a:rect l="l" t="t" r="r" b="b"/>
              <a:pathLst>
                <a:path w="654" h="708" extrusionOk="0">
                  <a:moveTo>
                    <a:pt x="327" y="0"/>
                  </a:moveTo>
                  <a:lnTo>
                    <a:pt x="164" y="55"/>
                  </a:lnTo>
                  <a:lnTo>
                    <a:pt x="55" y="109"/>
                  </a:lnTo>
                  <a:lnTo>
                    <a:pt x="0" y="218"/>
                  </a:lnTo>
                  <a:lnTo>
                    <a:pt x="0" y="381"/>
                  </a:lnTo>
                  <a:lnTo>
                    <a:pt x="0" y="490"/>
                  </a:lnTo>
                  <a:lnTo>
                    <a:pt x="55" y="599"/>
                  </a:lnTo>
                  <a:lnTo>
                    <a:pt x="164" y="707"/>
                  </a:lnTo>
                  <a:lnTo>
                    <a:pt x="490" y="707"/>
                  </a:lnTo>
                  <a:lnTo>
                    <a:pt x="599" y="599"/>
                  </a:lnTo>
                  <a:lnTo>
                    <a:pt x="653" y="490"/>
                  </a:lnTo>
                  <a:lnTo>
                    <a:pt x="653" y="381"/>
                  </a:lnTo>
                  <a:lnTo>
                    <a:pt x="653" y="218"/>
                  </a:lnTo>
                  <a:lnTo>
                    <a:pt x="599" y="109"/>
                  </a:lnTo>
                  <a:lnTo>
                    <a:pt x="490" y="55"/>
                  </a:lnTo>
                  <a:lnTo>
                    <a:pt x="3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4"/>
            <p:cNvSpPr/>
            <p:nvPr/>
          </p:nvSpPr>
          <p:spPr>
            <a:xfrm>
              <a:off x="3833969" y="3266172"/>
              <a:ext cx="57574" cy="52359"/>
            </a:xfrm>
            <a:custGeom>
              <a:avLst/>
              <a:gdLst/>
              <a:ahLst/>
              <a:cxnLst/>
              <a:rect l="l" t="t" r="r" b="b"/>
              <a:pathLst>
                <a:path w="2992" h="2721" extrusionOk="0">
                  <a:moveTo>
                    <a:pt x="2665" y="1"/>
                  </a:moveTo>
                  <a:lnTo>
                    <a:pt x="2556" y="55"/>
                  </a:lnTo>
                  <a:lnTo>
                    <a:pt x="2502" y="110"/>
                  </a:lnTo>
                  <a:lnTo>
                    <a:pt x="2448" y="218"/>
                  </a:lnTo>
                  <a:lnTo>
                    <a:pt x="2448" y="327"/>
                  </a:lnTo>
                  <a:lnTo>
                    <a:pt x="2448" y="762"/>
                  </a:lnTo>
                  <a:lnTo>
                    <a:pt x="2393" y="1143"/>
                  </a:lnTo>
                  <a:lnTo>
                    <a:pt x="2230" y="1524"/>
                  </a:lnTo>
                  <a:lnTo>
                    <a:pt x="1958" y="1850"/>
                  </a:lnTo>
                  <a:lnTo>
                    <a:pt x="1795" y="1959"/>
                  </a:lnTo>
                  <a:lnTo>
                    <a:pt x="1577" y="2068"/>
                  </a:lnTo>
                  <a:lnTo>
                    <a:pt x="1197" y="2176"/>
                  </a:lnTo>
                  <a:lnTo>
                    <a:pt x="762" y="2176"/>
                  </a:lnTo>
                  <a:lnTo>
                    <a:pt x="327" y="2068"/>
                  </a:lnTo>
                  <a:lnTo>
                    <a:pt x="218" y="2068"/>
                  </a:lnTo>
                  <a:lnTo>
                    <a:pt x="163" y="2122"/>
                  </a:lnTo>
                  <a:lnTo>
                    <a:pt x="55" y="2176"/>
                  </a:lnTo>
                  <a:lnTo>
                    <a:pt x="0" y="2285"/>
                  </a:lnTo>
                  <a:lnTo>
                    <a:pt x="0" y="2394"/>
                  </a:lnTo>
                  <a:lnTo>
                    <a:pt x="55" y="2448"/>
                  </a:lnTo>
                  <a:lnTo>
                    <a:pt x="109" y="2557"/>
                  </a:lnTo>
                  <a:lnTo>
                    <a:pt x="218" y="2611"/>
                  </a:lnTo>
                  <a:lnTo>
                    <a:pt x="490" y="2666"/>
                  </a:lnTo>
                  <a:lnTo>
                    <a:pt x="762" y="2720"/>
                  </a:lnTo>
                  <a:lnTo>
                    <a:pt x="1306" y="2720"/>
                  </a:lnTo>
                  <a:lnTo>
                    <a:pt x="1577" y="2611"/>
                  </a:lnTo>
                  <a:lnTo>
                    <a:pt x="1849" y="2503"/>
                  </a:lnTo>
                  <a:lnTo>
                    <a:pt x="2067" y="2394"/>
                  </a:lnTo>
                  <a:lnTo>
                    <a:pt x="2339" y="2231"/>
                  </a:lnTo>
                  <a:lnTo>
                    <a:pt x="2502" y="2013"/>
                  </a:lnTo>
                  <a:lnTo>
                    <a:pt x="2665" y="1796"/>
                  </a:lnTo>
                  <a:lnTo>
                    <a:pt x="2828" y="1578"/>
                  </a:lnTo>
                  <a:lnTo>
                    <a:pt x="2937" y="1306"/>
                  </a:lnTo>
                  <a:lnTo>
                    <a:pt x="2992" y="1034"/>
                  </a:lnTo>
                  <a:lnTo>
                    <a:pt x="2992" y="762"/>
                  </a:lnTo>
                  <a:lnTo>
                    <a:pt x="2992" y="490"/>
                  </a:lnTo>
                  <a:lnTo>
                    <a:pt x="2937" y="218"/>
                  </a:lnTo>
                  <a:lnTo>
                    <a:pt x="2883" y="110"/>
                  </a:lnTo>
                  <a:lnTo>
                    <a:pt x="28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4"/>
            <p:cNvSpPr/>
            <p:nvPr/>
          </p:nvSpPr>
          <p:spPr>
            <a:xfrm>
              <a:off x="3948038" y="3202345"/>
              <a:ext cx="88977" cy="80588"/>
            </a:xfrm>
            <a:custGeom>
              <a:avLst/>
              <a:gdLst/>
              <a:ahLst/>
              <a:cxnLst/>
              <a:rect l="l" t="t" r="r" b="b"/>
              <a:pathLst>
                <a:path w="4624" h="4188" extrusionOk="0">
                  <a:moveTo>
                    <a:pt x="164" y="0"/>
                  </a:moveTo>
                  <a:lnTo>
                    <a:pt x="109" y="55"/>
                  </a:lnTo>
                  <a:lnTo>
                    <a:pt x="55" y="163"/>
                  </a:lnTo>
                  <a:lnTo>
                    <a:pt x="0" y="272"/>
                  </a:lnTo>
                  <a:lnTo>
                    <a:pt x="55" y="653"/>
                  </a:lnTo>
                  <a:lnTo>
                    <a:pt x="164" y="1034"/>
                  </a:lnTo>
                  <a:lnTo>
                    <a:pt x="272" y="1469"/>
                  </a:lnTo>
                  <a:lnTo>
                    <a:pt x="436" y="1795"/>
                  </a:lnTo>
                  <a:lnTo>
                    <a:pt x="599" y="2176"/>
                  </a:lnTo>
                  <a:lnTo>
                    <a:pt x="816" y="2502"/>
                  </a:lnTo>
                  <a:lnTo>
                    <a:pt x="1088" y="2828"/>
                  </a:lnTo>
                  <a:lnTo>
                    <a:pt x="1360" y="3100"/>
                  </a:lnTo>
                  <a:lnTo>
                    <a:pt x="1686" y="3372"/>
                  </a:lnTo>
                  <a:lnTo>
                    <a:pt x="2013" y="3590"/>
                  </a:lnTo>
                  <a:lnTo>
                    <a:pt x="2394" y="3807"/>
                  </a:lnTo>
                  <a:lnTo>
                    <a:pt x="2774" y="3970"/>
                  </a:lnTo>
                  <a:lnTo>
                    <a:pt x="3155" y="4079"/>
                  </a:lnTo>
                  <a:lnTo>
                    <a:pt x="3590" y="4134"/>
                  </a:lnTo>
                  <a:lnTo>
                    <a:pt x="3971" y="4188"/>
                  </a:lnTo>
                  <a:lnTo>
                    <a:pt x="4515" y="4188"/>
                  </a:lnTo>
                  <a:lnTo>
                    <a:pt x="4569" y="4079"/>
                  </a:lnTo>
                  <a:lnTo>
                    <a:pt x="4623" y="4025"/>
                  </a:lnTo>
                  <a:lnTo>
                    <a:pt x="4623" y="3916"/>
                  </a:lnTo>
                  <a:lnTo>
                    <a:pt x="4623" y="3807"/>
                  </a:lnTo>
                  <a:lnTo>
                    <a:pt x="4569" y="3753"/>
                  </a:lnTo>
                  <a:lnTo>
                    <a:pt x="4515" y="3699"/>
                  </a:lnTo>
                  <a:lnTo>
                    <a:pt x="4406" y="3644"/>
                  </a:lnTo>
                  <a:lnTo>
                    <a:pt x="3699" y="3644"/>
                  </a:lnTo>
                  <a:lnTo>
                    <a:pt x="3318" y="3535"/>
                  </a:lnTo>
                  <a:lnTo>
                    <a:pt x="2992" y="3427"/>
                  </a:lnTo>
                  <a:lnTo>
                    <a:pt x="2665" y="3318"/>
                  </a:lnTo>
                  <a:lnTo>
                    <a:pt x="2339" y="3155"/>
                  </a:lnTo>
                  <a:lnTo>
                    <a:pt x="2013" y="2937"/>
                  </a:lnTo>
                  <a:lnTo>
                    <a:pt x="1741" y="2720"/>
                  </a:lnTo>
                  <a:lnTo>
                    <a:pt x="1523" y="2502"/>
                  </a:lnTo>
                  <a:lnTo>
                    <a:pt x="1251" y="2230"/>
                  </a:lnTo>
                  <a:lnTo>
                    <a:pt x="1088" y="1904"/>
                  </a:lnTo>
                  <a:lnTo>
                    <a:pt x="925" y="1632"/>
                  </a:lnTo>
                  <a:lnTo>
                    <a:pt x="762" y="1306"/>
                  </a:lnTo>
                  <a:lnTo>
                    <a:pt x="653" y="979"/>
                  </a:lnTo>
                  <a:lnTo>
                    <a:pt x="599" y="598"/>
                  </a:lnTo>
                  <a:lnTo>
                    <a:pt x="544" y="272"/>
                  </a:lnTo>
                  <a:lnTo>
                    <a:pt x="544" y="163"/>
                  </a:lnTo>
                  <a:lnTo>
                    <a:pt x="436" y="55"/>
                  </a:lnTo>
                  <a:lnTo>
                    <a:pt x="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4"/>
            <p:cNvSpPr/>
            <p:nvPr/>
          </p:nvSpPr>
          <p:spPr>
            <a:xfrm>
              <a:off x="4247355" y="3188741"/>
              <a:ext cx="49203" cy="33501"/>
            </a:xfrm>
            <a:custGeom>
              <a:avLst/>
              <a:gdLst/>
              <a:ahLst/>
              <a:cxnLst/>
              <a:rect l="l" t="t" r="r" b="b"/>
              <a:pathLst>
                <a:path w="2557" h="1741" extrusionOk="0">
                  <a:moveTo>
                    <a:pt x="272" y="0"/>
                  </a:moveTo>
                  <a:lnTo>
                    <a:pt x="163" y="55"/>
                  </a:lnTo>
                  <a:lnTo>
                    <a:pt x="109" y="109"/>
                  </a:lnTo>
                  <a:lnTo>
                    <a:pt x="55" y="218"/>
                  </a:lnTo>
                  <a:lnTo>
                    <a:pt x="0" y="272"/>
                  </a:lnTo>
                  <a:lnTo>
                    <a:pt x="55" y="544"/>
                  </a:lnTo>
                  <a:lnTo>
                    <a:pt x="109" y="762"/>
                  </a:lnTo>
                  <a:lnTo>
                    <a:pt x="163" y="925"/>
                  </a:lnTo>
                  <a:lnTo>
                    <a:pt x="272" y="1142"/>
                  </a:lnTo>
                  <a:lnTo>
                    <a:pt x="435" y="1305"/>
                  </a:lnTo>
                  <a:lnTo>
                    <a:pt x="598" y="1469"/>
                  </a:lnTo>
                  <a:lnTo>
                    <a:pt x="762" y="1577"/>
                  </a:lnTo>
                  <a:lnTo>
                    <a:pt x="979" y="1686"/>
                  </a:lnTo>
                  <a:lnTo>
                    <a:pt x="1197" y="1741"/>
                  </a:lnTo>
                  <a:lnTo>
                    <a:pt x="1414" y="1741"/>
                  </a:lnTo>
                  <a:lnTo>
                    <a:pt x="1632" y="1686"/>
                  </a:lnTo>
                  <a:lnTo>
                    <a:pt x="1849" y="1632"/>
                  </a:lnTo>
                  <a:lnTo>
                    <a:pt x="2230" y="1469"/>
                  </a:lnTo>
                  <a:lnTo>
                    <a:pt x="2556" y="1142"/>
                  </a:lnTo>
                  <a:lnTo>
                    <a:pt x="2556" y="1034"/>
                  </a:lnTo>
                  <a:lnTo>
                    <a:pt x="2556" y="925"/>
                  </a:lnTo>
                  <a:lnTo>
                    <a:pt x="2502" y="870"/>
                  </a:lnTo>
                  <a:lnTo>
                    <a:pt x="2448" y="762"/>
                  </a:lnTo>
                  <a:lnTo>
                    <a:pt x="2230" y="762"/>
                  </a:lnTo>
                  <a:lnTo>
                    <a:pt x="2176" y="816"/>
                  </a:lnTo>
                  <a:lnTo>
                    <a:pt x="2067" y="870"/>
                  </a:lnTo>
                  <a:lnTo>
                    <a:pt x="2067" y="925"/>
                  </a:lnTo>
                  <a:lnTo>
                    <a:pt x="2013" y="979"/>
                  </a:lnTo>
                  <a:lnTo>
                    <a:pt x="1904" y="1034"/>
                  </a:lnTo>
                  <a:lnTo>
                    <a:pt x="1686" y="1142"/>
                  </a:lnTo>
                  <a:lnTo>
                    <a:pt x="1523" y="1197"/>
                  </a:lnTo>
                  <a:lnTo>
                    <a:pt x="1251" y="1197"/>
                  </a:lnTo>
                  <a:lnTo>
                    <a:pt x="1142" y="1142"/>
                  </a:lnTo>
                  <a:lnTo>
                    <a:pt x="870" y="1034"/>
                  </a:lnTo>
                  <a:lnTo>
                    <a:pt x="707" y="816"/>
                  </a:lnTo>
                  <a:lnTo>
                    <a:pt x="598" y="544"/>
                  </a:lnTo>
                  <a:lnTo>
                    <a:pt x="544" y="272"/>
                  </a:lnTo>
                  <a:lnTo>
                    <a:pt x="544" y="218"/>
                  </a:lnTo>
                  <a:lnTo>
                    <a:pt x="490" y="109"/>
                  </a:lnTo>
                  <a:lnTo>
                    <a:pt x="381" y="55"/>
                  </a:lnTo>
                  <a:lnTo>
                    <a:pt x="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4"/>
            <p:cNvSpPr/>
            <p:nvPr/>
          </p:nvSpPr>
          <p:spPr>
            <a:xfrm>
              <a:off x="4108155" y="3074671"/>
              <a:ext cx="55495" cy="49203"/>
            </a:xfrm>
            <a:custGeom>
              <a:avLst/>
              <a:gdLst/>
              <a:ahLst/>
              <a:cxnLst/>
              <a:rect l="l" t="t" r="r" b="b"/>
              <a:pathLst>
                <a:path w="2884" h="2557" extrusionOk="0">
                  <a:moveTo>
                    <a:pt x="2611" y="0"/>
                  </a:moveTo>
                  <a:lnTo>
                    <a:pt x="2503" y="54"/>
                  </a:lnTo>
                  <a:lnTo>
                    <a:pt x="2448" y="109"/>
                  </a:lnTo>
                  <a:lnTo>
                    <a:pt x="2394" y="163"/>
                  </a:lnTo>
                  <a:lnTo>
                    <a:pt x="2339" y="272"/>
                  </a:lnTo>
                  <a:lnTo>
                    <a:pt x="2339" y="653"/>
                  </a:lnTo>
                  <a:lnTo>
                    <a:pt x="2231" y="1033"/>
                  </a:lnTo>
                  <a:lnTo>
                    <a:pt x="2013" y="1360"/>
                  </a:lnTo>
                  <a:lnTo>
                    <a:pt x="1795" y="1632"/>
                  </a:lnTo>
                  <a:lnTo>
                    <a:pt x="1469" y="1849"/>
                  </a:lnTo>
                  <a:lnTo>
                    <a:pt x="1088" y="1958"/>
                  </a:lnTo>
                  <a:lnTo>
                    <a:pt x="708" y="2012"/>
                  </a:lnTo>
                  <a:lnTo>
                    <a:pt x="327" y="1958"/>
                  </a:lnTo>
                  <a:lnTo>
                    <a:pt x="218" y="1958"/>
                  </a:lnTo>
                  <a:lnTo>
                    <a:pt x="109" y="2012"/>
                  </a:lnTo>
                  <a:lnTo>
                    <a:pt x="55" y="2067"/>
                  </a:lnTo>
                  <a:lnTo>
                    <a:pt x="1" y="2175"/>
                  </a:lnTo>
                  <a:lnTo>
                    <a:pt x="1" y="2230"/>
                  </a:lnTo>
                  <a:lnTo>
                    <a:pt x="1" y="2339"/>
                  </a:lnTo>
                  <a:lnTo>
                    <a:pt x="55" y="2447"/>
                  </a:lnTo>
                  <a:lnTo>
                    <a:pt x="164" y="2447"/>
                  </a:lnTo>
                  <a:lnTo>
                    <a:pt x="708" y="2556"/>
                  </a:lnTo>
                  <a:lnTo>
                    <a:pt x="1197" y="2502"/>
                  </a:lnTo>
                  <a:lnTo>
                    <a:pt x="1687" y="2339"/>
                  </a:lnTo>
                  <a:lnTo>
                    <a:pt x="2122" y="2067"/>
                  </a:lnTo>
                  <a:lnTo>
                    <a:pt x="2448" y="1686"/>
                  </a:lnTo>
                  <a:lnTo>
                    <a:pt x="2720" y="1251"/>
                  </a:lnTo>
                  <a:lnTo>
                    <a:pt x="2829" y="761"/>
                  </a:lnTo>
                  <a:lnTo>
                    <a:pt x="2883" y="272"/>
                  </a:lnTo>
                  <a:lnTo>
                    <a:pt x="2883" y="163"/>
                  </a:lnTo>
                  <a:lnTo>
                    <a:pt x="2829" y="109"/>
                  </a:lnTo>
                  <a:lnTo>
                    <a:pt x="2720" y="54"/>
                  </a:lnTo>
                  <a:lnTo>
                    <a:pt x="2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4"/>
            <p:cNvSpPr/>
            <p:nvPr/>
          </p:nvSpPr>
          <p:spPr>
            <a:xfrm>
              <a:off x="3988851" y="3150005"/>
              <a:ext cx="37696" cy="43988"/>
            </a:xfrm>
            <a:custGeom>
              <a:avLst/>
              <a:gdLst/>
              <a:ahLst/>
              <a:cxnLst/>
              <a:rect l="l" t="t" r="r" b="b"/>
              <a:pathLst>
                <a:path w="1959" h="2286" extrusionOk="0">
                  <a:moveTo>
                    <a:pt x="164" y="1"/>
                  </a:moveTo>
                  <a:lnTo>
                    <a:pt x="55" y="55"/>
                  </a:lnTo>
                  <a:lnTo>
                    <a:pt x="1" y="164"/>
                  </a:lnTo>
                  <a:lnTo>
                    <a:pt x="1" y="273"/>
                  </a:lnTo>
                  <a:lnTo>
                    <a:pt x="1" y="599"/>
                  </a:lnTo>
                  <a:lnTo>
                    <a:pt x="109" y="925"/>
                  </a:lnTo>
                  <a:lnTo>
                    <a:pt x="218" y="1252"/>
                  </a:lnTo>
                  <a:lnTo>
                    <a:pt x="436" y="1578"/>
                  </a:lnTo>
                  <a:lnTo>
                    <a:pt x="653" y="1850"/>
                  </a:lnTo>
                  <a:lnTo>
                    <a:pt x="925" y="2013"/>
                  </a:lnTo>
                  <a:lnTo>
                    <a:pt x="1251" y="2176"/>
                  </a:lnTo>
                  <a:lnTo>
                    <a:pt x="1578" y="2285"/>
                  </a:lnTo>
                  <a:lnTo>
                    <a:pt x="1795" y="2285"/>
                  </a:lnTo>
                  <a:lnTo>
                    <a:pt x="1904" y="2231"/>
                  </a:lnTo>
                  <a:lnTo>
                    <a:pt x="1904" y="2122"/>
                  </a:lnTo>
                  <a:lnTo>
                    <a:pt x="1959" y="2013"/>
                  </a:lnTo>
                  <a:lnTo>
                    <a:pt x="1904" y="1904"/>
                  </a:lnTo>
                  <a:lnTo>
                    <a:pt x="1850" y="1850"/>
                  </a:lnTo>
                  <a:lnTo>
                    <a:pt x="1741" y="1796"/>
                  </a:lnTo>
                  <a:lnTo>
                    <a:pt x="1469" y="1687"/>
                  </a:lnTo>
                  <a:lnTo>
                    <a:pt x="1360" y="1687"/>
                  </a:lnTo>
                  <a:lnTo>
                    <a:pt x="1251" y="1578"/>
                  </a:lnTo>
                  <a:lnTo>
                    <a:pt x="1143" y="1524"/>
                  </a:lnTo>
                  <a:lnTo>
                    <a:pt x="1088" y="1469"/>
                  </a:lnTo>
                  <a:lnTo>
                    <a:pt x="1034" y="1415"/>
                  </a:lnTo>
                  <a:lnTo>
                    <a:pt x="816" y="1252"/>
                  </a:lnTo>
                  <a:lnTo>
                    <a:pt x="816" y="1197"/>
                  </a:lnTo>
                  <a:lnTo>
                    <a:pt x="762" y="1143"/>
                  </a:lnTo>
                  <a:lnTo>
                    <a:pt x="708" y="1034"/>
                  </a:lnTo>
                  <a:lnTo>
                    <a:pt x="653" y="871"/>
                  </a:lnTo>
                  <a:lnTo>
                    <a:pt x="599" y="871"/>
                  </a:lnTo>
                  <a:lnTo>
                    <a:pt x="599" y="817"/>
                  </a:lnTo>
                  <a:lnTo>
                    <a:pt x="544" y="490"/>
                  </a:lnTo>
                  <a:lnTo>
                    <a:pt x="490" y="436"/>
                  </a:lnTo>
                  <a:lnTo>
                    <a:pt x="490" y="273"/>
                  </a:lnTo>
                  <a:lnTo>
                    <a:pt x="490" y="164"/>
                  </a:lnTo>
                  <a:lnTo>
                    <a:pt x="436" y="55"/>
                  </a:lnTo>
                  <a:lnTo>
                    <a:pt x="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4"/>
            <p:cNvSpPr/>
            <p:nvPr/>
          </p:nvSpPr>
          <p:spPr>
            <a:xfrm>
              <a:off x="4040133" y="3150005"/>
              <a:ext cx="43969" cy="55495"/>
            </a:xfrm>
            <a:custGeom>
              <a:avLst/>
              <a:gdLst/>
              <a:ahLst/>
              <a:cxnLst/>
              <a:rect l="l" t="t" r="r" b="b"/>
              <a:pathLst>
                <a:path w="2285" h="2884" extrusionOk="0">
                  <a:moveTo>
                    <a:pt x="218" y="1"/>
                  </a:moveTo>
                  <a:lnTo>
                    <a:pt x="109" y="55"/>
                  </a:lnTo>
                  <a:lnTo>
                    <a:pt x="55" y="110"/>
                  </a:lnTo>
                  <a:lnTo>
                    <a:pt x="1" y="218"/>
                  </a:lnTo>
                  <a:lnTo>
                    <a:pt x="1" y="327"/>
                  </a:lnTo>
                  <a:lnTo>
                    <a:pt x="109" y="708"/>
                  </a:lnTo>
                  <a:lnTo>
                    <a:pt x="272" y="1089"/>
                  </a:lnTo>
                  <a:lnTo>
                    <a:pt x="436" y="1469"/>
                  </a:lnTo>
                  <a:lnTo>
                    <a:pt x="653" y="1796"/>
                  </a:lnTo>
                  <a:lnTo>
                    <a:pt x="925" y="2122"/>
                  </a:lnTo>
                  <a:lnTo>
                    <a:pt x="1197" y="2394"/>
                  </a:lnTo>
                  <a:lnTo>
                    <a:pt x="1523" y="2611"/>
                  </a:lnTo>
                  <a:lnTo>
                    <a:pt x="1904" y="2829"/>
                  </a:lnTo>
                  <a:lnTo>
                    <a:pt x="2013" y="2883"/>
                  </a:lnTo>
                  <a:lnTo>
                    <a:pt x="2122" y="2883"/>
                  </a:lnTo>
                  <a:lnTo>
                    <a:pt x="2176" y="2829"/>
                  </a:lnTo>
                  <a:lnTo>
                    <a:pt x="2285" y="2720"/>
                  </a:lnTo>
                  <a:lnTo>
                    <a:pt x="2285" y="2666"/>
                  </a:lnTo>
                  <a:lnTo>
                    <a:pt x="2285" y="2557"/>
                  </a:lnTo>
                  <a:lnTo>
                    <a:pt x="2230" y="2448"/>
                  </a:lnTo>
                  <a:lnTo>
                    <a:pt x="2176" y="2394"/>
                  </a:lnTo>
                  <a:lnTo>
                    <a:pt x="1850" y="2176"/>
                  </a:lnTo>
                  <a:lnTo>
                    <a:pt x="1578" y="1959"/>
                  </a:lnTo>
                  <a:lnTo>
                    <a:pt x="1306" y="1741"/>
                  </a:lnTo>
                  <a:lnTo>
                    <a:pt x="1088" y="1469"/>
                  </a:lnTo>
                  <a:lnTo>
                    <a:pt x="925" y="1197"/>
                  </a:lnTo>
                  <a:lnTo>
                    <a:pt x="762" y="871"/>
                  </a:lnTo>
                  <a:lnTo>
                    <a:pt x="599" y="545"/>
                  </a:lnTo>
                  <a:lnTo>
                    <a:pt x="544" y="164"/>
                  </a:lnTo>
                  <a:lnTo>
                    <a:pt x="490" y="110"/>
                  </a:lnTo>
                  <a:lnTo>
                    <a:pt x="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4"/>
            <p:cNvSpPr/>
            <p:nvPr/>
          </p:nvSpPr>
          <p:spPr>
            <a:xfrm>
              <a:off x="4109213" y="3162571"/>
              <a:ext cx="43969" cy="55495"/>
            </a:xfrm>
            <a:custGeom>
              <a:avLst/>
              <a:gdLst/>
              <a:ahLst/>
              <a:cxnLst/>
              <a:rect l="l" t="t" r="r" b="b"/>
              <a:pathLst>
                <a:path w="2285" h="2884" extrusionOk="0">
                  <a:moveTo>
                    <a:pt x="326" y="1"/>
                  </a:moveTo>
                  <a:lnTo>
                    <a:pt x="218" y="55"/>
                  </a:lnTo>
                  <a:lnTo>
                    <a:pt x="109" y="55"/>
                  </a:lnTo>
                  <a:lnTo>
                    <a:pt x="54" y="164"/>
                  </a:lnTo>
                  <a:lnTo>
                    <a:pt x="0" y="272"/>
                  </a:lnTo>
                  <a:lnTo>
                    <a:pt x="0" y="381"/>
                  </a:lnTo>
                  <a:lnTo>
                    <a:pt x="109" y="762"/>
                  </a:lnTo>
                  <a:lnTo>
                    <a:pt x="272" y="1143"/>
                  </a:lnTo>
                  <a:lnTo>
                    <a:pt x="435" y="1523"/>
                  </a:lnTo>
                  <a:lnTo>
                    <a:pt x="653" y="1850"/>
                  </a:lnTo>
                  <a:lnTo>
                    <a:pt x="925" y="2122"/>
                  </a:lnTo>
                  <a:lnTo>
                    <a:pt x="1251" y="2448"/>
                  </a:lnTo>
                  <a:lnTo>
                    <a:pt x="1577" y="2665"/>
                  </a:lnTo>
                  <a:lnTo>
                    <a:pt x="1904" y="2883"/>
                  </a:lnTo>
                  <a:lnTo>
                    <a:pt x="2121" y="2883"/>
                  </a:lnTo>
                  <a:lnTo>
                    <a:pt x="2176" y="2829"/>
                  </a:lnTo>
                  <a:lnTo>
                    <a:pt x="2284" y="2774"/>
                  </a:lnTo>
                  <a:lnTo>
                    <a:pt x="2284" y="2665"/>
                  </a:lnTo>
                  <a:lnTo>
                    <a:pt x="2284" y="2557"/>
                  </a:lnTo>
                  <a:lnTo>
                    <a:pt x="2230" y="2448"/>
                  </a:lnTo>
                  <a:lnTo>
                    <a:pt x="2176" y="2394"/>
                  </a:lnTo>
                  <a:lnTo>
                    <a:pt x="1849" y="2230"/>
                  </a:lnTo>
                  <a:lnTo>
                    <a:pt x="1577" y="2013"/>
                  </a:lnTo>
                  <a:lnTo>
                    <a:pt x="1305" y="1795"/>
                  </a:lnTo>
                  <a:lnTo>
                    <a:pt x="1088" y="1523"/>
                  </a:lnTo>
                  <a:lnTo>
                    <a:pt x="925" y="1197"/>
                  </a:lnTo>
                  <a:lnTo>
                    <a:pt x="762" y="925"/>
                  </a:lnTo>
                  <a:lnTo>
                    <a:pt x="598" y="544"/>
                  </a:lnTo>
                  <a:lnTo>
                    <a:pt x="544" y="218"/>
                  </a:lnTo>
                  <a:lnTo>
                    <a:pt x="490" y="109"/>
                  </a:lnTo>
                  <a:lnTo>
                    <a:pt x="435" y="55"/>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4"/>
            <p:cNvSpPr/>
            <p:nvPr/>
          </p:nvSpPr>
          <p:spPr>
            <a:xfrm>
              <a:off x="4174099" y="3179312"/>
              <a:ext cx="45008" cy="42930"/>
            </a:xfrm>
            <a:custGeom>
              <a:avLst/>
              <a:gdLst/>
              <a:ahLst/>
              <a:cxnLst/>
              <a:rect l="l" t="t" r="r" b="b"/>
              <a:pathLst>
                <a:path w="2339" h="2231" extrusionOk="0">
                  <a:moveTo>
                    <a:pt x="272" y="1"/>
                  </a:moveTo>
                  <a:lnTo>
                    <a:pt x="163" y="55"/>
                  </a:lnTo>
                  <a:lnTo>
                    <a:pt x="54" y="55"/>
                  </a:lnTo>
                  <a:lnTo>
                    <a:pt x="0" y="164"/>
                  </a:lnTo>
                  <a:lnTo>
                    <a:pt x="0" y="273"/>
                  </a:lnTo>
                  <a:lnTo>
                    <a:pt x="0" y="381"/>
                  </a:lnTo>
                  <a:lnTo>
                    <a:pt x="109" y="708"/>
                  </a:lnTo>
                  <a:lnTo>
                    <a:pt x="272" y="1034"/>
                  </a:lnTo>
                  <a:lnTo>
                    <a:pt x="490" y="1306"/>
                  </a:lnTo>
                  <a:lnTo>
                    <a:pt x="762" y="1578"/>
                  </a:lnTo>
                  <a:lnTo>
                    <a:pt x="1033" y="1795"/>
                  </a:lnTo>
                  <a:lnTo>
                    <a:pt x="1305" y="1959"/>
                  </a:lnTo>
                  <a:lnTo>
                    <a:pt x="1632" y="2122"/>
                  </a:lnTo>
                  <a:lnTo>
                    <a:pt x="2012" y="2231"/>
                  </a:lnTo>
                  <a:lnTo>
                    <a:pt x="2121" y="2231"/>
                  </a:lnTo>
                  <a:lnTo>
                    <a:pt x="2230" y="2176"/>
                  </a:lnTo>
                  <a:lnTo>
                    <a:pt x="2284" y="2122"/>
                  </a:lnTo>
                  <a:lnTo>
                    <a:pt x="2339" y="2013"/>
                  </a:lnTo>
                  <a:lnTo>
                    <a:pt x="2339" y="1959"/>
                  </a:lnTo>
                  <a:lnTo>
                    <a:pt x="2284" y="1850"/>
                  </a:lnTo>
                  <a:lnTo>
                    <a:pt x="2230" y="1741"/>
                  </a:lnTo>
                  <a:lnTo>
                    <a:pt x="2121" y="1687"/>
                  </a:lnTo>
                  <a:lnTo>
                    <a:pt x="1849" y="1632"/>
                  </a:lnTo>
                  <a:lnTo>
                    <a:pt x="1795" y="1578"/>
                  </a:lnTo>
                  <a:lnTo>
                    <a:pt x="1740" y="1578"/>
                  </a:lnTo>
                  <a:lnTo>
                    <a:pt x="1577" y="1524"/>
                  </a:lnTo>
                  <a:lnTo>
                    <a:pt x="1305" y="1360"/>
                  </a:lnTo>
                  <a:lnTo>
                    <a:pt x="1251" y="1306"/>
                  </a:lnTo>
                  <a:lnTo>
                    <a:pt x="1142" y="1197"/>
                  </a:lnTo>
                  <a:lnTo>
                    <a:pt x="925" y="980"/>
                  </a:lnTo>
                  <a:lnTo>
                    <a:pt x="762" y="762"/>
                  </a:lnTo>
                  <a:lnTo>
                    <a:pt x="598" y="490"/>
                  </a:lnTo>
                  <a:lnTo>
                    <a:pt x="598" y="436"/>
                  </a:lnTo>
                  <a:lnTo>
                    <a:pt x="544" y="381"/>
                  </a:lnTo>
                  <a:lnTo>
                    <a:pt x="490" y="218"/>
                  </a:lnTo>
                  <a:lnTo>
                    <a:pt x="435" y="109"/>
                  </a:lnTo>
                  <a:lnTo>
                    <a:pt x="381" y="55"/>
                  </a:lnTo>
                  <a:lnTo>
                    <a:pt x="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4"/>
            <p:cNvSpPr/>
            <p:nvPr/>
          </p:nvSpPr>
          <p:spPr>
            <a:xfrm>
              <a:off x="3691632" y="3226417"/>
              <a:ext cx="275264" cy="277342"/>
            </a:xfrm>
            <a:custGeom>
              <a:avLst/>
              <a:gdLst/>
              <a:ahLst/>
              <a:cxnLst/>
              <a:rect l="l" t="t" r="r" b="b"/>
              <a:pathLst>
                <a:path w="14305" h="14413" extrusionOk="0">
                  <a:moveTo>
                    <a:pt x="12292" y="0"/>
                  </a:moveTo>
                  <a:lnTo>
                    <a:pt x="12020" y="55"/>
                  </a:lnTo>
                  <a:lnTo>
                    <a:pt x="11803" y="163"/>
                  </a:lnTo>
                  <a:lnTo>
                    <a:pt x="11313" y="435"/>
                  </a:lnTo>
                  <a:lnTo>
                    <a:pt x="9899" y="1305"/>
                  </a:lnTo>
                  <a:lnTo>
                    <a:pt x="8485" y="2121"/>
                  </a:lnTo>
                  <a:lnTo>
                    <a:pt x="5602" y="3807"/>
                  </a:lnTo>
                  <a:lnTo>
                    <a:pt x="2774" y="5493"/>
                  </a:lnTo>
                  <a:lnTo>
                    <a:pt x="1360" y="6418"/>
                  </a:lnTo>
                  <a:lnTo>
                    <a:pt x="1" y="7342"/>
                  </a:lnTo>
                  <a:lnTo>
                    <a:pt x="273" y="8321"/>
                  </a:lnTo>
                  <a:lnTo>
                    <a:pt x="653" y="9300"/>
                  </a:lnTo>
                  <a:lnTo>
                    <a:pt x="1034" y="10225"/>
                  </a:lnTo>
                  <a:lnTo>
                    <a:pt x="1523" y="11149"/>
                  </a:lnTo>
                  <a:lnTo>
                    <a:pt x="2013" y="12020"/>
                  </a:lnTo>
                  <a:lnTo>
                    <a:pt x="2611" y="12835"/>
                  </a:lnTo>
                  <a:lnTo>
                    <a:pt x="3264" y="13651"/>
                  </a:lnTo>
                  <a:lnTo>
                    <a:pt x="3916" y="14413"/>
                  </a:lnTo>
                  <a:lnTo>
                    <a:pt x="4025" y="14413"/>
                  </a:lnTo>
                  <a:lnTo>
                    <a:pt x="4188" y="14358"/>
                  </a:lnTo>
                  <a:lnTo>
                    <a:pt x="4678" y="14086"/>
                  </a:lnTo>
                  <a:lnTo>
                    <a:pt x="5385" y="13651"/>
                  </a:lnTo>
                  <a:lnTo>
                    <a:pt x="6146" y="13107"/>
                  </a:lnTo>
                  <a:lnTo>
                    <a:pt x="7560" y="12020"/>
                  </a:lnTo>
                  <a:lnTo>
                    <a:pt x="8376" y="11421"/>
                  </a:lnTo>
                  <a:lnTo>
                    <a:pt x="11150" y="9409"/>
                  </a:lnTo>
                  <a:lnTo>
                    <a:pt x="11857" y="8865"/>
                  </a:lnTo>
                  <a:lnTo>
                    <a:pt x="12510" y="8321"/>
                  </a:lnTo>
                  <a:lnTo>
                    <a:pt x="13162" y="7723"/>
                  </a:lnTo>
                  <a:lnTo>
                    <a:pt x="13706" y="7125"/>
                  </a:lnTo>
                  <a:lnTo>
                    <a:pt x="14141" y="6581"/>
                  </a:lnTo>
                  <a:lnTo>
                    <a:pt x="14250" y="6418"/>
                  </a:lnTo>
                  <a:lnTo>
                    <a:pt x="14304" y="6255"/>
                  </a:lnTo>
                  <a:lnTo>
                    <a:pt x="14304" y="6037"/>
                  </a:lnTo>
                  <a:lnTo>
                    <a:pt x="14250" y="5874"/>
                  </a:lnTo>
                  <a:lnTo>
                    <a:pt x="14196" y="5820"/>
                  </a:lnTo>
                  <a:lnTo>
                    <a:pt x="14087" y="5765"/>
                  </a:lnTo>
                  <a:lnTo>
                    <a:pt x="13869" y="5711"/>
                  </a:lnTo>
                  <a:lnTo>
                    <a:pt x="13652" y="5765"/>
                  </a:lnTo>
                  <a:lnTo>
                    <a:pt x="13434" y="5874"/>
                  </a:lnTo>
                  <a:lnTo>
                    <a:pt x="11259" y="6853"/>
                  </a:lnTo>
                  <a:lnTo>
                    <a:pt x="11966" y="6472"/>
                  </a:lnTo>
                  <a:lnTo>
                    <a:pt x="12347" y="6255"/>
                  </a:lnTo>
                  <a:lnTo>
                    <a:pt x="12782" y="5983"/>
                  </a:lnTo>
                  <a:lnTo>
                    <a:pt x="13108" y="5656"/>
                  </a:lnTo>
                  <a:lnTo>
                    <a:pt x="13380" y="5330"/>
                  </a:lnTo>
                  <a:lnTo>
                    <a:pt x="13489" y="5167"/>
                  </a:lnTo>
                  <a:lnTo>
                    <a:pt x="13489" y="5004"/>
                  </a:lnTo>
                  <a:lnTo>
                    <a:pt x="13489" y="4786"/>
                  </a:lnTo>
                  <a:lnTo>
                    <a:pt x="13434" y="4623"/>
                  </a:lnTo>
                  <a:lnTo>
                    <a:pt x="13380" y="4460"/>
                  </a:lnTo>
                  <a:lnTo>
                    <a:pt x="13271" y="4405"/>
                  </a:lnTo>
                  <a:lnTo>
                    <a:pt x="13162" y="4351"/>
                  </a:lnTo>
                  <a:lnTo>
                    <a:pt x="12999" y="4297"/>
                  </a:lnTo>
                  <a:lnTo>
                    <a:pt x="12673" y="4351"/>
                  </a:lnTo>
                  <a:lnTo>
                    <a:pt x="12292" y="4460"/>
                  </a:lnTo>
                  <a:lnTo>
                    <a:pt x="11585" y="4841"/>
                  </a:lnTo>
                  <a:lnTo>
                    <a:pt x="11041" y="5112"/>
                  </a:lnTo>
                  <a:lnTo>
                    <a:pt x="11041" y="5112"/>
                  </a:lnTo>
                  <a:lnTo>
                    <a:pt x="11422" y="4895"/>
                  </a:lnTo>
                  <a:lnTo>
                    <a:pt x="11857" y="4623"/>
                  </a:lnTo>
                  <a:lnTo>
                    <a:pt x="12238" y="4297"/>
                  </a:lnTo>
                  <a:lnTo>
                    <a:pt x="12564" y="3970"/>
                  </a:lnTo>
                  <a:lnTo>
                    <a:pt x="12890" y="3590"/>
                  </a:lnTo>
                  <a:lnTo>
                    <a:pt x="13108" y="3155"/>
                  </a:lnTo>
                  <a:lnTo>
                    <a:pt x="13325" y="2719"/>
                  </a:lnTo>
                  <a:lnTo>
                    <a:pt x="13434" y="2284"/>
                  </a:lnTo>
                  <a:lnTo>
                    <a:pt x="13217" y="2176"/>
                  </a:lnTo>
                  <a:lnTo>
                    <a:pt x="12727" y="2176"/>
                  </a:lnTo>
                  <a:lnTo>
                    <a:pt x="12455" y="2230"/>
                  </a:lnTo>
                  <a:lnTo>
                    <a:pt x="11911" y="2393"/>
                  </a:lnTo>
                  <a:lnTo>
                    <a:pt x="11313" y="2665"/>
                  </a:lnTo>
                  <a:lnTo>
                    <a:pt x="10824" y="2991"/>
                  </a:lnTo>
                  <a:lnTo>
                    <a:pt x="10334" y="3372"/>
                  </a:lnTo>
                  <a:lnTo>
                    <a:pt x="9518" y="4025"/>
                  </a:lnTo>
                  <a:lnTo>
                    <a:pt x="9518" y="4025"/>
                  </a:lnTo>
                  <a:lnTo>
                    <a:pt x="12564" y="1360"/>
                  </a:lnTo>
                  <a:lnTo>
                    <a:pt x="12782" y="1197"/>
                  </a:lnTo>
                  <a:lnTo>
                    <a:pt x="12945" y="1033"/>
                  </a:lnTo>
                  <a:lnTo>
                    <a:pt x="13054" y="816"/>
                  </a:lnTo>
                  <a:lnTo>
                    <a:pt x="13054" y="598"/>
                  </a:lnTo>
                  <a:lnTo>
                    <a:pt x="13054" y="435"/>
                  </a:lnTo>
                  <a:lnTo>
                    <a:pt x="12999" y="326"/>
                  </a:lnTo>
                  <a:lnTo>
                    <a:pt x="12782" y="163"/>
                  </a:lnTo>
                  <a:lnTo>
                    <a:pt x="12564" y="55"/>
                  </a:lnTo>
                  <a:lnTo>
                    <a:pt x="122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4"/>
            <p:cNvSpPr/>
            <p:nvPr/>
          </p:nvSpPr>
          <p:spPr>
            <a:xfrm>
              <a:off x="3686398" y="3222222"/>
              <a:ext cx="285732" cy="286771"/>
            </a:xfrm>
            <a:custGeom>
              <a:avLst/>
              <a:gdLst/>
              <a:ahLst/>
              <a:cxnLst/>
              <a:rect l="l" t="t" r="r" b="b"/>
              <a:pathLst>
                <a:path w="14849" h="14903" extrusionOk="0">
                  <a:moveTo>
                    <a:pt x="12673" y="490"/>
                  </a:moveTo>
                  <a:lnTo>
                    <a:pt x="12890" y="544"/>
                  </a:lnTo>
                  <a:lnTo>
                    <a:pt x="12999" y="708"/>
                  </a:lnTo>
                  <a:lnTo>
                    <a:pt x="13054" y="871"/>
                  </a:lnTo>
                  <a:lnTo>
                    <a:pt x="12945" y="1088"/>
                  </a:lnTo>
                  <a:lnTo>
                    <a:pt x="12782" y="1306"/>
                  </a:lnTo>
                  <a:lnTo>
                    <a:pt x="12619" y="1469"/>
                  </a:lnTo>
                  <a:lnTo>
                    <a:pt x="12238" y="1795"/>
                  </a:lnTo>
                  <a:lnTo>
                    <a:pt x="11368" y="2502"/>
                  </a:lnTo>
                  <a:lnTo>
                    <a:pt x="9627" y="4080"/>
                  </a:lnTo>
                  <a:lnTo>
                    <a:pt x="9518" y="4134"/>
                  </a:lnTo>
                  <a:lnTo>
                    <a:pt x="9518" y="4243"/>
                  </a:lnTo>
                  <a:lnTo>
                    <a:pt x="9518" y="4352"/>
                  </a:lnTo>
                  <a:lnTo>
                    <a:pt x="9573" y="4406"/>
                  </a:lnTo>
                  <a:lnTo>
                    <a:pt x="9682" y="4460"/>
                  </a:lnTo>
                  <a:lnTo>
                    <a:pt x="9790" y="4515"/>
                  </a:lnTo>
                  <a:lnTo>
                    <a:pt x="9899" y="4515"/>
                  </a:lnTo>
                  <a:lnTo>
                    <a:pt x="10008" y="4460"/>
                  </a:lnTo>
                  <a:lnTo>
                    <a:pt x="10769" y="3808"/>
                  </a:lnTo>
                  <a:lnTo>
                    <a:pt x="11640" y="3209"/>
                  </a:lnTo>
                  <a:lnTo>
                    <a:pt x="12075" y="2937"/>
                  </a:lnTo>
                  <a:lnTo>
                    <a:pt x="12564" y="2720"/>
                  </a:lnTo>
                  <a:lnTo>
                    <a:pt x="12836" y="2666"/>
                  </a:lnTo>
                  <a:lnTo>
                    <a:pt x="13054" y="2611"/>
                  </a:lnTo>
                  <a:lnTo>
                    <a:pt x="13326" y="2666"/>
                  </a:lnTo>
                  <a:lnTo>
                    <a:pt x="13377" y="2678"/>
                  </a:lnTo>
                  <a:lnTo>
                    <a:pt x="13377" y="2678"/>
                  </a:lnTo>
                  <a:lnTo>
                    <a:pt x="13326" y="2883"/>
                  </a:lnTo>
                  <a:lnTo>
                    <a:pt x="13162" y="3264"/>
                  </a:lnTo>
                  <a:lnTo>
                    <a:pt x="12945" y="3699"/>
                  </a:lnTo>
                  <a:lnTo>
                    <a:pt x="12619" y="4025"/>
                  </a:lnTo>
                  <a:lnTo>
                    <a:pt x="12292" y="4352"/>
                  </a:lnTo>
                  <a:lnTo>
                    <a:pt x="11966" y="4623"/>
                  </a:lnTo>
                  <a:lnTo>
                    <a:pt x="11680" y="4827"/>
                  </a:lnTo>
                  <a:lnTo>
                    <a:pt x="11680" y="4827"/>
                  </a:lnTo>
                  <a:lnTo>
                    <a:pt x="11150" y="5113"/>
                  </a:lnTo>
                  <a:lnTo>
                    <a:pt x="11096" y="5167"/>
                  </a:lnTo>
                  <a:lnTo>
                    <a:pt x="11041" y="5222"/>
                  </a:lnTo>
                  <a:lnTo>
                    <a:pt x="11041" y="5330"/>
                  </a:lnTo>
                  <a:lnTo>
                    <a:pt x="11096" y="5439"/>
                  </a:lnTo>
                  <a:lnTo>
                    <a:pt x="11150" y="5494"/>
                  </a:lnTo>
                  <a:lnTo>
                    <a:pt x="11204" y="5548"/>
                  </a:lnTo>
                  <a:lnTo>
                    <a:pt x="11313" y="5602"/>
                  </a:lnTo>
                  <a:lnTo>
                    <a:pt x="11422" y="5548"/>
                  </a:lnTo>
                  <a:lnTo>
                    <a:pt x="11911" y="5330"/>
                  </a:lnTo>
                  <a:lnTo>
                    <a:pt x="12127" y="5177"/>
                  </a:lnTo>
                  <a:lnTo>
                    <a:pt x="12127" y="5177"/>
                  </a:lnTo>
                  <a:lnTo>
                    <a:pt x="12619" y="4950"/>
                  </a:lnTo>
                  <a:lnTo>
                    <a:pt x="12999" y="4841"/>
                  </a:lnTo>
                  <a:lnTo>
                    <a:pt x="13380" y="4841"/>
                  </a:lnTo>
                  <a:lnTo>
                    <a:pt x="13434" y="4895"/>
                  </a:lnTo>
                  <a:lnTo>
                    <a:pt x="13489" y="5004"/>
                  </a:lnTo>
                  <a:lnTo>
                    <a:pt x="13543" y="5167"/>
                  </a:lnTo>
                  <a:lnTo>
                    <a:pt x="13489" y="5330"/>
                  </a:lnTo>
                  <a:lnTo>
                    <a:pt x="13434" y="5494"/>
                  </a:lnTo>
                  <a:lnTo>
                    <a:pt x="13162" y="5766"/>
                  </a:lnTo>
                  <a:lnTo>
                    <a:pt x="12890" y="5983"/>
                  </a:lnTo>
                  <a:lnTo>
                    <a:pt x="12619" y="6146"/>
                  </a:lnTo>
                  <a:lnTo>
                    <a:pt x="12020" y="6527"/>
                  </a:lnTo>
                  <a:lnTo>
                    <a:pt x="11422" y="6853"/>
                  </a:lnTo>
                  <a:lnTo>
                    <a:pt x="11313" y="6908"/>
                  </a:lnTo>
                  <a:lnTo>
                    <a:pt x="11259" y="7016"/>
                  </a:lnTo>
                  <a:lnTo>
                    <a:pt x="11259" y="7071"/>
                  </a:lnTo>
                  <a:lnTo>
                    <a:pt x="11313" y="7180"/>
                  </a:lnTo>
                  <a:lnTo>
                    <a:pt x="11368" y="7234"/>
                  </a:lnTo>
                  <a:lnTo>
                    <a:pt x="11476" y="7288"/>
                  </a:lnTo>
                  <a:lnTo>
                    <a:pt x="11585" y="7343"/>
                  </a:lnTo>
                  <a:lnTo>
                    <a:pt x="11694" y="7288"/>
                  </a:lnTo>
                  <a:lnTo>
                    <a:pt x="13543" y="6418"/>
                  </a:lnTo>
                  <a:lnTo>
                    <a:pt x="13924" y="6255"/>
                  </a:lnTo>
                  <a:lnTo>
                    <a:pt x="14141" y="6201"/>
                  </a:lnTo>
                  <a:lnTo>
                    <a:pt x="14250" y="6201"/>
                  </a:lnTo>
                  <a:lnTo>
                    <a:pt x="14305" y="6255"/>
                  </a:lnTo>
                  <a:lnTo>
                    <a:pt x="14359" y="6309"/>
                  </a:lnTo>
                  <a:lnTo>
                    <a:pt x="14305" y="6418"/>
                  </a:lnTo>
                  <a:lnTo>
                    <a:pt x="14141" y="6690"/>
                  </a:lnTo>
                  <a:lnTo>
                    <a:pt x="13815" y="7125"/>
                  </a:lnTo>
                  <a:lnTo>
                    <a:pt x="13380" y="7615"/>
                  </a:lnTo>
                  <a:lnTo>
                    <a:pt x="12890" y="8104"/>
                  </a:lnTo>
                  <a:lnTo>
                    <a:pt x="11911" y="8920"/>
                  </a:lnTo>
                  <a:lnTo>
                    <a:pt x="10878" y="9736"/>
                  </a:lnTo>
                  <a:lnTo>
                    <a:pt x="9790" y="10443"/>
                  </a:lnTo>
                  <a:lnTo>
                    <a:pt x="8648" y="11313"/>
                  </a:lnTo>
                  <a:lnTo>
                    <a:pt x="7560" y="12129"/>
                  </a:lnTo>
                  <a:lnTo>
                    <a:pt x="6364" y="13053"/>
                  </a:lnTo>
                  <a:lnTo>
                    <a:pt x="5113" y="13924"/>
                  </a:lnTo>
                  <a:lnTo>
                    <a:pt x="4624" y="14196"/>
                  </a:lnTo>
                  <a:lnTo>
                    <a:pt x="4406" y="14304"/>
                  </a:lnTo>
                  <a:lnTo>
                    <a:pt x="4286" y="14344"/>
                  </a:lnTo>
                  <a:lnTo>
                    <a:pt x="4286" y="14344"/>
                  </a:lnTo>
                  <a:lnTo>
                    <a:pt x="4080" y="14087"/>
                  </a:lnTo>
                  <a:lnTo>
                    <a:pt x="3862" y="13869"/>
                  </a:lnTo>
                  <a:lnTo>
                    <a:pt x="2992" y="12781"/>
                  </a:lnTo>
                  <a:lnTo>
                    <a:pt x="2611" y="12183"/>
                  </a:lnTo>
                  <a:lnTo>
                    <a:pt x="2231" y="11531"/>
                  </a:lnTo>
                  <a:lnTo>
                    <a:pt x="1850" y="10878"/>
                  </a:lnTo>
                  <a:lnTo>
                    <a:pt x="1524" y="10225"/>
                  </a:lnTo>
                  <a:lnTo>
                    <a:pt x="1252" y="9573"/>
                  </a:lnTo>
                  <a:lnTo>
                    <a:pt x="980" y="8920"/>
                  </a:lnTo>
                  <a:lnTo>
                    <a:pt x="762" y="8213"/>
                  </a:lnTo>
                  <a:lnTo>
                    <a:pt x="607" y="7708"/>
                  </a:lnTo>
                  <a:lnTo>
                    <a:pt x="2013" y="6690"/>
                  </a:lnTo>
                  <a:lnTo>
                    <a:pt x="3645" y="5711"/>
                  </a:lnTo>
                  <a:lnTo>
                    <a:pt x="5276" y="4678"/>
                  </a:lnTo>
                  <a:lnTo>
                    <a:pt x="6908" y="3699"/>
                  </a:lnTo>
                  <a:lnTo>
                    <a:pt x="10280" y="1795"/>
                  </a:lnTo>
                  <a:lnTo>
                    <a:pt x="11857" y="762"/>
                  </a:lnTo>
                  <a:lnTo>
                    <a:pt x="12238" y="599"/>
                  </a:lnTo>
                  <a:lnTo>
                    <a:pt x="12455" y="490"/>
                  </a:lnTo>
                  <a:close/>
                  <a:moveTo>
                    <a:pt x="12510" y="1"/>
                  </a:moveTo>
                  <a:lnTo>
                    <a:pt x="12129" y="55"/>
                  </a:lnTo>
                  <a:lnTo>
                    <a:pt x="11803" y="218"/>
                  </a:lnTo>
                  <a:lnTo>
                    <a:pt x="10878" y="762"/>
                  </a:lnTo>
                  <a:lnTo>
                    <a:pt x="10008" y="1306"/>
                  </a:lnTo>
                  <a:lnTo>
                    <a:pt x="8050" y="2448"/>
                  </a:lnTo>
                  <a:lnTo>
                    <a:pt x="4297" y="4623"/>
                  </a:lnTo>
                  <a:lnTo>
                    <a:pt x="2176" y="5929"/>
                  </a:lnTo>
                  <a:lnTo>
                    <a:pt x="164" y="7343"/>
                  </a:lnTo>
                  <a:lnTo>
                    <a:pt x="55" y="7452"/>
                  </a:lnTo>
                  <a:lnTo>
                    <a:pt x="1" y="7669"/>
                  </a:lnTo>
                  <a:lnTo>
                    <a:pt x="436" y="8974"/>
                  </a:lnTo>
                  <a:lnTo>
                    <a:pt x="925" y="10225"/>
                  </a:lnTo>
                  <a:lnTo>
                    <a:pt x="1578" y="11476"/>
                  </a:lnTo>
                  <a:lnTo>
                    <a:pt x="2285" y="12673"/>
                  </a:lnTo>
                  <a:lnTo>
                    <a:pt x="3046" y="13706"/>
                  </a:lnTo>
                  <a:lnTo>
                    <a:pt x="3481" y="14304"/>
                  </a:lnTo>
                  <a:lnTo>
                    <a:pt x="3753" y="14576"/>
                  </a:lnTo>
                  <a:lnTo>
                    <a:pt x="4025" y="14794"/>
                  </a:lnTo>
                  <a:lnTo>
                    <a:pt x="4188" y="14903"/>
                  </a:lnTo>
                  <a:lnTo>
                    <a:pt x="4406" y="14903"/>
                  </a:lnTo>
                  <a:lnTo>
                    <a:pt x="4569" y="14848"/>
                  </a:lnTo>
                  <a:lnTo>
                    <a:pt x="4787" y="14739"/>
                  </a:lnTo>
                  <a:lnTo>
                    <a:pt x="5439" y="14359"/>
                  </a:lnTo>
                  <a:lnTo>
                    <a:pt x="6092" y="13924"/>
                  </a:lnTo>
                  <a:lnTo>
                    <a:pt x="7343" y="12999"/>
                  </a:lnTo>
                  <a:lnTo>
                    <a:pt x="8431" y="12129"/>
                  </a:lnTo>
                  <a:lnTo>
                    <a:pt x="9464" y="11367"/>
                  </a:lnTo>
                  <a:lnTo>
                    <a:pt x="10715" y="10497"/>
                  </a:lnTo>
                  <a:lnTo>
                    <a:pt x="11966" y="9573"/>
                  </a:lnTo>
                  <a:lnTo>
                    <a:pt x="12564" y="9083"/>
                  </a:lnTo>
                  <a:lnTo>
                    <a:pt x="13108" y="8594"/>
                  </a:lnTo>
                  <a:lnTo>
                    <a:pt x="13652" y="8104"/>
                  </a:lnTo>
                  <a:lnTo>
                    <a:pt x="14196" y="7506"/>
                  </a:lnTo>
                  <a:lnTo>
                    <a:pt x="14576" y="7016"/>
                  </a:lnTo>
                  <a:lnTo>
                    <a:pt x="14794" y="6690"/>
                  </a:lnTo>
                  <a:lnTo>
                    <a:pt x="14848" y="6418"/>
                  </a:lnTo>
                  <a:lnTo>
                    <a:pt x="14848" y="6146"/>
                  </a:lnTo>
                  <a:lnTo>
                    <a:pt x="14740" y="5929"/>
                  </a:lnTo>
                  <a:lnTo>
                    <a:pt x="14522" y="5766"/>
                  </a:lnTo>
                  <a:lnTo>
                    <a:pt x="14250" y="5657"/>
                  </a:lnTo>
                  <a:lnTo>
                    <a:pt x="13924" y="5711"/>
                  </a:lnTo>
                  <a:lnTo>
                    <a:pt x="13891" y="5722"/>
                  </a:lnTo>
                  <a:lnTo>
                    <a:pt x="13891" y="5722"/>
                  </a:lnTo>
                  <a:lnTo>
                    <a:pt x="13978" y="5548"/>
                  </a:lnTo>
                  <a:lnTo>
                    <a:pt x="14033" y="5330"/>
                  </a:lnTo>
                  <a:lnTo>
                    <a:pt x="14033" y="5113"/>
                  </a:lnTo>
                  <a:lnTo>
                    <a:pt x="14033" y="4895"/>
                  </a:lnTo>
                  <a:lnTo>
                    <a:pt x="13978" y="4678"/>
                  </a:lnTo>
                  <a:lnTo>
                    <a:pt x="13869" y="4515"/>
                  </a:lnTo>
                  <a:lnTo>
                    <a:pt x="13706" y="4406"/>
                  </a:lnTo>
                  <a:lnTo>
                    <a:pt x="13543" y="4297"/>
                  </a:lnTo>
                  <a:lnTo>
                    <a:pt x="13162" y="4297"/>
                  </a:lnTo>
                  <a:lnTo>
                    <a:pt x="13093" y="4306"/>
                  </a:lnTo>
                  <a:lnTo>
                    <a:pt x="13093" y="4306"/>
                  </a:lnTo>
                  <a:lnTo>
                    <a:pt x="13380" y="3971"/>
                  </a:lnTo>
                  <a:lnTo>
                    <a:pt x="13652" y="3536"/>
                  </a:lnTo>
                  <a:lnTo>
                    <a:pt x="13815" y="3046"/>
                  </a:lnTo>
                  <a:lnTo>
                    <a:pt x="13978" y="2557"/>
                  </a:lnTo>
                  <a:lnTo>
                    <a:pt x="13924" y="2394"/>
                  </a:lnTo>
                  <a:lnTo>
                    <a:pt x="13924" y="2339"/>
                  </a:lnTo>
                  <a:lnTo>
                    <a:pt x="13815" y="2285"/>
                  </a:lnTo>
                  <a:lnTo>
                    <a:pt x="13543" y="2176"/>
                  </a:lnTo>
                  <a:lnTo>
                    <a:pt x="13271" y="2122"/>
                  </a:lnTo>
                  <a:lnTo>
                    <a:pt x="12999" y="2122"/>
                  </a:lnTo>
                  <a:lnTo>
                    <a:pt x="12673" y="2176"/>
                  </a:lnTo>
                  <a:lnTo>
                    <a:pt x="12602" y="2197"/>
                  </a:lnTo>
                  <a:lnTo>
                    <a:pt x="12602" y="2197"/>
                  </a:lnTo>
                  <a:lnTo>
                    <a:pt x="12999" y="1850"/>
                  </a:lnTo>
                  <a:lnTo>
                    <a:pt x="13326" y="1469"/>
                  </a:lnTo>
                  <a:lnTo>
                    <a:pt x="13543" y="1143"/>
                  </a:lnTo>
                  <a:lnTo>
                    <a:pt x="13597" y="980"/>
                  </a:lnTo>
                  <a:lnTo>
                    <a:pt x="13597" y="816"/>
                  </a:lnTo>
                  <a:lnTo>
                    <a:pt x="13543" y="653"/>
                  </a:lnTo>
                  <a:lnTo>
                    <a:pt x="13489" y="490"/>
                  </a:lnTo>
                  <a:lnTo>
                    <a:pt x="13380" y="327"/>
                  </a:lnTo>
                  <a:lnTo>
                    <a:pt x="13271" y="164"/>
                  </a:lnTo>
                  <a:lnTo>
                    <a:pt x="13108" y="55"/>
                  </a:lnTo>
                  <a:lnTo>
                    <a:pt x="128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4"/>
            <p:cNvSpPr/>
            <p:nvPr/>
          </p:nvSpPr>
          <p:spPr>
            <a:xfrm>
              <a:off x="4196074" y="3226417"/>
              <a:ext cx="276303" cy="277342"/>
            </a:xfrm>
            <a:custGeom>
              <a:avLst/>
              <a:gdLst/>
              <a:ahLst/>
              <a:cxnLst/>
              <a:rect l="l" t="t" r="r" b="b"/>
              <a:pathLst>
                <a:path w="14359" h="14413" extrusionOk="0">
                  <a:moveTo>
                    <a:pt x="2067" y="0"/>
                  </a:moveTo>
                  <a:lnTo>
                    <a:pt x="1795" y="55"/>
                  </a:lnTo>
                  <a:lnTo>
                    <a:pt x="1523" y="163"/>
                  </a:lnTo>
                  <a:lnTo>
                    <a:pt x="1360" y="326"/>
                  </a:lnTo>
                  <a:lnTo>
                    <a:pt x="1306" y="435"/>
                  </a:lnTo>
                  <a:lnTo>
                    <a:pt x="1306" y="598"/>
                  </a:lnTo>
                  <a:lnTo>
                    <a:pt x="1306" y="816"/>
                  </a:lnTo>
                  <a:lnTo>
                    <a:pt x="1414" y="1033"/>
                  </a:lnTo>
                  <a:lnTo>
                    <a:pt x="1577" y="1197"/>
                  </a:lnTo>
                  <a:lnTo>
                    <a:pt x="1741" y="1360"/>
                  </a:lnTo>
                  <a:lnTo>
                    <a:pt x="4841" y="4025"/>
                  </a:lnTo>
                  <a:lnTo>
                    <a:pt x="4025" y="3372"/>
                  </a:lnTo>
                  <a:lnTo>
                    <a:pt x="3535" y="2991"/>
                  </a:lnTo>
                  <a:lnTo>
                    <a:pt x="2992" y="2665"/>
                  </a:lnTo>
                  <a:lnTo>
                    <a:pt x="2448" y="2393"/>
                  </a:lnTo>
                  <a:lnTo>
                    <a:pt x="1904" y="2230"/>
                  </a:lnTo>
                  <a:lnTo>
                    <a:pt x="1632" y="2176"/>
                  </a:lnTo>
                  <a:lnTo>
                    <a:pt x="1142" y="2176"/>
                  </a:lnTo>
                  <a:lnTo>
                    <a:pt x="925" y="2284"/>
                  </a:lnTo>
                  <a:lnTo>
                    <a:pt x="1034" y="2719"/>
                  </a:lnTo>
                  <a:lnTo>
                    <a:pt x="1197" y="3155"/>
                  </a:lnTo>
                  <a:lnTo>
                    <a:pt x="1469" y="3590"/>
                  </a:lnTo>
                  <a:lnTo>
                    <a:pt x="1795" y="3970"/>
                  </a:lnTo>
                  <a:lnTo>
                    <a:pt x="2121" y="4297"/>
                  </a:lnTo>
                  <a:lnTo>
                    <a:pt x="2502" y="4623"/>
                  </a:lnTo>
                  <a:lnTo>
                    <a:pt x="2883" y="4895"/>
                  </a:lnTo>
                  <a:lnTo>
                    <a:pt x="2883" y="4895"/>
                  </a:lnTo>
                  <a:lnTo>
                    <a:pt x="2774" y="4841"/>
                  </a:lnTo>
                  <a:lnTo>
                    <a:pt x="2013" y="4460"/>
                  </a:lnTo>
                  <a:lnTo>
                    <a:pt x="1686" y="4351"/>
                  </a:lnTo>
                  <a:lnTo>
                    <a:pt x="1360" y="4297"/>
                  </a:lnTo>
                  <a:lnTo>
                    <a:pt x="1197" y="4351"/>
                  </a:lnTo>
                  <a:lnTo>
                    <a:pt x="1088" y="4405"/>
                  </a:lnTo>
                  <a:lnTo>
                    <a:pt x="979" y="4460"/>
                  </a:lnTo>
                  <a:lnTo>
                    <a:pt x="870" y="4623"/>
                  </a:lnTo>
                  <a:lnTo>
                    <a:pt x="816" y="4786"/>
                  </a:lnTo>
                  <a:lnTo>
                    <a:pt x="816" y="5004"/>
                  </a:lnTo>
                  <a:lnTo>
                    <a:pt x="870" y="5167"/>
                  </a:lnTo>
                  <a:lnTo>
                    <a:pt x="979" y="5330"/>
                  </a:lnTo>
                  <a:lnTo>
                    <a:pt x="1251" y="5656"/>
                  </a:lnTo>
                  <a:lnTo>
                    <a:pt x="1577" y="5983"/>
                  </a:lnTo>
                  <a:lnTo>
                    <a:pt x="2013" y="6255"/>
                  </a:lnTo>
                  <a:lnTo>
                    <a:pt x="2393" y="6472"/>
                  </a:lnTo>
                  <a:lnTo>
                    <a:pt x="3100" y="6853"/>
                  </a:lnTo>
                  <a:lnTo>
                    <a:pt x="925" y="5874"/>
                  </a:lnTo>
                  <a:lnTo>
                    <a:pt x="707" y="5765"/>
                  </a:lnTo>
                  <a:lnTo>
                    <a:pt x="435" y="5711"/>
                  </a:lnTo>
                  <a:lnTo>
                    <a:pt x="218" y="5765"/>
                  </a:lnTo>
                  <a:lnTo>
                    <a:pt x="163" y="5820"/>
                  </a:lnTo>
                  <a:lnTo>
                    <a:pt x="55" y="5874"/>
                  </a:lnTo>
                  <a:lnTo>
                    <a:pt x="0" y="6037"/>
                  </a:lnTo>
                  <a:lnTo>
                    <a:pt x="55" y="6255"/>
                  </a:lnTo>
                  <a:lnTo>
                    <a:pt x="109" y="6418"/>
                  </a:lnTo>
                  <a:lnTo>
                    <a:pt x="218" y="6581"/>
                  </a:lnTo>
                  <a:lnTo>
                    <a:pt x="653" y="7125"/>
                  </a:lnTo>
                  <a:lnTo>
                    <a:pt x="1197" y="7723"/>
                  </a:lnTo>
                  <a:lnTo>
                    <a:pt x="1795" y="8321"/>
                  </a:lnTo>
                  <a:lnTo>
                    <a:pt x="2502" y="8865"/>
                  </a:lnTo>
                  <a:lnTo>
                    <a:pt x="3209" y="9409"/>
                  </a:lnTo>
                  <a:lnTo>
                    <a:pt x="5983" y="11421"/>
                  </a:lnTo>
                  <a:lnTo>
                    <a:pt x="6744" y="12020"/>
                  </a:lnTo>
                  <a:lnTo>
                    <a:pt x="8213" y="13107"/>
                  </a:lnTo>
                  <a:lnTo>
                    <a:pt x="8974" y="13651"/>
                  </a:lnTo>
                  <a:lnTo>
                    <a:pt x="9627" y="14086"/>
                  </a:lnTo>
                  <a:lnTo>
                    <a:pt x="10171" y="14358"/>
                  </a:lnTo>
                  <a:lnTo>
                    <a:pt x="10334" y="14413"/>
                  </a:lnTo>
                  <a:lnTo>
                    <a:pt x="10443" y="14413"/>
                  </a:lnTo>
                  <a:lnTo>
                    <a:pt x="11095" y="13651"/>
                  </a:lnTo>
                  <a:lnTo>
                    <a:pt x="11748" y="12835"/>
                  </a:lnTo>
                  <a:lnTo>
                    <a:pt x="12292" y="12020"/>
                  </a:lnTo>
                  <a:lnTo>
                    <a:pt x="12836" y="11149"/>
                  </a:lnTo>
                  <a:lnTo>
                    <a:pt x="13325" y="10225"/>
                  </a:lnTo>
                  <a:lnTo>
                    <a:pt x="13706" y="9300"/>
                  </a:lnTo>
                  <a:lnTo>
                    <a:pt x="14032" y="8321"/>
                  </a:lnTo>
                  <a:lnTo>
                    <a:pt x="14358" y="7342"/>
                  </a:lnTo>
                  <a:lnTo>
                    <a:pt x="12999" y="6418"/>
                  </a:lnTo>
                  <a:lnTo>
                    <a:pt x="11585" y="5493"/>
                  </a:lnTo>
                  <a:lnTo>
                    <a:pt x="8757" y="3807"/>
                  </a:lnTo>
                  <a:lnTo>
                    <a:pt x="5874" y="2121"/>
                  </a:lnTo>
                  <a:lnTo>
                    <a:pt x="4460" y="1305"/>
                  </a:lnTo>
                  <a:lnTo>
                    <a:pt x="2992" y="435"/>
                  </a:lnTo>
                  <a:lnTo>
                    <a:pt x="2556" y="163"/>
                  </a:lnTo>
                  <a:lnTo>
                    <a:pt x="2284" y="55"/>
                  </a:lnTo>
                  <a:lnTo>
                    <a:pt x="2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4"/>
            <p:cNvSpPr/>
            <p:nvPr/>
          </p:nvSpPr>
          <p:spPr>
            <a:xfrm>
              <a:off x="4190840" y="3221183"/>
              <a:ext cx="285713" cy="287810"/>
            </a:xfrm>
            <a:custGeom>
              <a:avLst/>
              <a:gdLst/>
              <a:ahLst/>
              <a:cxnLst/>
              <a:rect l="l" t="t" r="r" b="b"/>
              <a:pathLst>
                <a:path w="14848" h="14957" extrusionOk="0">
                  <a:moveTo>
                    <a:pt x="2176" y="544"/>
                  </a:moveTo>
                  <a:lnTo>
                    <a:pt x="2448" y="598"/>
                  </a:lnTo>
                  <a:lnTo>
                    <a:pt x="2611" y="653"/>
                  </a:lnTo>
                  <a:lnTo>
                    <a:pt x="3046" y="816"/>
                  </a:lnTo>
                  <a:lnTo>
                    <a:pt x="3427" y="1088"/>
                  </a:lnTo>
                  <a:lnTo>
                    <a:pt x="4188" y="1577"/>
                  </a:lnTo>
                  <a:lnTo>
                    <a:pt x="7506" y="3535"/>
                  </a:lnTo>
                  <a:lnTo>
                    <a:pt x="10823" y="5493"/>
                  </a:lnTo>
                  <a:lnTo>
                    <a:pt x="12672" y="6635"/>
                  </a:lnTo>
                  <a:lnTo>
                    <a:pt x="14296" y="7767"/>
                  </a:lnTo>
                  <a:lnTo>
                    <a:pt x="14296" y="7767"/>
                  </a:lnTo>
                  <a:lnTo>
                    <a:pt x="13978" y="8811"/>
                  </a:lnTo>
                  <a:lnTo>
                    <a:pt x="13488" y="10062"/>
                  </a:lnTo>
                  <a:lnTo>
                    <a:pt x="12890" y="11204"/>
                  </a:lnTo>
                  <a:lnTo>
                    <a:pt x="12183" y="12346"/>
                  </a:lnTo>
                  <a:lnTo>
                    <a:pt x="11476" y="13379"/>
                  </a:lnTo>
                  <a:lnTo>
                    <a:pt x="11041" y="13869"/>
                  </a:lnTo>
                  <a:lnTo>
                    <a:pt x="10617" y="14398"/>
                  </a:lnTo>
                  <a:lnTo>
                    <a:pt x="10617" y="14398"/>
                  </a:lnTo>
                  <a:lnTo>
                    <a:pt x="10497" y="14358"/>
                  </a:lnTo>
                  <a:lnTo>
                    <a:pt x="10062" y="14141"/>
                  </a:lnTo>
                  <a:lnTo>
                    <a:pt x="8920" y="13379"/>
                  </a:lnTo>
                  <a:lnTo>
                    <a:pt x="7778" y="12564"/>
                  </a:lnTo>
                  <a:lnTo>
                    <a:pt x="6690" y="11693"/>
                  </a:lnTo>
                  <a:lnTo>
                    <a:pt x="5548" y="10823"/>
                  </a:lnTo>
                  <a:lnTo>
                    <a:pt x="4351" y="10007"/>
                  </a:lnTo>
                  <a:lnTo>
                    <a:pt x="3209" y="9137"/>
                  </a:lnTo>
                  <a:lnTo>
                    <a:pt x="2067" y="8213"/>
                  </a:lnTo>
                  <a:lnTo>
                    <a:pt x="1578" y="7723"/>
                  </a:lnTo>
                  <a:lnTo>
                    <a:pt x="1088" y="7179"/>
                  </a:lnTo>
                  <a:lnTo>
                    <a:pt x="762" y="6744"/>
                  </a:lnTo>
                  <a:lnTo>
                    <a:pt x="599" y="6472"/>
                  </a:lnTo>
                  <a:lnTo>
                    <a:pt x="544" y="6363"/>
                  </a:lnTo>
                  <a:lnTo>
                    <a:pt x="599" y="6309"/>
                  </a:lnTo>
                  <a:lnTo>
                    <a:pt x="653" y="6255"/>
                  </a:lnTo>
                  <a:lnTo>
                    <a:pt x="762" y="6255"/>
                  </a:lnTo>
                  <a:lnTo>
                    <a:pt x="979" y="6309"/>
                  </a:lnTo>
                  <a:lnTo>
                    <a:pt x="1360" y="6472"/>
                  </a:lnTo>
                  <a:lnTo>
                    <a:pt x="3209" y="7342"/>
                  </a:lnTo>
                  <a:lnTo>
                    <a:pt x="3318" y="7397"/>
                  </a:lnTo>
                  <a:lnTo>
                    <a:pt x="3427" y="7342"/>
                  </a:lnTo>
                  <a:lnTo>
                    <a:pt x="3535" y="7288"/>
                  </a:lnTo>
                  <a:lnTo>
                    <a:pt x="3590" y="7234"/>
                  </a:lnTo>
                  <a:lnTo>
                    <a:pt x="3644" y="7125"/>
                  </a:lnTo>
                  <a:lnTo>
                    <a:pt x="3644" y="7070"/>
                  </a:lnTo>
                  <a:lnTo>
                    <a:pt x="3590" y="6962"/>
                  </a:lnTo>
                  <a:lnTo>
                    <a:pt x="3481" y="6907"/>
                  </a:lnTo>
                  <a:lnTo>
                    <a:pt x="2883" y="6581"/>
                  </a:lnTo>
                  <a:lnTo>
                    <a:pt x="2285" y="6200"/>
                  </a:lnTo>
                  <a:lnTo>
                    <a:pt x="2013" y="6037"/>
                  </a:lnTo>
                  <a:lnTo>
                    <a:pt x="1686" y="5820"/>
                  </a:lnTo>
                  <a:lnTo>
                    <a:pt x="1469" y="5548"/>
                  </a:lnTo>
                  <a:lnTo>
                    <a:pt x="1414" y="5384"/>
                  </a:lnTo>
                  <a:lnTo>
                    <a:pt x="1360" y="5221"/>
                  </a:lnTo>
                  <a:lnTo>
                    <a:pt x="1360" y="5058"/>
                  </a:lnTo>
                  <a:lnTo>
                    <a:pt x="1414" y="4949"/>
                  </a:lnTo>
                  <a:lnTo>
                    <a:pt x="1523" y="4895"/>
                  </a:lnTo>
                  <a:lnTo>
                    <a:pt x="1904" y="4895"/>
                  </a:lnTo>
                  <a:lnTo>
                    <a:pt x="2285" y="5004"/>
                  </a:lnTo>
                  <a:lnTo>
                    <a:pt x="2776" y="5231"/>
                  </a:lnTo>
                  <a:lnTo>
                    <a:pt x="2776" y="5231"/>
                  </a:lnTo>
                  <a:lnTo>
                    <a:pt x="2992" y="5384"/>
                  </a:lnTo>
                  <a:lnTo>
                    <a:pt x="3427" y="5602"/>
                  </a:lnTo>
                  <a:lnTo>
                    <a:pt x="3535" y="5656"/>
                  </a:lnTo>
                  <a:lnTo>
                    <a:pt x="3644" y="5602"/>
                  </a:lnTo>
                  <a:lnTo>
                    <a:pt x="3753" y="5548"/>
                  </a:lnTo>
                  <a:lnTo>
                    <a:pt x="3807" y="5493"/>
                  </a:lnTo>
                  <a:lnTo>
                    <a:pt x="3862" y="5384"/>
                  </a:lnTo>
                  <a:lnTo>
                    <a:pt x="3862" y="5276"/>
                  </a:lnTo>
                  <a:lnTo>
                    <a:pt x="3807" y="5221"/>
                  </a:lnTo>
                  <a:lnTo>
                    <a:pt x="3699" y="5167"/>
                  </a:lnTo>
                  <a:lnTo>
                    <a:pt x="3283" y="4925"/>
                  </a:lnTo>
                  <a:lnTo>
                    <a:pt x="3283" y="4925"/>
                  </a:lnTo>
                  <a:lnTo>
                    <a:pt x="2937" y="4677"/>
                  </a:lnTo>
                  <a:lnTo>
                    <a:pt x="2556" y="4406"/>
                  </a:lnTo>
                  <a:lnTo>
                    <a:pt x="2230" y="4079"/>
                  </a:lnTo>
                  <a:lnTo>
                    <a:pt x="1958" y="3753"/>
                  </a:lnTo>
                  <a:lnTo>
                    <a:pt x="1741" y="3318"/>
                  </a:lnTo>
                  <a:lnTo>
                    <a:pt x="1578" y="2937"/>
                  </a:lnTo>
                  <a:lnTo>
                    <a:pt x="1526" y="2730"/>
                  </a:lnTo>
                  <a:lnTo>
                    <a:pt x="1526" y="2730"/>
                  </a:lnTo>
                  <a:lnTo>
                    <a:pt x="1578" y="2720"/>
                  </a:lnTo>
                  <a:lnTo>
                    <a:pt x="1795" y="2665"/>
                  </a:lnTo>
                  <a:lnTo>
                    <a:pt x="2067" y="2720"/>
                  </a:lnTo>
                  <a:lnTo>
                    <a:pt x="2339" y="2774"/>
                  </a:lnTo>
                  <a:lnTo>
                    <a:pt x="2828" y="2991"/>
                  </a:lnTo>
                  <a:lnTo>
                    <a:pt x="3264" y="3263"/>
                  </a:lnTo>
                  <a:lnTo>
                    <a:pt x="4134" y="3862"/>
                  </a:lnTo>
                  <a:lnTo>
                    <a:pt x="4895" y="4514"/>
                  </a:lnTo>
                  <a:lnTo>
                    <a:pt x="5004" y="4569"/>
                  </a:lnTo>
                  <a:lnTo>
                    <a:pt x="5113" y="4569"/>
                  </a:lnTo>
                  <a:lnTo>
                    <a:pt x="5221" y="4514"/>
                  </a:lnTo>
                  <a:lnTo>
                    <a:pt x="5276" y="4460"/>
                  </a:lnTo>
                  <a:lnTo>
                    <a:pt x="5330" y="4406"/>
                  </a:lnTo>
                  <a:lnTo>
                    <a:pt x="5385" y="4297"/>
                  </a:lnTo>
                  <a:lnTo>
                    <a:pt x="5330" y="4188"/>
                  </a:lnTo>
                  <a:lnTo>
                    <a:pt x="5276" y="4134"/>
                  </a:lnTo>
                  <a:lnTo>
                    <a:pt x="4351" y="3318"/>
                  </a:lnTo>
                  <a:lnTo>
                    <a:pt x="4327" y="3303"/>
                  </a:lnTo>
                  <a:lnTo>
                    <a:pt x="4327" y="3303"/>
                  </a:lnTo>
                  <a:lnTo>
                    <a:pt x="2230" y="1469"/>
                  </a:lnTo>
                  <a:lnTo>
                    <a:pt x="1904" y="1142"/>
                  </a:lnTo>
                  <a:lnTo>
                    <a:pt x="1849" y="979"/>
                  </a:lnTo>
                  <a:lnTo>
                    <a:pt x="1849" y="870"/>
                  </a:lnTo>
                  <a:lnTo>
                    <a:pt x="1849" y="816"/>
                  </a:lnTo>
                  <a:lnTo>
                    <a:pt x="1904" y="707"/>
                  </a:lnTo>
                  <a:lnTo>
                    <a:pt x="2013" y="653"/>
                  </a:lnTo>
                  <a:lnTo>
                    <a:pt x="2176" y="544"/>
                  </a:lnTo>
                  <a:close/>
                  <a:moveTo>
                    <a:pt x="2176" y="0"/>
                  </a:moveTo>
                  <a:lnTo>
                    <a:pt x="1958" y="55"/>
                  </a:lnTo>
                  <a:lnTo>
                    <a:pt x="1632" y="272"/>
                  </a:lnTo>
                  <a:lnTo>
                    <a:pt x="1523" y="381"/>
                  </a:lnTo>
                  <a:lnTo>
                    <a:pt x="1414" y="490"/>
                  </a:lnTo>
                  <a:lnTo>
                    <a:pt x="1306" y="653"/>
                  </a:lnTo>
                  <a:lnTo>
                    <a:pt x="1306" y="816"/>
                  </a:lnTo>
                  <a:lnTo>
                    <a:pt x="1306" y="1034"/>
                  </a:lnTo>
                  <a:lnTo>
                    <a:pt x="1360" y="1197"/>
                  </a:lnTo>
                  <a:lnTo>
                    <a:pt x="1469" y="1414"/>
                  </a:lnTo>
                  <a:lnTo>
                    <a:pt x="1578" y="1577"/>
                  </a:lnTo>
                  <a:lnTo>
                    <a:pt x="1958" y="1904"/>
                  </a:lnTo>
                  <a:lnTo>
                    <a:pt x="2392" y="2289"/>
                  </a:lnTo>
                  <a:lnTo>
                    <a:pt x="2392" y="2289"/>
                  </a:lnTo>
                  <a:lnTo>
                    <a:pt x="2176" y="2230"/>
                  </a:lnTo>
                  <a:lnTo>
                    <a:pt x="1904" y="2176"/>
                  </a:lnTo>
                  <a:lnTo>
                    <a:pt x="1632" y="2176"/>
                  </a:lnTo>
                  <a:lnTo>
                    <a:pt x="1360" y="2230"/>
                  </a:lnTo>
                  <a:lnTo>
                    <a:pt x="1034" y="2339"/>
                  </a:lnTo>
                  <a:lnTo>
                    <a:pt x="979" y="2393"/>
                  </a:lnTo>
                  <a:lnTo>
                    <a:pt x="925" y="2448"/>
                  </a:lnTo>
                  <a:lnTo>
                    <a:pt x="925" y="2611"/>
                  </a:lnTo>
                  <a:lnTo>
                    <a:pt x="1034" y="3100"/>
                  </a:lnTo>
                  <a:lnTo>
                    <a:pt x="1251" y="3590"/>
                  </a:lnTo>
                  <a:lnTo>
                    <a:pt x="1523" y="4025"/>
                  </a:lnTo>
                  <a:lnTo>
                    <a:pt x="1812" y="4361"/>
                  </a:lnTo>
                  <a:lnTo>
                    <a:pt x="1812" y="4361"/>
                  </a:lnTo>
                  <a:lnTo>
                    <a:pt x="1741" y="4351"/>
                  </a:lnTo>
                  <a:lnTo>
                    <a:pt x="1360" y="4351"/>
                  </a:lnTo>
                  <a:lnTo>
                    <a:pt x="1197" y="4460"/>
                  </a:lnTo>
                  <a:lnTo>
                    <a:pt x="1034" y="4569"/>
                  </a:lnTo>
                  <a:lnTo>
                    <a:pt x="925" y="4732"/>
                  </a:lnTo>
                  <a:lnTo>
                    <a:pt x="870" y="4949"/>
                  </a:lnTo>
                  <a:lnTo>
                    <a:pt x="816" y="5167"/>
                  </a:lnTo>
                  <a:lnTo>
                    <a:pt x="870" y="5384"/>
                  </a:lnTo>
                  <a:lnTo>
                    <a:pt x="925" y="5602"/>
                  </a:lnTo>
                  <a:lnTo>
                    <a:pt x="965" y="5763"/>
                  </a:lnTo>
                  <a:lnTo>
                    <a:pt x="653" y="5711"/>
                  </a:lnTo>
                  <a:lnTo>
                    <a:pt x="381" y="5820"/>
                  </a:lnTo>
                  <a:lnTo>
                    <a:pt x="218" y="5928"/>
                  </a:lnTo>
                  <a:lnTo>
                    <a:pt x="55" y="6146"/>
                  </a:lnTo>
                  <a:lnTo>
                    <a:pt x="0" y="6418"/>
                  </a:lnTo>
                  <a:lnTo>
                    <a:pt x="109" y="6744"/>
                  </a:lnTo>
                  <a:lnTo>
                    <a:pt x="272" y="7016"/>
                  </a:lnTo>
                  <a:lnTo>
                    <a:pt x="707" y="7560"/>
                  </a:lnTo>
                  <a:lnTo>
                    <a:pt x="1142" y="8049"/>
                  </a:lnTo>
                  <a:lnTo>
                    <a:pt x="1632" y="8539"/>
                  </a:lnTo>
                  <a:lnTo>
                    <a:pt x="2720" y="9464"/>
                  </a:lnTo>
                  <a:lnTo>
                    <a:pt x="3807" y="10279"/>
                  </a:lnTo>
                  <a:lnTo>
                    <a:pt x="4895" y="11041"/>
                  </a:lnTo>
                  <a:lnTo>
                    <a:pt x="6092" y="11911"/>
                  </a:lnTo>
                  <a:lnTo>
                    <a:pt x="7234" y="12781"/>
                  </a:lnTo>
                  <a:lnTo>
                    <a:pt x="8539" y="13760"/>
                  </a:lnTo>
                  <a:lnTo>
                    <a:pt x="9192" y="14250"/>
                  </a:lnTo>
                  <a:lnTo>
                    <a:pt x="9899" y="14685"/>
                  </a:lnTo>
                  <a:lnTo>
                    <a:pt x="10279" y="14902"/>
                  </a:lnTo>
                  <a:lnTo>
                    <a:pt x="10497" y="14957"/>
                  </a:lnTo>
                  <a:lnTo>
                    <a:pt x="10715" y="14957"/>
                  </a:lnTo>
                  <a:lnTo>
                    <a:pt x="10878" y="14848"/>
                  </a:lnTo>
                  <a:lnTo>
                    <a:pt x="11041" y="14685"/>
                  </a:lnTo>
                  <a:lnTo>
                    <a:pt x="11367" y="14358"/>
                  </a:lnTo>
                  <a:lnTo>
                    <a:pt x="12237" y="13271"/>
                  </a:lnTo>
                  <a:lnTo>
                    <a:pt x="12672" y="12618"/>
                  </a:lnTo>
                  <a:lnTo>
                    <a:pt x="13108" y="11965"/>
                  </a:lnTo>
                  <a:lnTo>
                    <a:pt x="13488" y="11313"/>
                  </a:lnTo>
                  <a:lnTo>
                    <a:pt x="13815" y="10606"/>
                  </a:lnTo>
                  <a:lnTo>
                    <a:pt x="14141" y="9899"/>
                  </a:lnTo>
                  <a:lnTo>
                    <a:pt x="14413" y="9192"/>
                  </a:lnTo>
                  <a:lnTo>
                    <a:pt x="14685" y="8430"/>
                  </a:lnTo>
                  <a:lnTo>
                    <a:pt x="14848" y="7723"/>
                  </a:lnTo>
                  <a:lnTo>
                    <a:pt x="14848" y="7506"/>
                  </a:lnTo>
                  <a:lnTo>
                    <a:pt x="14739" y="7397"/>
                  </a:lnTo>
                  <a:lnTo>
                    <a:pt x="12944" y="6146"/>
                  </a:lnTo>
                  <a:lnTo>
                    <a:pt x="11095" y="5004"/>
                  </a:lnTo>
                  <a:lnTo>
                    <a:pt x="9192" y="3862"/>
                  </a:lnTo>
                  <a:lnTo>
                    <a:pt x="7343" y="2774"/>
                  </a:lnTo>
                  <a:lnTo>
                    <a:pt x="5439" y="1686"/>
                  </a:lnTo>
                  <a:lnTo>
                    <a:pt x="3535" y="544"/>
                  </a:lnTo>
                  <a:lnTo>
                    <a:pt x="3155" y="327"/>
                  </a:lnTo>
                  <a:lnTo>
                    <a:pt x="2774" y="109"/>
                  </a:lnTo>
                  <a:lnTo>
                    <a:pt x="23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64"/>
            <p:cNvSpPr/>
            <p:nvPr/>
          </p:nvSpPr>
          <p:spPr>
            <a:xfrm>
              <a:off x="4583291" y="3664915"/>
              <a:ext cx="31423" cy="23033"/>
            </a:xfrm>
            <a:custGeom>
              <a:avLst/>
              <a:gdLst/>
              <a:ahLst/>
              <a:cxnLst/>
              <a:rect l="l" t="t" r="r" b="b"/>
              <a:pathLst>
                <a:path w="1633" h="1197" extrusionOk="0">
                  <a:moveTo>
                    <a:pt x="272" y="0"/>
                  </a:moveTo>
                  <a:lnTo>
                    <a:pt x="164" y="55"/>
                  </a:lnTo>
                  <a:lnTo>
                    <a:pt x="109" y="109"/>
                  </a:lnTo>
                  <a:lnTo>
                    <a:pt x="55" y="163"/>
                  </a:lnTo>
                  <a:lnTo>
                    <a:pt x="0" y="272"/>
                  </a:lnTo>
                  <a:lnTo>
                    <a:pt x="55" y="381"/>
                  </a:lnTo>
                  <a:lnTo>
                    <a:pt x="109" y="490"/>
                  </a:lnTo>
                  <a:lnTo>
                    <a:pt x="327" y="707"/>
                  </a:lnTo>
                  <a:lnTo>
                    <a:pt x="653" y="925"/>
                  </a:lnTo>
                  <a:lnTo>
                    <a:pt x="925" y="1088"/>
                  </a:lnTo>
                  <a:lnTo>
                    <a:pt x="1306" y="1197"/>
                  </a:lnTo>
                  <a:lnTo>
                    <a:pt x="1469" y="1197"/>
                  </a:lnTo>
                  <a:lnTo>
                    <a:pt x="1578" y="1142"/>
                  </a:lnTo>
                  <a:lnTo>
                    <a:pt x="1632" y="1034"/>
                  </a:lnTo>
                  <a:lnTo>
                    <a:pt x="1632" y="925"/>
                  </a:lnTo>
                  <a:lnTo>
                    <a:pt x="1578" y="816"/>
                  </a:lnTo>
                  <a:lnTo>
                    <a:pt x="1523" y="762"/>
                  </a:lnTo>
                  <a:lnTo>
                    <a:pt x="1415" y="707"/>
                  </a:lnTo>
                  <a:lnTo>
                    <a:pt x="1306" y="653"/>
                  </a:lnTo>
                  <a:lnTo>
                    <a:pt x="1197" y="653"/>
                  </a:lnTo>
                  <a:lnTo>
                    <a:pt x="1197" y="598"/>
                  </a:lnTo>
                  <a:lnTo>
                    <a:pt x="925" y="490"/>
                  </a:lnTo>
                  <a:lnTo>
                    <a:pt x="762" y="381"/>
                  </a:lnTo>
                  <a:lnTo>
                    <a:pt x="707" y="327"/>
                  </a:lnTo>
                  <a:lnTo>
                    <a:pt x="490" y="109"/>
                  </a:lnTo>
                  <a:lnTo>
                    <a:pt x="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64"/>
            <p:cNvSpPr/>
            <p:nvPr/>
          </p:nvSpPr>
          <p:spPr>
            <a:xfrm>
              <a:off x="4596895" y="3642940"/>
              <a:ext cx="38735" cy="18858"/>
            </a:xfrm>
            <a:custGeom>
              <a:avLst/>
              <a:gdLst/>
              <a:ahLst/>
              <a:cxnLst/>
              <a:rect l="l" t="t" r="r" b="b"/>
              <a:pathLst>
                <a:path w="2013" h="980" extrusionOk="0">
                  <a:moveTo>
                    <a:pt x="218" y="0"/>
                  </a:moveTo>
                  <a:lnTo>
                    <a:pt x="109" y="54"/>
                  </a:lnTo>
                  <a:lnTo>
                    <a:pt x="55" y="109"/>
                  </a:lnTo>
                  <a:lnTo>
                    <a:pt x="0" y="218"/>
                  </a:lnTo>
                  <a:lnTo>
                    <a:pt x="0" y="326"/>
                  </a:lnTo>
                  <a:lnTo>
                    <a:pt x="55" y="381"/>
                  </a:lnTo>
                  <a:lnTo>
                    <a:pt x="109" y="490"/>
                  </a:lnTo>
                  <a:lnTo>
                    <a:pt x="490" y="707"/>
                  </a:lnTo>
                  <a:lnTo>
                    <a:pt x="871" y="870"/>
                  </a:lnTo>
                  <a:lnTo>
                    <a:pt x="1306" y="979"/>
                  </a:lnTo>
                  <a:lnTo>
                    <a:pt x="1850" y="979"/>
                  </a:lnTo>
                  <a:lnTo>
                    <a:pt x="1904" y="925"/>
                  </a:lnTo>
                  <a:lnTo>
                    <a:pt x="1958" y="816"/>
                  </a:lnTo>
                  <a:lnTo>
                    <a:pt x="2013" y="762"/>
                  </a:lnTo>
                  <a:lnTo>
                    <a:pt x="1958" y="653"/>
                  </a:lnTo>
                  <a:lnTo>
                    <a:pt x="1904" y="544"/>
                  </a:lnTo>
                  <a:lnTo>
                    <a:pt x="1850" y="490"/>
                  </a:lnTo>
                  <a:lnTo>
                    <a:pt x="1741" y="490"/>
                  </a:lnTo>
                  <a:lnTo>
                    <a:pt x="1523" y="435"/>
                  </a:lnTo>
                  <a:lnTo>
                    <a:pt x="1415" y="435"/>
                  </a:lnTo>
                  <a:lnTo>
                    <a:pt x="1034" y="326"/>
                  </a:lnTo>
                  <a:lnTo>
                    <a:pt x="871" y="326"/>
                  </a:lnTo>
                  <a:lnTo>
                    <a:pt x="708" y="218"/>
                  </a:lnTo>
                  <a:lnTo>
                    <a:pt x="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64"/>
            <p:cNvSpPr/>
            <p:nvPr/>
          </p:nvSpPr>
          <p:spPr>
            <a:xfrm>
              <a:off x="3570231" y="3659681"/>
              <a:ext cx="32462" cy="19897"/>
            </a:xfrm>
            <a:custGeom>
              <a:avLst/>
              <a:gdLst/>
              <a:ahLst/>
              <a:cxnLst/>
              <a:rect l="l" t="t" r="r" b="b"/>
              <a:pathLst>
                <a:path w="1687" h="1034" extrusionOk="0">
                  <a:moveTo>
                    <a:pt x="1360" y="0"/>
                  </a:moveTo>
                  <a:lnTo>
                    <a:pt x="164" y="490"/>
                  </a:lnTo>
                  <a:lnTo>
                    <a:pt x="109" y="544"/>
                  </a:lnTo>
                  <a:lnTo>
                    <a:pt x="55" y="599"/>
                  </a:lnTo>
                  <a:lnTo>
                    <a:pt x="1" y="707"/>
                  </a:lnTo>
                  <a:lnTo>
                    <a:pt x="1" y="816"/>
                  </a:lnTo>
                  <a:lnTo>
                    <a:pt x="55" y="925"/>
                  </a:lnTo>
                  <a:lnTo>
                    <a:pt x="109" y="979"/>
                  </a:lnTo>
                  <a:lnTo>
                    <a:pt x="218" y="1034"/>
                  </a:lnTo>
                  <a:lnTo>
                    <a:pt x="327" y="979"/>
                  </a:lnTo>
                  <a:lnTo>
                    <a:pt x="1524" y="490"/>
                  </a:lnTo>
                  <a:lnTo>
                    <a:pt x="1578" y="490"/>
                  </a:lnTo>
                  <a:lnTo>
                    <a:pt x="1632" y="381"/>
                  </a:lnTo>
                  <a:lnTo>
                    <a:pt x="1687" y="272"/>
                  </a:lnTo>
                  <a:lnTo>
                    <a:pt x="1687" y="163"/>
                  </a:lnTo>
                  <a:lnTo>
                    <a:pt x="1632" y="109"/>
                  </a:lnTo>
                  <a:lnTo>
                    <a:pt x="15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4"/>
            <p:cNvSpPr/>
            <p:nvPr/>
          </p:nvSpPr>
          <p:spPr>
            <a:xfrm>
              <a:off x="3589069" y="3680617"/>
              <a:ext cx="23053" cy="23033"/>
            </a:xfrm>
            <a:custGeom>
              <a:avLst/>
              <a:gdLst/>
              <a:ahLst/>
              <a:cxnLst/>
              <a:rect l="l" t="t" r="r" b="b"/>
              <a:pathLst>
                <a:path w="1198" h="1197" extrusionOk="0">
                  <a:moveTo>
                    <a:pt x="871" y="0"/>
                  </a:moveTo>
                  <a:lnTo>
                    <a:pt x="762" y="54"/>
                  </a:lnTo>
                  <a:lnTo>
                    <a:pt x="109" y="761"/>
                  </a:lnTo>
                  <a:lnTo>
                    <a:pt x="1" y="816"/>
                  </a:lnTo>
                  <a:lnTo>
                    <a:pt x="1" y="925"/>
                  </a:lnTo>
                  <a:lnTo>
                    <a:pt x="1" y="1033"/>
                  </a:lnTo>
                  <a:lnTo>
                    <a:pt x="109" y="1142"/>
                  </a:lnTo>
                  <a:lnTo>
                    <a:pt x="164" y="1197"/>
                  </a:lnTo>
                  <a:lnTo>
                    <a:pt x="381" y="1197"/>
                  </a:lnTo>
                  <a:lnTo>
                    <a:pt x="436" y="1142"/>
                  </a:lnTo>
                  <a:lnTo>
                    <a:pt x="1143" y="435"/>
                  </a:lnTo>
                  <a:lnTo>
                    <a:pt x="1197" y="381"/>
                  </a:lnTo>
                  <a:lnTo>
                    <a:pt x="1197" y="272"/>
                  </a:lnTo>
                  <a:lnTo>
                    <a:pt x="1197" y="163"/>
                  </a:lnTo>
                  <a:lnTo>
                    <a:pt x="1143" y="54"/>
                  </a:lnTo>
                  <a:lnTo>
                    <a:pt x="1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64"/>
            <p:cNvSpPr/>
            <p:nvPr/>
          </p:nvSpPr>
          <p:spPr>
            <a:xfrm>
              <a:off x="3686398" y="2956407"/>
              <a:ext cx="161194" cy="235490"/>
            </a:xfrm>
            <a:custGeom>
              <a:avLst/>
              <a:gdLst/>
              <a:ahLst/>
              <a:cxnLst/>
              <a:rect l="l" t="t" r="r" b="b"/>
              <a:pathLst>
                <a:path w="8377" h="12238" extrusionOk="0">
                  <a:moveTo>
                    <a:pt x="5766" y="3699"/>
                  </a:moveTo>
                  <a:lnTo>
                    <a:pt x="5929" y="3807"/>
                  </a:lnTo>
                  <a:lnTo>
                    <a:pt x="6092" y="3971"/>
                  </a:lnTo>
                  <a:lnTo>
                    <a:pt x="6201" y="4134"/>
                  </a:lnTo>
                  <a:lnTo>
                    <a:pt x="6255" y="4351"/>
                  </a:lnTo>
                  <a:lnTo>
                    <a:pt x="6255" y="4569"/>
                  </a:lnTo>
                  <a:lnTo>
                    <a:pt x="6201" y="4786"/>
                  </a:lnTo>
                  <a:lnTo>
                    <a:pt x="6146" y="5004"/>
                  </a:lnTo>
                  <a:lnTo>
                    <a:pt x="5874" y="5439"/>
                  </a:lnTo>
                  <a:lnTo>
                    <a:pt x="5603" y="5820"/>
                  </a:lnTo>
                  <a:lnTo>
                    <a:pt x="5276" y="6146"/>
                  </a:lnTo>
                  <a:lnTo>
                    <a:pt x="5004" y="6472"/>
                  </a:lnTo>
                  <a:lnTo>
                    <a:pt x="4624" y="6799"/>
                  </a:lnTo>
                  <a:lnTo>
                    <a:pt x="4297" y="7071"/>
                  </a:lnTo>
                  <a:lnTo>
                    <a:pt x="3917" y="7343"/>
                  </a:lnTo>
                  <a:lnTo>
                    <a:pt x="3536" y="7506"/>
                  </a:lnTo>
                  <a:lnTo>
                    <a:pt x="3155" y="7614"/>
                  </a:lnTo>
                  <a:lnTo>
                    <a:pt x="2774" y="7723"/>
                  </a:lnTo>
                  <a:lnTo>
                    <a:pt x="2761" y="7723"/>
                  </a:lnTo>
                  <a:lnTo>
                    <a:pt x="2774" y="7614"/>
                  </a:lnTo>
                  <a:lnTo>
                    <a:pt x="3046" y="6744"/>
                  </a:lnTo>
                  <a:lnTo>
                    <a:pt x="3373" y="5928"/>
                  </a:lnTo>
                  <a:lnTo>
                    <a:pt x="3862" y="5167"/>
                  </a:lnTo>
                  <a:lnTo>
                    <a:pt x="4134" y="4786"/>
                  </a:lnTo>
                  <a:lnTo>
                    <a:pt x="4460" y="4460"/>
                  </a:lnTo>
                  <a:lnTo>
                    <a:pt x="4787" y="4134"/>
                  </a:lnTo>
                  <a:lnTo>
                    <a:pt x="5167" y="3862"/>
                  </a:lnTo>
                  <a:lnTo>
                    <a:pt x="5331" y="3807"/>
                  </a:lnTo>
                  <a:lnTo>
                    <a:pt x="5548" y="3753"/>
                  </a:lnTo>
                  <a:lnTo>
                    <a:pt x="5766" y="3699"/>
                  </a:lnTo>
                  <a:close/>
                  <a:moveTo>
                    <a:pt x="7289" y="7886"/>
                  </a:moveTo>
                  <a:lnTo>
                    <a:pt x="7397" y="7941"/>
                  </a:lnTo>
                  <a:lnTo>
                    <a:pt x="7452" y="8050"/>
                  </a:lnTo>
                  <a:lnTo>
                    <a:pt x="7452" y="8158"/>
                  </a:lnTo>
                  <a:lnTo>
                    <a:pt x="7452" y="8267"/>
                  </a:lnTo>
                  <a:lnTo>
                    <a:pt x="7397" y="8430"/>
                  </a:lnTo>
                  <a:lnTo>
                    <a:pt x="7180" y="8702"/>
                  </a:lnTo>
                  <a:lnTo>
                    <a:pt x="7071" y="8865"/>
                  </a:lnTo>
                  <a:lnTo>
                    <a:pt x="6418" y="9627"/>
                  </a:lnTo>
                  <a:lnTo>
                    <a:pt x="5887" y="10114"/>
                  </a:lnTo>
                  <a:lnTo>
                    <a:pt x="5983" y="9681"/>
                  </a:lnTo>
                  <a:lnTo>
                    <a:pt x="6146" y="9246"/>
                  </a:lnTo>
                  <a:lnTo>
                    <a:pt x="6364" y="8811"/>
                  </a:lnTo>
                  <a:lnTo>
                    <a:pt x="6636" y="8376"/>
                  </a:lnTo>
                  <a:lnTo>
                    <a:pt x="6799" y="8213"/>
                  </a:lnTo>
                  <a:lnTo>
                    <a:pt x="6962" y="8050"/>
                  </a:lnTo>
                  <a:lnTo>
                    <a:pt x="7180" y="7941"/>
                  </a:lnTo>
                  <a:lnTo>
                    <a:pt x="7289" y="7886"/>
                  </a:lnTo>
                  <a:close/>
                  <a:moveTo>
                    <a:pt x="4896" y="0"/>
                  </a:moveTo>
                  <a:lnTo>
                    <a:pt x="4787" y="55"/>
                  </a:lnTo>
                  <a:lnTo>
                    <a:pt x="3699" y="762"/>
                  </a:lnTo>
                  <a:lnTo>
                    <a:pt x="2720" y="1578"/>
                  </a:lnTo>
                  <a:lnTo>
                    <a:pt x="1795" y="2448"/>
                  </a:lnTo>
                  <a:lnTo>
                    <a:pt x="1360" y="2937"/>
                  </a:lnTo>
                  <a:lnTo>
                    <a:pt x="925" y="3427"/>
                  </a:lnTo>
                  <a:lnTo>
                    <a:pt x="653" y="3916"/>
                  </a:lnTo>
                  <a:lnTo>
                    <a:pt x="381" y="4406"/>
                  </a:lnTo>
                  <a:lnTo>
                    <a:pt x="164" y="5004"/>
                  </a:lnTo>
                  <a:lnTo>
                    <a:pt x="1" y="5548"/>
                  </a:lnTo>
                  <a:lnTo>
                    <a:pt x="1" y="6146"/>
                  </a:lnTo>
                  <a:lnTo>
                    <a:pt x="55" y="6418"/>
                  </a:lnTo>
                  <a:lnTo>
                    <a:pt x="109" y="6690"/>
                  </a:lnTo>
                  <a:lnTo>
                    <a:pt x="218" y="6962"/>
                  </a:lnTo>
                  <a:lnTo>
                    <a:pt x="327" y="7179"/>
                  </a:lnTo>
                  <a:lnTo>
                    <a:pt x="545" y="7451"/>
                  </a:lnTo>
                  <a:lnTo>
                    <a:pt x="762" y="7669"/>
                  </a:lnTo>
                  <a:lnTo>
                    <a:pt x="1197" y="7941"/>
                  </a:lnTo>
                  <a:lnTo>
                    <a:pt x="1687" y="8158"/>
                  </a:lnTo>
                  <a:lnTo>
                    <a:pt x="2132" y="8208"/>
                  </a:lnTo>
                  <a:lnTo>
                    <a:pt x="2132" y="8208"/>
                  </a:lnTo>
                  <a:lnTo>
                    <a:pt x="2122" y="8321"/>
                  </a:lnTo>
                  <a:lnTo>
                    <a:pt x="2122" y="8920"/>
                  </a:lnTo>
                  <a:lnTo>
                    <a:pt x="2122" y="9518"/>
                  </a:lnTo>
                  <a:lnTo>
                    <a:pt x="2231" y="10007"/>
                  </a:lnTo>
                  <a:lnTo>
                    <a:pt x="2394" y="10443"/>
                  </a:lnTo>
                  <a:lnTo>
                    <a:pt x="2611" y="10878"/>
                  </a:lnTo>
                  <a:lnTo>
                    <a:pt x="2774" y="11095"/>
                  </a:lnTo>
                  <a:lnTo>
                    <a:pt x="2938" y="11258"/>
                  </a:lnTo>
                  <a:lnTo>
                    <a:pt x="3155" y="11422"/>
                  </a:lnTo>
                  <a:lnTo>
                    <a:pt x="3427" y="11476"/>
                  </a:lnTo>
                  <a:lnTo>
                    <a:pt x="3699" y="11585"/>
                  </a:lnTo>
                  <a:lnTo>
                    <a:pt x="4243" y="11585"/>
                  </a:lnTo>
                  <a:lnTo>
                    <a:pt x="4515" y="11530"/>
                  </a:lnTo>
                  <a:lnTo>
                    <a:pt x="5004" y="11367"/>
                  </a:lnTo>
                  <a:lnTo>
                    <a:pt x="5490" y="11076"/>
                  </a:lnTo>
                  <a:lnTo>
                    <a:pt x="5494" y="11095"/>
                  </a:lnTo>
                  <a:lnTo>
                    <a:pt x="5657" y="11367"/>
                  </a:lnTo>
                  <a:lnTo>
                    <a:pt x="5766" y="11585"/>
                  </a:lnTo>
                  <a:lnTo>
                    <a:pt x="5929" y="11802"/>
                  </a:lnTo>
                  <a:lnTo>
                    <a:pt x="6146" y="11965"/>
                  </a:lnTo>
                  <a:lnTo>
                    <a:pt x="6364" y="12074"/>
                  </a:lnTo>
                  <a:lnTo>
                    <a:pt x="6636" y="12183"/>
                  </a:lnTo>
                  <a:lnTo>
                    <a:pt x="6908" y="12237"/>
                  </a:lnTo>
                  <a:lnTo>
                    <a:pt x="7180" y="12237"/>
                  </a:lnTo>
                  <a:lnTo>
                    <a:pt x="7397" y="12183"/>
                  </a:lnTo>
                  <a:lnTo>
                    <a:pt x="7669" y="12074"/>
                  </a:lnTo>
                  <a:lnTo>
                    <a:pt x="7887" y="11965"/>
                  </a:lnTo>
                  <a:lnTo>
                    <a:pt x="8050" y="11802"/>
                  </a:lnTo>
                  <a:lnTo>
                    <a:pt x="8213" y="11585"/>
                  </a:lnTo>
                  <a:lnTo>
                    <a:pt x="8322" y="11367"/>
                  </a:lnTo>
                  <a:lnTo>
                    <a:pt x="8376" y="11258"/>
                  </a:lnTo>
                  <a:lnTo>
                    <a:pt x="8322" y="11150"/>
                  </a:lnTo>
                  <a:lnTo>
                    <a:pt x="8268" y="11095"/>
                  </a:lnTo>
                  <a:lnTo>
                    <a:pt x="8159" y="11041"/>
                  </a:lnTo>
                  <a:lnTo>
                    <a:pt x="8050" y="11041"/>
                  </a:lnTo>
                  <a:lnTo>
                    <a:pt x="7996" y="11095"/>
                  </a:lnTo>
                  <a:lnTo>
                    <a:pt x="7887" y="11150"/>
                  </a:lnTo>
                  <a:lnTo>
                    <a:pt x="7832" y="11204"/>
                  </a:lnTo>
                  <a:lnTo>
                    <a:pt x="7724" y="11367"/>
                  </a:lnTo>
                  <a:lnTo>
                    <a:pt x="7615" y="11476"/>
                  </a:lnTo>
                  <a:lnTo>
                    <a:pt x="7452" y="11585"/>
                  </a:lnTo>
                  <a:lnTo>
                    <a:pt x="7289" y="11639"/>
                  </a:lnTo>
                  <a:lnTo>
                    <a:pt x="6908" y="11693"/>
                  </a:lnTo>
                  <a:lnTo>
                    <a:pt x="6745" y="11639"/>
                  </a:lnTo>
                  <a:lnTo>
                    <a:pt x="6582" y="11585"/>
                  </a:lnTo>
                  <a:lnTo>
                    <a:pt x="6418" y="11476"/>
                  </a:lnTo>
                  <a:lnTo>
                    <a:pt x="6255" y="11367"/>
                  </a:lnTo>
                  <a:lnTo>
                    <a:pt x="6038" y="10986"/>
                  </a:lnTo>
                  <a:lnTo>
                    <a:pt x="5969" y="10746"/>
                  </a:lnTo>
                  <a:lnTo>
                    <a:pt x="5969" y="10746"/>
                  </a:lnTo>
                  <a:lnTo>
                    <a:pt x="6092" y="10660"/>
                  </a:lnTo>
                  <a:lnTo>
                    <a:pt x="6527" y="10279"/>
                  </a:lnTo>
                  <a:lnTo>
                    <a:pt x="6962" y="9790"/>
                  </a:lnTo>
                  <a:lnTo>
                    <a:pt x="7343" y="9409"/>
                  </a:lnTo>
                  <a:lnTo>
                    <a:pt x="7615" y="8974"/>
                  </a:lnTo>
                  <a:lnTo>
                    <a:pt x="7832" y="8702"/>
                  </a:lnTo>
                  <a:lnTo>
                    <a:pt x="7941" y="8430"/>
                  </a:lnTo>
                  <a:lnTo>
                    <a:pt x="7996" y="8158"/>
                  </a:lnTo>
                  <a:lnTo>
                    <a:pt x="7996" y="7995"/>
                  </a:lnTo>
                  <a:lnTo>
                    <a:pt x="7941" y="7832"/>
                  </a:lnTo>
                  <a:lnTo>
                    <a:pt x="7832" y="7614"/>
                  </a:lnTo>
                  <a:lnTo>
                    <a:pt x="7615" y="7506"/>
                  </a:lnTo>
                  <a:lnTo>
                    <a:pt x="7397" y="7397"/>
                  </a:lnTo>
                  <a:lnTo>
                    <a:pt x="7125" y="7397"/>
                  </a:lnTo>
                  <a:lnTo>
                    <a:pt x="6853" y="7451"/>
                  </a:lnTo>
                  <a:lnTo>
                    <a:pt x="6636" y="7614"/>
                  </a:lnTo>
                  <a:lnTo>
                    <a:pt x="6418" y="7778"/>
                  </a:lnTo>
                  <a:lnTo>
                    <a:pt x="6255" y="7995"/>
                  </a:lnTo>
                  <a:lnTo>
                    <a:pt x="5874" y="8593"/>
                  </a:lnTo>
                  <a:lnTo>
                    <a:pt x="5548" y="9246"/>
                  </a:lnTo>
                  <a:lnTo>
                    <a:pt x="5439" y="9572"/>
                  </a:lnTo>
                  <a:lnTo>
                    <a:pt x="5385" y="9899"/>
                  </a:lnTo>
                  <a:lnTo>
                    <a:pt x="5385" y="10225"/>
                  </a:lnTo>
                  <a:lnTo>
                    <a:pt x="5385" y="10551"/>
                  </a:lnTo>
                  <a:lnTo>
                    <a:pt x="4950" y="10769"/>
                  </a:lnTo>
                  <a:lnTo>
                    <a:pt x="4515" y="10986"/>
                  </a:lnTo>
                  <a:lnTo>
                    <a:pt x="4080" y="11041"/>
                  </a:lnTo>
                  <a:lnTo>
                    <a:pt x="3808" y="11041"/>
                  </a:lnTo>
                  <a:lnTo>
                    <a:pt x="3645" y="10986"/>
                  </a:lnTo>
                  <a:lnTo>
                    <a:pt x="3427" y="10932"/>
                  </a:lnTo>
                  <a:lnTo>
                    <a:pt x="3264" y="10823"/>
                  </a:lnTo>
                  <a:lnTo>
                    <a:pt x="2992" y="10551"/>
                  </a:lnTo>
                  <a:lnTo>
                    <a:pt x="2829" y="10171"/>
                  </a:lnTo>
                  <a:lnTo>
                    <a:pt x="2720" y="9736"/>
                  </a:lnTo>
                  <a:lnTo>
                    <a:pt x="2666" y="9300"/>
                  </a:lnTo>
                  <a:lnTo>
                    <a:pt x="2666" y="8865"/>
                  </a:lnTo>
                  <a:lnTo>
                    <a:pt x="2666" y="8485"/>
                  </a:lnTo>
                  <a:lnTo>
                    <a:pt x="2694" y="8262"/>
                  </a:lnTo>
                  <a:lnTo>
                    <a:pt x="2694" y="8262"/>
                  </a:lnTo>
                  <a:lnTo>
                    <a:pt x="3210" y="8158"/>
                  </a:lnTo>
                  <a:lnTo>
                    <a:pt x="3699" y="7995"/>
                  </a:lnTo>
                  <a:lnTo>
                    <a:pt x="4188" y="7778"/>
                  </a:lnTo>
                  <a:lnTo>
                    <a:pt x="4624" y="7506"/>
                  </a:lnTo>
                  <a:lnTo>
                    <a:pt x="5059" y="7125"/>
                  </a:lnTo>
                  <a:lnTo>
                    <a:pt x="5494" y="6690"/>
                  </a:lnTo>
                  <a:lnTo>
                    <a:pt x="5874" y="6255"/>
                  </a:lnTo>
                  <a:lnTo>
                    <a:pt x="6255" y="5765"/>
                  </a:lnTo>
                  <a:lnTo>
                    <a:pt x="6527" y="5330"/>
                  </a:lnTo>
                  <a:lnTo>
                    <a:pt x="6745" y="4841"/>
                  </a:lnTo>
                  <a:lnTo>
                    <a:pt x="6799" y="4569"/>
                  </a:lnTo>
                  <a:lnTo>
                    <a:pt x="6799" y="4351"/>
                  </a:lnTo>
                  <a:lnTo>
                    <a:pt x="6745" y="4079"/>
                  </a:lnTo>
                  <a:lnTo>
                    <a:pt x="6636" y="3807"/>
                  </a:lnTo>
                  <a:lnTo>
                    <a:pt x="6473" y="3590"/>
                  </a:lnTo>
                  <a:lnTo>
                    <a:pt x="6310" y="3427"/>
                  </a:lnTo>
                  <a:lnTo>
                    <a:pt x="6092" y="3318"/>
                  </a:lnTo>
                  <a:lnTo>
                    <a:pt x="5874" y="3209"/>
                  </a:lnTo>
                  <a:lnTo>
                    <a:pt x="5385" y="3209"/>
                  </a:lnTo>
                  <a:lnTo>
                    <a:pt x="5167" y="3264"/>
                  </a:lnTo>
                  <a:lnTo>
                    <a:pt x="4896" y="3372"/>
                  </a:lnTo>
                  <a:lnTo>
                    <a:pt x="4460" y="3699"/>
                  </a:lnTo>
                  <a:lnTo>
                    <a:pt x="4025" y="4134"/>
                  </a:lnTo>
                  <a:lnTo>
                    <a:pt x="3645" y="4569"/>
                  </a:lnTo>
                  <a:lnTo>
                    <a:pt x="3318" y="5004"/>
                  </a:lnTo>
                  <a:lnTo>
                    <a:pt x="2992" y="5493"/>
                  </a:lnTo>
                  <a:lnTo>
                    <a:pt x="2720" y="6037"/>
                  </a:lnTo>
                  <a:lnTo>
                    <a:pt x="2502" y="6581"/>
                  </a:lnTo>
                  <a:lnTo>
                    <a:pt x="2339" y="7179"/>
                  </a:lnTo>
                  <a:lnTo>
                    <a:pt x="2183" y="7701"/>
                  </a:lnTo>
                  <a:lnTo>
                    <a:pt x="2183" y="7701"/>
                  </a:lnTo>
                  <a:lnTo>
                    <a:pt x="1959" y="7669"/>
                  </a:lnTo>
                  <a:lnTo>
                    <a:pt x="1578" y="7560"/>
                  </a:lnTo>
                  <a:lnTo>
                    <a:pt x="1252" y="7343"/>
                  </a:lnTo>
                  <a:lnTo>
                    <a:pt x="925" y="7071"/>
                  </a:lnTo>
                  <a:lnTo>
                    <a:pt x="762" y="6853"/>
                  </a:lnTo>
                  <a:lnTo>
                    <a:pt x="653" y="6635"/>
                  </a:lnTo>
                  <a:lnTo>
                    <a:pt x="545" y="6364"/>
                  </a:lnTo>
                  <a:lnTo>
                    <a:pt x="490" y="6146"/>
                  </a:lnTo>
                  <a:lnTo>
                    <a:pt x="490" y="5874"/>
                  </a:lnTo>
                  <a:lnTo>
                    <a:pt x="545" y="5602"/>
                  </a:lnTo>
                  <a:lnTo>
                    <a:pt x="653" y="5113"/>
                  </a:lnTo>
                  <a:lnTo>
                    <a:pt x="871" y="4569"/>
                  </a:lnTo>
                  <a:lnTo>
                    <a:pt x="1143" y="4134"/>
                  </a:lnTo>
                  <a:lnTo>
                    <a:pt x="1469" y="3644"/>
                  </a:lnTo>
                  <a:lnTo>
                    <a:pt x="1741" y="3264"/>
                  </a:lnTo>
                  <a:lnTo>
                    <a:pt x="2502" y="2502"/>
                  </a:lnTo>
                  <a:lnTo>
                    <a:pt x="3264" y="1741"/>
                  </a:lnTo>
                  <a:lnTo>
                    <a:pt x="4134" y="1088"/>
                  </a:lnTo>
                  <a:lnTo>
                    <a:pt x="5059" y="490"/>
                  </a:lnTo>
                  <a:lnTo>
                    <a:pt x="5113" y="435"/>
                  </a:lnTo>
                  <a:lnTo>
                    <a:pt x="5167" y="327"/>
                  </a:lnTo>
                  <a:lnTo>
                    <a:pt x="5167" y="218"/>
                  </a:lnTo>
                  <a:lnTo>
                    <a:pt x="5113" y="163"/>
                  </a:lnTo>
                  <a:lnTo>
                    <a:pt x="5059" y="55"/>
                  </a:lnTo>
                  <a:lnTo>
                    <a:pt x="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64"/>
            <p:cNvSpPr/>
            <p:nvPr/>
          </p:nvSpPr>
          <p:spPr>
            <a:xfrm>
              <a:off x="4303870" y="2983615"/>
              <a:ext cx="110952" cy="251192"/>
            </a:xfrm>
            <a:custGeom>
              <a:avLst/>
              <a:gdLst/>
              <a:ahLst/>
              <a:cxnLst/>
              <a:rect l="l" t="t" r="r" b="b"/>
              <a:pathLst>
                <a:path w="5766" h="13054" extrusionOk="0">
                  <a:moveTo>
                    <a:pt x="1958" y="4351"/>
                  </a:moveTo>
                  <a:lnTo>
                    <a:pt x="2121" y="4406"/>
                  </a:lnTo>
                  <a:lnTo>
                    <a:pt x="2448" y="4569"/>
                  </a:lnTo>
                  <a:lnTo>
                    <a:pt x="2719" y="4786"/>
                  </a:lnTo>
                  <a:lnTo>
                    <a:pt x="2991" y="5058"/>
                  </a:lnTo>
                  <a:lnTo>
                    <a:pt x="3426" y="5657"/>
                  </a:lnTo>
                  <a:lnTo>
                    <a:pt x="3590" y="5983"/>
                  </a:lnTo>
                  <a:lnTo>
                    <a:pt x="3684" y="6203"/>
                  </a:lnTo>
                  <a:lnTo>
                    <a:pt x="3684" y="6203"/>
                  </a:lnTo>
                  <a:lnTo>
                    <a:pt x="3426" y="6255"/>
                  </a:lnTo>
                  <a:lnTo>
                    <a:pt x="3155" y="6309"/>
                  </a:lnTo>
                  <a:lnTo>
                    <a:pt x="2883" y="6255"/>
                  </a:lnTo>
                  <a:lnTo>
                    <a:pt x="2611" y="6255"/>
                  </a:lnTo>
                  <a:lnTo>
                    <a:pt x="2339" y="6146"/>
                  </a:lnTo>
                  <a:lnTo>
                    <a:pt x="2067" y="6037"/>
                  </a:lnTo>
                  <a:lnTo>
                    <a:pt x="1849" y="5929"/>
                  </a:lnTo>
                  <a:lnTo>
                    <a:pt x="1632" y="5711"/>
                  </a:lnTo>
                  <a:lnTo>
                    <a:pt x="1469" y="5493"/>
                  </a:lnTo>
                  <a:lnTo>
                    <a:pt x="1305" y="5167"/>
                  </a:lnTo>
                  <a:lnTo>
                    <a:pt x="1251" y="5004"/>
                  </a:lnTo>
                  <a:lnTo>
                    <a:pt x="1251" y="4786"/>
                  </a:lnTo>
                  <a:lnTo>
                    <a:pt x="1305" y="4623"/>
                  </a:lnTo>
                  <a:lnTo>
                    <a:pt x="1414" y="4514"/>
                  </a:lnTo>
                  <a:lnTo>
                    <a:pt x="1577" y="4406"/>
                  </a:lnTo>
                  <a:lnTo>
                    <a:pt x="1740" y="4351"/>
                  </a:lnTo>
                  <a:close/>
                  <a:moveTo>
                    <a:pt x="1033" y="8539"/>
                  </a:moveTo>
                  <a:lnTo>
                    <a:pt x="1251" y="8593"/>
                  </a:lnTo>
                  <a:lnTo>
                    <a:pt x="1414" y="8702"/>
                  </a:lnTo>
                  <a:lnTo>
                    <a:pt x="1632" y="8811"/>
                  </a:lnTo>
                  <a:lnTo>
                    <a:pt x="1904" y="9083"/>
                  </a:lnTo>
                  <a:lnTo>
                    <a:pt x="2067" y="9355"/>
                  </a:lnTo>
                  <a:lnTo>
                    <a:pt x="2230" y="9627"/>
                  </a:lnTo>
                  <a:lnTo>
                    <a:pt x="2335" y="9943"/>
                  </a:lnTo>
                  <a:lnTo>
                    <a:pt x="2335" y="9943"/>
                  </a:lnTo>
                  <a:lnTo>
                    <a:pt x="2284" y="9953"/>
                  </a:lnTo>
                  <a:lnTo>
                    <a:pt x="1958" y="10008"/>
                  </a:lnTo>
                  <a:lnTo>
                    <a:pt x="1632" y="9953"/>
                  </a:lnTo>
                  <a:lnTo>
                    <a:pt x="1305" y="9899"/>
                  </a:lnTo>
                  <a:lnTo>
                    <a:pt x="1033" y="9736"/>
                  </a:lnTo>
                  <a:lnTo>
                    <a:pt x="707" y="9518"/>
                  </a:lnTo>
                  <a:lnTo>
                    <a:pt x="598" y="9355"/>
                  </a:lnTo>
                  <a:lnTo>
                    <a:pt x="544" y="9192"/>
                  </a:lnTo>
                  <a:lnTo>
                    <a:pt x="490" y="9029"/>
                  </a:lnTo>
                  <a:lnTo>
                    <a:pt x="544" y="8865"/>
                  </a:lnTo>
                  <a:lnTo>
                    <a:pt x="653" y="8648"/>
                  </a:lnTo>
                  <a:lnTo>
                    <a:pt x="816" y="8593"/>
                  </a:lnTo>
                  <a:lnTo>
                    <a:pt x="1033" y="8539"/>
                  </a:lnTo>
                  <a:close/>
                  <a:moveTo>
                    <a:pt x="2611" y="0"/>
                  </a:moveTo>
                  <a:lnTo>
                    <a:pt x="2502" y="55"/>
                  </a:lnTo>
                  <a:lnTo>
                    <a:pt x="2448" y="109"/>
                  </a:lnTo>
                  <a:lnTo>
                    <a:pt x="2393" y="218"/>
                  </a:lnTo>
                  <a:lnTo>
                    <a:pt x="2393" y="327"/>
                  </a:lnTo>
                  <a:lnTo>
                    <a:pt x="2393" y="381"/>
                  </a:lnTo>
                  <a:lnTo>
                    <a:pt x="2448" y="490"/>
                  </a:lnTo>
                  <a:lnTo>
                    <a:pt x="2556" y="544"/>
                  </a:lnTo>
                  <a:lnTo>
                    <a:pt x="3155" y="816"/>
                  </a:lnTo>
                  <a:lnTo>
                    <a:pt x="3753" y="1197"/>
                  </a:lnTo>
                  <a:lnTo>
                    <a:pt x="4242" y="1632"/>
                  </a:lnTo>
                  <a:lnTo>
                    <a:pt x="4677" y="2121"/>
                  </a:lnTo>
                  <a:lnTo>
                    <a:pt x="5004" y="2720"/>
                  </a:lnTo>
                  <a:lnTo>
                    <a:pt x="5112" y="2992"/>
                  </a:lnTo>
                  <a:lnTo>
                    <a:pt x="5167" y="3318"/>
                  </a:lnTo>
                  <a:lnTo>
                    <a:pt x="5221" y="3644"/>
                  </a:lnTo>
                  <a:lnTo>
                    <a:pt x="5221" y="3971"/>
                  </a:lnTo>
                  <a:lnTo>
                    <a:pt x="5167" y="4351"/>
                  </a:lnTo>
                  <a:lnTo>
                    <a:pt x="5112" y="4678"/>
                  </a:lnTo>
                  <a:lnTo>
                    <a:pt x="5004" y="4950"/>
                  </a:lnTo>
                  <a:lnTo>
                    <a:pt x="4841" y="5221"/>
                  </a:lnTo>
                  <a:lnTo>
                    <a:pt x="4677" y="5493"/>
                  </a:lnTo>
                  <a:lnTo>
                    <a:pt x="4460" y="5711"/>
                  </a:lnTo>
                  <a:lnTo>
                    <a:pt x="4242" y="5929"/>
                  </a:lnTo>
                  <a:lnTo>
                    <a:pt x="4189" y="5968"/>
                  </a:lnTo>
                  <a:lnTo>
                    <a:pt x="4134" y="5820"/>
                  </a:lnTo>
                  <a:lnTo>
                    <a:pt x="3916" y="5439"/>
                  </a:lnTo>
                  <a:lnTo>
                    <a:pt x="3644" y="5058"/>
                  </a:lnTo>
                  <a:lnTo>
                    <a:pt x="3372" y="4678"/>
                  </a:lnTo>
                  <a:lnTo>
                    <a:pt x="2991" y="4297"/>
                  </a:lnTo>
                  <a:lnTo>
                    <a:pt x="2611" y="4025"/>
                  </a:lnTo>
                  <a:lnTo>
                    <a:pt x="2230" y="3862"/>
                  </a:lnTo>
                  <a:lnTo>
                    <a:pt x="2012" y="3807"/>
                  </a:lnTo>
                  <a:lnTo>
                    <a:pt x="1795" y="3807"/>
                  </a:lnTo>
                  <a:lnTo>
                    <a:pt x="1577" y="3862"/>
                  </a:lnTo>
                  <a:lnTo>
                    <a:pt x="1305" y="3916"/>
                  </a:lnTo>
                  <a:lnTo>
                    <a:pt x="1142" y="4025"/>
                  </a:lnTo>
                  <a:lnTo>
                    <a:pt x="979" y="4188"/>
                  </a:lnTo>
                  <a:lnTo>
                    <a:pt x="816" y="4351"/>
                  </a:lnTo>
                  <a:lnTo>
                    <a:pt x="762" y="4514"/>
                  </a:lnTo>
                  <a:lnTo>
                    <a:pt x="707" y="4678"/>
                  </a:lnTo>
                  <a:lnTo>
                    <a:pt x="707" y="4895"/>
                  </a:lnTo>
                  <a:lnTo>
                    <a:pt x="762" y="5276"/>
                  </a:lnTo>
                  <a:lnTo>
                    <a:pt x="979" y="5657"/>
                  </a:lnTo>
                  <a:lnTo>
                    <a:pt x="1197" y="5983"/>
                  </a:lnTo>
                  <a:lnTo>
                    <a:pt x="1469" y="6309"/>
                  </a:lnTo>
                  <a:lnTo>
                    <a:pt x="1795" y="6527"/>
                  </a:lnTo>
                  <a:lnTo>
                    <a:pt x="2176" y="6690"/>
                  </a:lnTo>
                  <a:lnTo>
                    <a:pt x="2502" y="6744"/>
                  </a:lnTo>
                  <a:lnTo>
                    <a:pt x="2883" y="6799"/>
                  </a:lnTo>
                  <a:lnTo>
                    <a:pt x="3263" y="6799"/>
                  </a:lnTo>
                  <a:lnTo>
                    <a:pt x="3644" y="6744"/>
                  </a:lnTo>
                  <a:lnTo>
                    <a:pt x="3859" y="6683"/>
                  </a:lnTo>
                  <a:lnTo>
                    <a:pt x="3859" y="6683"/>
                  </a:lnTo>
                  <a:lnTo>
                    <a:pt x="3862" y="6690"/>
                  </a:lnTo>
                  <a:lnTo>
                    <a:pt x="3970" y="7071"/>
                  </a:lnTo>
                  <a:lnTo>
                    <a:pt x="4025" y="7451"/>
                  </a:lnTo>
                  <a:lnTo>
                    <a:pt x="4025" y="7832"/>
                  </a:lnTo>
                  <a:lnTo>
                    <a:pt x="3970" y="8158"/>
                  </a:lnTo>
                  <a:lnTo>
                    <a:pt x="3862" y="8485"/>
                  </a:lnTo>
                  <a:lnTo>
                    <a:pt x="3753" y="8757"/>
                  </a:lnTo>
                  <a:lnTo>
                    <a:pt x="3590" y="9083"/>
                  </a:lnTo>
                  <a:lnTo>
                    <a:pt x="3372" y="9355"/>
                  </a:lnTo>
                  <a:lnTo>
                    <a:pt x="3155" y="9572"/>
                  </a:lnTo>
                  <a:lnTo>
                    <a:pt x="2883" y="9790"/>
                  </a:lnTo>
                  <a:lnTo>
                    <a:pt x="2805" y="9816"/>
                  </a:lnTo>
                  <a:lnTo>
                    <a:pt x="2805" y="9816"/>
                  </a:lnTo>
                  <a:lnTo>
                    <a:pt x="2719" y="9518"/>
                  </a:lnTo>
                  <a:lnTo>
                    <a:pt x="2556" y="9137"/>
                  </a:lnTo>
                  <a:lnTo>
                    <a:pt x="2339" y="8757"/>
                  </a:lnTo>
                  <a:lnTo>
                    <a:pt x="2067" y="8485"/>
                  </a:lnTo>
                  <a:lnTo>
                    <a:pt x="1740" y="8213"/>
                  </a:lnTo>
                  <a:lnTo>
                    <a:pt x="1360" y="8050"/>
                  </a:lnTo>
                  <a:lnTo>
                    <a:pt x="762" y="8050"/>
                  </a:lnTo>
                  <a:lnTo>
                    <a:pt x="544" y="8158"/>
                  </a:lnTo>
                  <a:lnTo>
                    <a:pt x="381" y="8267"/>
                  </a:lnTo>
                  <a:lnTo>
                    <a:pt x="218" y="8376"/>
                  </a:lnTo>
                  <a:lnTo>
                    <a:pt x="109" y="8539"/>
                  </a:lnTo>
                  <a:lnTo>
                    <a:pt x="54" y="8702"/>
                  </a:lnTo>
                  <a:lnTo>
                    <a:pt x="0" y="8920"/>
                  </a:lnTo>
                  <a:lnTo>
                    <a:pt x="0" y="9137"/>
                  </a:lnTo>
                  <a:lnTo>
                    <a:pt x="54" y="9301"/>
                  </a:lnTo>
                  <a:lnTo>
                    <a:pt x="109" y="9518"/>
                  </a:lnTo>
                  <a:lnTo>
                    <a:pt x="326" y="9844"/>
                  </a:lnTo>
                  <a:lnTo>
                    <a:pt x="653" y="10171"/>
                  </a:lnTo>
                  <a:lnTo>
                    <a:pt x="1033" y="10334"/>
                  </a:lnTo>
                  <a:lnTo>
                    <a:pt x="1469" y="10497"/>
                  </a:lnTo>
                  <a:lnTo>
                    <a:pt x="1849" y="10551"/>
                  </a:lnTo>
                  <a:lnTo>
                    <a:pt x="2284" y="10497"/>
                  </a:lnTo>
                  <a:lnTo>
                    <a:pt x="2393" y="10481"/>
                  </a:lnTo>
                  <a:lnTo>
                    <a:pt x="2393" y="10481"/>
                  </a:lnTo>
                  <a:lnTo>
                    <a:pt x="2393" y="10606"/>
                  </a:lnTo>
                  <a:lnTo>
                    <a:pt x="2339" y="10878"/>
                  </a:lnTo>
                  <a:lnTo>
                    <a:pt x="2284" y="11204"/>
                  </a:lnTo>
                  <a:lnTo>
                    <a:pt x="2176" y="11530"/>
                  </a:lnTo>
                  <a:lnTo>
                    <a:pt x="2067" y="11802"/>
                  </a:lnTo>
                  <a:lnTo>
                    <a:pt x="1849" y="12074"/>
                  </a:lnTo>
                  <a:lnTo>
                    <a:pt x="1632" y="12292"/>
                  </a:lnTo>
                  <a:lnTo>
                    <a:pt x="1414" y="12509"/>
                  </a:lnTo>
                  <a:lnTo>
                    <a:pt x="1305" y="12618"/>
                  </a:lnTo>
                  <a:lnTo>
                    <a:pt x="1305" y="12727"/>
                  </a:lnTo>
                  <a:lnTo>
                    <a:pt x="1305" y="12781"/>
                  </a:lnTo>
                  <a:lnTo>
                    <a:pt x="1305" y="12890"/>
                  </a:lnTo>
                  <a:lnTo>
                    <a:pt x="1414" y="12999"/>
                  </a:lnTo>
                  <a:lnTo>
                    <a:pt x="1469" y="12999"/>
                  </a:lnTo>
                  <a:lnTo>
                    <a:pt x="1577" y="13053"/>
                  </a:lnTo>
                  <a:lnTo>
                    <a:pt x="1686" y="12999"/>
                  </a:lnTo>
                  <a:lnTo>
                    <a:pt x="1958" y="12727"/>
                  </a:lnTo>
                  <a:lnTo>
                    <a:pt x="2230" y="12455"/>
                  </a:lnTo>
                  <a:lnTo>
                    <a:pt x="2448" y="12129"/>
                  </a:lnTo>
                  <a:lnTo>
                    <a:pt x="2665" y="11802"/>
                  </a:lnTo>
                  <a:lnTo>
                    <a:pt x="2774" y="11476"/>
                  </a:lnTo>
                  <a:lnTo>
                    <a:pt x="2883" y="11095"/>
                  </a:lnTo>
                  <a:lnTo>
                    <a:pt x="2937" y="10715"/>
                  </a:lnTo>
                  <a:lnTo>
                    <a:pt x="2892" y="10357"/>
                  </a:lnTo>
                  <a:lnTo>
                    <a:pt x="2892" y="10357"/>
                  </a:lnTo>
                  <a:lnTo>
                    <a:pt x="3100" y="10279"/>
                  </a:lnTo>
                  <a:lnTo>
                    <a:pt x="3426" y="10008"/>
                  </a:lnTo>
                  <a:lnTo>
                    <a:pt x="3753" y="9736"/>
                  </a:lnTo>
                  <a:lnTo>
                    <a:pt x="4025" y="9409"/>
                  </a:lnTo>
                  <a:lnTo>
                    <a:pt x="4242" y="8974"/>
                  </a:lnTo>
                  <a:lnTo>
                    <a:pt x="4405" y="8539"/>
                  </a:lnTo>
                  <a:lnTo>
                    <a:pt x="4514" y="8104"/>
                  </a:lnTo>
                  <a:lnTo>
                    <a:pt x="4569" y="7615"/>
                  </a:lnTo>
                  <a:lnTo>
                    <a:pt x="4514" y="7179"/>
                  </a:lnTo>
                  <a:lnTo>
                    <a:pt x="4405" y="6690"/>
                  </a:lnTo>
                  <a:lnTo>
                    <a:pt x="4351" y="6472"/>
                  </a:lnTo>
                  <a:lnTo>
                    <a:pt x="4351" y="6472"/>
                  </a:lnTo>
                  <a:lnTo>
                    <a:pt x="4677" y="6309"/>
                  </a:lnTo>
                  <a:lnTo>
                    <a:pt x="5004" y="5929"/>
                  </a:lnTo>
                  <a:lnTo>
                    <a:pt x="5276" y="5548"/>
                  </a:lnTo>
                  <a:lnTo>
                    <a:pt x="5493" y="5167"/>
                  </a:lnTo>
                  <a:lnTo>
                    <a:pt x="5656" y="4678"/>
                  </a:lnTo>
                  <a:lnTo>
                    <a:pt x="5765" y="4243"/>
                  </a:lnTo>
                  <a:lnTo>
                    <a:pt x="5765" y="3753"/>
                  </a:lnTo>
                  <a:lnTo>
                    <a:pt x="5711" y="3264"/>
                  </a:lnTo>
                  <a:lnTo>
                    <a:pt x="5602" y="2828"/>
                  </a:lnTo>
                  <a:lnTo>
                    <a:pt x="5384" y="2339"/>
                  </a:lnTo>
                  <a:lnTo>
                    <a:pt x="5167" y="1850"/>
                  </a:lnTo>
                  <a:lnTo>
                    <a:pt x="4841" y="1469"/>
                  </a:lnTo>
                  <a:lnTo>
                    <a:pt x="4460" y="1088"/>
                  </a:lnTo>
                  <a:lnTo>
                    <a:pt x="4079" y="762"/>
                  </a:lnTo>
                  <a:lnTo>
                    <a:pt x="3644" y="490"/>
                  </a:lnTo>
                  <a:lnTo>
                    <a:pt x="3209" y="218"/>
                  </a:lnTo>
                  <a:lnTo>
                    <a:pt x="2719" y="55"/>
                  </a:lnTo>
                  <a:lnTo>
                    <a:pt x="2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9" name="Google Shape;2669;p64"/>
          <p:cNvGrpSpPr/>
          <p:nvPr/>
        </p:nvGrpSpPr>
        <p:grpSpPr>
          <a:xfrm>
            <a:off x="5288128" y="3932408"/>
            <a:ext cx="728128" cy="835485"/>
            <a:chOff x="4969003" y="2848075"/>
            <a:chExt cx="1104115" cy="1487157"/>
          </a:xfrm>
        </p:grpSpPr>
        <p:sp>
          <p:nvSpPr>
            <p:cNvPr id="2670" name="Google Shape;2670;p64"/>
            <p:cNvSpPr/>
            <p:nvPr/>
          </p:nvSpPr>
          <p:spPr>
            <a:xfrm>
              <a:off x="5319601" y="3574383"/>
              <a:ext cx="698060" cy="755614"/>
            </a:xfrm>
            <a:custGeom>
              <a:avLst/>
              <a:gdLst/>
              <a:ahLst/>
              <a:cxnLst/>
              <a:rect l="l" t="t" r="r" b="b"/>
              <a:pathLst>
                <a:path w="36277" h="39268" extrusionOk="0">
                  <a:moveTo>
                    <a:pt x="17567" y="0"/>
                  </a:moveTo>
                  <a:lnTo>
                    <a:pt x="15609" y="109"/>
                  </a:lnTo>
                  <a:lnTo>
                    <a:pt x="13651" y="272"/>
                  </a:lnTo>
                  <a:lnTo>
                    <a:pt x="11802" y="490"/>
                  </a:lnTo>
                  <a:lnTo>
                    <a:pt x="10878" y="653"/>
                  </a:lnTo>
                  <a:lnTo>
                    <a:pt x="10008" y="870"/>
                  </a:lnTo>
                  <a:lnTo>
                    <a:pt x="9083" y="1088"/>
                  </a:lnTo>
                  <a:lnTo>
                    <a:pt x="8213" y="1414"/>
                  </a:lnTo>
                  <a:lnTo>
                    <a:pt x="7397" y="1795"/>
                  </a:lnTo>
                  <a:lnTo>
                    <a:pt x="6581" y="2230"/>
                  </a:lnTo>
                  <a:lnTo>
                    <a:pt x="5983" y="2556"/>
                  </a:lnTo>
                  <a:lnTo>
                    <a:pt x="5439" y="2992"/>
                  </a:lnTo>
                  <a:lnTo>
                    <a:pt x="5004" y="3372"/>
                  </a:lnTo>
                  <a:lnTo>
                    <a:pt x="4569" y="3807"/>
                  </a:lnTo>
                  <a:lnTo>
                    <a:pt x="4188" y="4297"/>
                  </a:lnTo>
                  <a:lnTo>
                    <a:pt x="3862" y="4732"/>
                  </a:lnTo>
                  <a:lnTo>
                    <a:pt x="3535" y="5221"/>
                  </a:lnTo>
                  <a:lnTo>
                    <a:pt x="3263" y="5765"/>
                  </a:lnTo>
                  <a:lnTo>
                    <a:pt x="2828" y="6853"/>
                  </a:lnTo>
                  <a:lnTo>
                    <a:pt x="2448" y="7995"/>
                  </a:lnTo>
                  <a:lnTo>
                    <a:pt x="2121" y="9192"/>
                  </a:lnTo>
                  <a:lnTo>
                    <a:pt x="1849" y="10443"/>
                  </a:lnTo>
                  <a:lnTo>
                    <a:pt x="0" y="17676"/>
                  </a:lnTo>
                  <a:lnTo>
                    <a:pt x="0" y="17785"/>
                  </a:lnTo>
                  <a:lnTo>
                    <a:pt x="0" y="17894"/>
                  </a:lnTo>
                  <a:lnTo>
                    <a:pt x="163" y="18002"/>
                  </a:lnTo>
                  <a:lnTo>
                    <a:pt x="327" y="18111"/>
                  </a:lnTo>
                  <a:lnTo>
                    <a:pt x="490" y="18057"/>
                  </a:lnTo>
                  <a:lnTo>
                    <a:pt x="707" y="18165"/>
                  </a:lnTo>
                  <a:lnTo>
                    <a:pt x="979" y="18274"/>
                  </a:lnTo>
                  <a:lnTo>
                    <a:pt x="1577" y="18437"/>
                  </a:lnTo>
                  <a:lnTo>
                    <a:pt x="2665" y="18601"/>
                  </a:lnTo>
                  <a:lnTo>
                    <a:pt x="3427" y="18709"/>
                  </a:lnTo>
                  <a:lnTo>
                    <a:pt x="4188" y="18709"/>
                  </a:lnTo>
                  <a:lnTo>
                    <a:pt x="5657" y="18764"/>
                  </a:lnTo>
                  <a:lnTo>
                    <a:pt x="5711" y="37092"/>
                  </a:lnTo>
                  <a:lnTo>
                    <a:pt x="5711" y="37527"/>
                  </a:lnTo>
                  <a:lnTo>
                    <a:pt x="5765" y="37908"/>
                  </a:lnTo>
                  <a:lnTo>
                    <a:pt x="5874" y="38234"/>
                  </a:lnTo>
                  <a:lnTo>
                    <a:pt x="6037" y="38561"/>
                  </a:lnTo>
                  <a:lnTo>
                    <a:pt x="6255" y="38778"/>
                  </a:lnTo>
                  <a:lnTo>
                    <a:pt x="6472" y="38887"/>
                  </a:lnTo>
                  <a:lnTo>
                    <a:pt x="7016" y="38887"/>
                  </a:lnTo>
                  <a:lnTo>
                    <a:pt x="7560" y="38778"/>
                  </a:lnTo>
                  <a:lnTo>
                    <a:pt x="8104" y="38669"/>
                  </a:lnTo>
                  <a:lnTo>
                    <a:pt x="9246" y="38669"/>
                  </a:lnTo>
                  <a:lnTo>
                    <a:pt x="10388" y="38724"/>
                  </a:lnTo>
                  <a:lnTo>
                    <a:pt x="12672" y="38887"/>
                  </a:lnTo>
                  <a:lnTo>
                    <a:pt x="14957" y="39104"/>
                  </a:lnTo>
                  <a:lnTo>
                    <a:pt x="17295" y="39268"/>
                  </a:lnTo>
                  <a:lnTo>
                    <a:pt x="20450" y="39268"/>
                  </a:lnTo>
                  <a:lnTo>
                    <a:pt x="21266" y="39159"/>
                  </a:lnTo>
                  <a:lnTo>
                    <a:pt x="22027" y="39050"/>
                  </a:lnTo>
                  <a:lnTo>
                    <a:pt x="22788" y="38941"/>
                  </a:lnTo>
                  <a:lnTo>
                    <a:pt x="23550" y="38778"/>
                  </a:lnTo>
                  <a:lnTo>
                    <a:pt x="26160" y="38724"/>
                  </a:lnTo>
                  <a:lnTo>
                    <a:pt x="28771" y="38615"/>
                  </a:lnTo>
                  <a:lnTo>
                    <a:pt x="31382" y="38343"/>
                  </a:lnTo>
                  <a:lnTo>
                    <a:pt x="33992" y="37962"/>
                  </a:lnTo>
                  <a:lnTo>
                    <a:pt x="33883" y="34753"/>
                  </a:lnTo>
                  <a:lnTo>
                    <a:pt x="33829" y="31545"/>
                  </a:lnTo>
                  <a:lnTo>
                    <a:pt x="33883" y="30892"/>
                  </a:lnTo>
                  <a:lnTo>
                    <a:pt x="33938" y="30131"/>
                  </a:lnTo>
                  <a:lnTo>
                    <a:pt x="34101" y="28445"/>
                  </a:lnTo>
                  <a:lnTo>
                    <a:pt x="34155" y="27574"/>
                  </a:lnTo>
                  <a:lnTo>
                    <a:pt x="34101" y="26704"/>
                  </a:lnTo>
                  <a:lnTo>
                    <a:pt x="33992" y="25943"/>
                  </a:lnTo>
                  <a:lnTo>
                    <a:pt x="33883" y="25616"/>
                  </a:lnTo>
                  <a:lnTo>
                    <a:pt x="33720" y="25290"/>
                  </a:lnTo>
                  <a:lnTo>
                    <a:pt x="33612" y="22462"/>
                  </a:lnTo>
                  <a:lnTo>
                    <a:pt x="33612" y="21266"/>
                  </a:lnTo>
                  <a:lnTo>
                    <a:pt x="33666" y="20069"/>
                  </a:lnTo>
                  <a:lnTo>
                    <a:pt x="34971" y="20123"/>
                  </a:lnTo>
                  <a:lnTo>
                    <a:pt x="35569" y="20178"/>
                  </a:lnTo>
                  <a:lnTo>
                    <a:pt x="36222" y="20232"/>
                  </a:lnTo>
                  <a:lnTo>
                    <a:pt x="36276" y="19525"/>
                  </a:lnTo>
                  <a:lnTo>
                    <a:pt x="36276" y="18764"/>
                  </a:lnTo>
                  <a:lnTo>
                    <a:pt x="36276" y="17295"/>
                  </a:lnTo>
                  <a:lnTo>
                    <a:pt x="36059" y="14304"/>
                  </a:lnTo>
                  <a:lnTo>
                    <a:pt x="35896" y="11530"/>
                  </a:lnTo>
                  <a:lnTo>
                    <a:pt x="35733" y="8757"/>
                  </a:lnTo>
                  <a:lnTo>
                    <a:pt x="35678" y="7778"/>
                  </a:lnTo>
                  <a:lnTo>
                    <a:pt x="35569" y="6799"/>
                  </a:lnTo>
                  <a:lnTo>
                    <a:pt x="35352" y="5820"/>
                  </a:lnTo>
                  <a:lnTo>
                    <a:pt x="35080" y="4895"/>
                  </a:lnTo>
                  <a:lnTo>
                    <a:pt x="34862" y="4406"/>
                  </a:lnTo>
                  <a:lnTo>
                    <a:pt x="34590" y="3916"/>
                  </a:lnTo>
                  <a:lnTo>
                    <a:pt x="34319" y="3481"/>
                  </a:lnTo>
                  <a:lnTo>
                    <a:pt x="33938" y="3100"/>
                  </a:lnTo>
                  <a:lnTo>
                    <a:pt x="33503" y="2665"/>
                  </a:lnTo>
                  <a:lnTo>
                    <a:pt x="32959" y="2339"/>
                  </a:lnTo>
                  <a:lnTo>
                    <a:pt x="32415" y="2067"/>
                  </a:lnTo>
                  <a:lnTo>
                    <a:pt x="31871" y="1795"/>
                  </a:lnTo>
                  <a:lnTo>
                    <a:pt x="31273" y="1632"/>
                  </a:lnTo>
                  <a:lnTo>
                    <a:pt x="30620" y="1469"/>
                  </a:lnTo>
                  <a:lnTo>
                    <a:pt x="29424" y="1142"/>
                  </a:lnTo>
                  <a:lnTo>
                    <a:pt x="27466" y="816"/>
                  </a:lnTo>
                  <a:lnTo>
                    <a:pt x="25508" y="490"/>
                  </a:lnTo>
                  <a:lnTo>
                    <a:pt x="23550" y="272"/>
                  </a:lnTo>
                  <a:lnTo>
                    <a:pt x="21592" y="109"/>
                  </a:lnTo>
                  <a:lnTo>
                    <a:pt x="195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4"/>
            <p:cNvSpPr/>
            <p:nvPr/>
          </p:nvSpPr>
          <p:spPr>
            <a:xfrm>
              <a:off x="5314367" y="3569149"/>
              <a:ext cx="708528" cy="766082"/>
            </a:xfrm>
            <a:custGeom>
              <a:avLst/>
              <a:gdLst/>
              <a:ahLst/>
              <a:cxnLst/>
              <a:rect l="l" t="t" r="r" b="b"/>
              <a:pathLst>
                <a:path w="36821" h="39812" extrusionOk="0">
                  <a:moveTo>
                    <a:pt x="18655" y="544"/>
                  </a:moveTo>
                  <a:lnTo>
                    <a:pt x="21211" y="599"/>
                  </a:lnTo>
                  <a:lnTo>
                    <a:pt x="23768" y="762"/>
                  </a:lnTo>
                  <a:lnTo>
                    <a:pt x="26269" y="1088"/>
                  </a:lnTo>
                  <a:lnTo>
                    <a:pt x="27575" y="1306"/>
                  </a:lnTo>
                  <a:lnTo>
                    <a:pt x="28880" y="1523"/>
                  </a:lnTo>
                  <a:lnTo>
                    <a:pt x="30185" y="1795"/>
                  </a:lnTo>
                  <a:lnTo>
                    <a:pt x="31490" y="2176"/>
                  </a:lnTo>
                  <a:lnTo>
                    <a:pt x="32034" y="2339"/>
                  </a:lnTo>
                  <a:lnTo>
                    <a:pt x="32633" y="2556"/>
                  </a:lnTo>
                  <a:lnTo>
                    <a:pt x="33122" y="2883"/>
                  </a:lnTo>
                  <a:lnTo>
                    <a:pt x="33612" y="3209"/>
                  </a:lnTo>
                  <a:lnTo>
                    <a:pt x="34101" y="3644"/>
                  </a:lnTo>
                  <a:lnTo>
                    <a:pt x="34482" y="4134"/>
                  </a:lnTo>
                  <a:lnTo>
                    <a:pt x="34808" y="4678"/>
                  </a:lnTo>
                  <a:lnTo>
                    <a:pt x="35080" y="5276"/>
                  </a:lnTo>
                  <a:lnTo>
                    <a:pt x="35352" y="6146"/>
                  </a:lnTo>
                  <a:lnTo>
                    <a:pt x="35570" y="7016"/>
                  </a:lnTo>
                  <a:lnTo>
                    <a:pt x="35678" y="7941"/>
                  </a:lnTo>
                  <a:lnTo>
                    <a:pt x="35733" y="8865"/>
                  </a:lnTo>
                  <a:lnTo>
                    <a:pt x="36005" y="12944"/>
                  </a:lnTo>
                  <a:lnTo>
                    <a:pt x="36222" y="16751"/>
                  </a:lnTo>
                  <a:lnTo>
                    <a:pt x="36277" y="18601"/>
                  </a:lnTo>
                  <a:lnTo>
                    <a:pt x="36277" y="19580"/>
                  </a:lnTo>
                  <a:lnTo>
                    <a:pt x="36240" y="20207"/>
                  </a:lnTo>
                  <a:lnTo>
                    <a:pt x="36240" y="20207"/>
                  </a:lnTo>
                  <a:lnTo>
                    <a:pt x="35896" y="20178"/>
                  </a:lnTo>
                  <a:lnTo>
                    <a:pt x="35243" y="20123"/>
                  </a:lnTo>
                  <a:lnTo>
                    <a:pt x="33938" y="20069"/>
                  </a:lnTo>
                  <a:lnTo>
                    <a:pt x="33829" y="20123"/>
                  </a:lnTo>
                  <a:lnTo>
                    <a:pt x="33775" y="20178"/>
                  </a:lnTo>
                  <a:lnTo>
                    <a:pt x="33720" y="20232"/>
                  </a:lnTo>
                  <a:lnTo>
                    <a:pt x="33666" y="20341"/>
                  </a:lnTo>
                  <a:lnTo>
                    <a:pt x="33612" y="21374"/>
                  </a:lnTo>
                  <a:lnTo>
                    <a:pt x="33612" y="22353"/>
                  </a:lnTo>
                  <a:lnTo>
                    <a:pt x="33666" y="24311"/>
                  </a:lnTo>
                  <a:lnTo>
                    <a:pt x="33720" y="25290"/>
                  </a:lnTo>
                  <a:lnTo>
                    <a:pt x="33720" y="25508"/>
                  </a:lnTo>
                  <a:lnTo>
                    <a:pt x="33775" y="25671"/>
                  </a:lnTo>
                  <a:lnTo>
                    <a:pt x="33884" y="25997"/>
                  </a:lnTo>
                  <a:lnTo>
                    <a:pt x="33992" y="26324"/>
                  </a:lnTo>
                  <a:lnTo>
                    <a:pt x="34101" y="26704"/>
                  </a:lnTo>
                  <a:lnTo>
                    <a:pt x="34155" y="27357"/>
                  </a:lnTo>
                  <a:lnTo>
                    <a:pt x="34155" y="28118"/>
                  </a:lnTo>
                  <a:lnTo>
                    <a:pt x="34101" y="28825"/>
                  </a:lnTo>
                  <a:lnTo>
                    <a:pt x="33992" y="30348"/>
                  </a:lnTo>
                  <a:lnTo>
                    <a:pt x="33884" y="31110"/>
                  </a:lnTo>
                  <a:lnTo>
                    <a:pt x="33884" y="31925"/>
                  </a:lnTo>
                  <a:lnTo>
                    <a:pt x="33829" y="33503"/>
                  </a:lnTo>
                  <a:lnTo>
                    <a:pt x="33884" y="35841"/>
                  </a:lnTo>
                  <a:lnTo>
                    <a:pt x="33981" y="37991"/>
                  </a:lnTo>
                  <a:lnTo>
                    <a:pt x="33981" y="37991"/>
                  </a:lnTo>
                  <a:lnTo>
                    <a:pt x="31817" y="38343"/>
                  </a:lnTo>
                  <a:lnTo>
                    <a:pt x="29424" y="38561"/>
                  </a:lnTo>
                  <a:lnTo>
                    <a:pt x="27031" y="38724"/>
                  </a:lnTo>
                  <a:lnTo>
                    <a:pt x="24638" y="38778"/>
                  </a:lnTo>
                  <a:lnTo>
                    <a:pt x="23822" y="38778"/>
                  </a:lnTo>
                  <a:lnTo>
                    <a:pt x="23604" y="38833"/>
                  </a:lnTo>
                  <a:lnTo>
                    <a:pt x="22408" y="39050"/>
                  </a:lnTo>
                  <a:lnTo>
                    <a:pt x="21266" y="39213"/>
                  </a:lnTo>
                  <a:lnTo>
                    <a:pt x="20069" y="39268"/>
                  </a:lnTo>
                  <a:lnTo>
                    <a:pt x="18927" y="39322"/>
                  </a:lnTo>
                  <a:lnTo>
                    <a:pt x="17785" y="39268"/>
                  </a:lnTo>
                  <a:lnTo>
                    <a:pt x="15446" y="39105"/>
                  </a:lnTo>
                  <a:lnTo>
                    <a:pt x="13053" y="38887"/>
                  </a:lnTo>
                  <a:lnTo>
                    <a:pt x="10660" y="38724"/>
                  </a:lnTo>
                  <a:lnTo>
                    <a:pt x="9464" y="38669"/>
                  </a:lnTo>
                  <a:lnTo>
                    <a:pt x="8322" y="38669"/>
                  </a:lnTo>
                  <a:lnTo>
                    <a:pt x="7941" y="38778"/>
                  </a:lnTo>
                  <a:lnTo>
                    <a:pt x="7560" y="38833"/>
                  </a:lnTo>
                  <a:lnTo>
                    <a:pt x="7125" y="38887"/>
                  </a:lnTo>
                  <a:lnTo>
                    <a:pt x="6799" y="38887"/>
                  </a:lnTo>
                  <a:lnTo>
                    <a:pt x="6581" y="38778"/>
                  </a:lnTo>
                  <a:lnTo>
                    <a:pt x="6418" y="38561"/>
                  </a:lnTo>
                  <a:lnTo>
                    <a:pt x="6309" y="38343"/>
                  </a:lnTo>
                  <a:lnTo>
                    <a:pt x="6255" y="38126"/>
                  </a:lnTo>
                  <a:lnTo>
                    <a:pt x="6255" y="37582"/>
                  </a:lnTo>
                  <a:lnTo>
                    <a:pt x="6255" y="37092"/>
                  </a:lnTo>
                  <a:lnTo>
                    <a:pt x="6255" y="34699"/>
                  </a:lnTo>
                  <a:lnTo>
                    <a:pt x="6255" y="29913"/>
                  </a:lnTo>
                  <a:lnTo>
                    <a:pt x="6200" y="19036"/>
                  </a:lnTo>
                  <a:lnTo>
                    <a:pt x="6200" y="18927"/>
                  </a:lnTo>
                  <a:lnTo>
                    <a:pt x="6146" y="18818"/>
                  </a:lnTo>
                  <a:lnTo>
                    <a:pt x="6037" y="18764"/>
                  </a:lnTo>
                  <a:lnTo>
                    <a:pt x="5929" y="18764"/>
                  </a:lnTo>
                  <a:lnTo>
                    <a:pt x="4406" y="18709"/>
                  </a:lnTo>
                  <a:lnTo>
                    <a:pt x="3699" y="18655"/>
                  </a:lnTo>
                  <a:lnTo>
                    <a:pt x="2937" y="18601"/>
                  </a:lnTo>
                  <a:lnTo>
                    <a:pt x="1849" y="18437"/>
                  </a:lnTo>
                  <a:lnTo>
                    <a:pt x="1360" y="18329"/>
                  </a:lnTo>
                  <a:lnTo>
                    <a:pt x="1142" y="18220"/>
                  </a:lnTo>
                  <a:lnTo>
                    <a:pt x="871" y="18111"/>
                  </a:lnTo>
                  <a:lnTo>
                    <a:pt x="762" y="18057"/>
                  </a:lnTo>
                  <a:lnTo>
                    <a:pt x="599" y="18111"/>
                  </a:lnTo>
                  <a:lnTo>
                    <a:pt x="544" y="18057"/>
                  </a:lnTo>
                  <a:lnTo>
                    <a:pt x="599" y="17894"/>
                  </a:lnTo>
                  <a:lnTo>
                    <a:pt x="653" y="17622"/>
                  </a:lnTo>
                  <a:lnTo>
                    <a:pt x="816" y="16969"/>
                  </a:lnTo>
                  <a:lnTo>
                    <a:pt x="1142" y="15664"/>
                  </a:lnTo>
                  <a:lnTo>
                    <a:pt x="1795" y="13108"/>
                  </a:lnTo>
                  <a:lnTo>
                    <a:pt x="2339" y="10932"/>
                  </a:lnTo>
                  <a:lnTo>
                    <a:pt x="2883" y="8702"/>
                  </a:lnTo>
                  <a:lnTo>
                    <a:pt x="3155" y="7886"/>
                  </a:lnTo>
                  <a:lnTo>
                    <a:pt x="3427" y="7016"/>
                  </a:lnTo>
                  <a:lnTo>
                    <a:pt x="3807" y="6200"/>
                  </a:lnTo>
                  <a:lnTo>
                    <a:pt x="4188" y="5385"/>
                  </a:lnTo>
                  <a:lnTo>
                    <a:pt x="4732" y="4623"/>
                  </a:lnTo>
                  <a:lnTo>
                    <a:pt x="5385" y="3916"/>
                  </a:lnTo>
                  <a:lnTo>
                    <a:pt x="6092" y="3318"/>
                  </a:lnTo>
                  <a:lnTo>
                    <a:pt x="6853" y="2774"/>
                  </a:lnTo>
                  <a:lnTo>
                    <a:pt x="7941" y="2230"/>
                  </a:lnTo>
                  <a:lnTo>
                    <a:pt x="9029" y="1741"/>
                  </a:lnTo>
                  <a:lnTo>
                    <a:pt x="10171" y="1414"/>
                  </a:lnTo>
                  <a:lnTo>
                    <a:pt x="11367" y="1142"/>
                  </a:lnTo>
                  <a:lnTo>
                    <a:pt x="12564" y="925"/>
                  </a:lnTo>
                  <a:lnTo>
                    <a:pt x="13760" y="816"/>
                  </a:lnTo>
                  <a:lnTo>
                    <a:pt x="16099" y="653"/>
                  </a:lnTo>
                  <a:lnTo>
                    <a:pt x="18655" y="544"/>
                  </a:lnTo>
                  <a:close/>
                  <a:moveTo>
                    <a:pt x="18057" y="0"/>
                  </a:moveTo>
                  <a:lnTo>
                    <a:pt x="16697" y="55"/>
                  </a:lnTo>
                  <a:lnTo>
                    <a:pt x="15392" y="109"/>
                  </a:lnTo>
                  <a:lnTo>
                    <a:pt x="14141" y="218"/>
                  </a:lnTo>
                  <a:lnTo>
                    <a:pt x="12836" y="381"/>
                  </a:lnTo>
                  <a:lnTo>
                    <a:pt x="11530" y="544"/>
                  </a:lnTo>
                  <a:lnTo>
                    <a:pt x="10280" y="816"/>
                  </a:lnTo>
                  <a:lnTo>
                    <a:pt x="9029" y="1197"/>
                  </a:lnTo>
                  <a:lnTo>
                    <a:pt x="7832" y="1686"/>
                  </a:lnTo>
                  <a:lnTo>
                    <a:pt x="7288" y="1958"/>
                  </a:lnTo>
                  <a:lnTo>
                    <a:pt x="6690" y="2230"/>
                  </a:lnTo>
                  <a:lnTo>
                    <a:pt x="5874" y="2774"/>
                  </a:lnTo>
                  <a:lnTo>
                    <a:pt x="5113" y="3427"/>
                  </a:lnTo>
                  <a:lnTo>
                    <a:pt x="4406" y="4188"/>
                  </a:lnTo>
                  <a:lnTo>
                    <a:pt x="3807" y="4950"/>
                  </a:lnTo>
                  <a:lnTo>
                    <a:pt x="3372" y="5820"/>
                  </a:lnTo>
                  <a:lnTo>
                    <a:pt x="2992" y="6744"/>
                  </a:lnTo>
                  <a:lnTo>
                    <a:pt x="2665" y="7669"/>
                  </a:lnTo>
                  <a:lnTo>
                    <a:pt x="2393" y="8593"/>
                  </a:lnTo>
                  <a:lnTo>
                    <a:pt x="1632" y="11367"/>
                  </a:lnTo>
                  <a:lnTo>
                    <a:pt x="979" y="14141"/>
                  </a:lnTo>
                  <a:lnTo>
                    <a:pt x="163" y="17241"/>
                  </a:lnTo>
                  <a:lnTo>
                    <a:pt x="55" y="17785"/>
                  </a:lnTo>
                  <a:lnTo>
                    <a:pt x="0" y="18111"/>
                  </a:lnTo>
                  <a:lnTo>
                    <a:pt x="55" y="18220"/>
                  </a:lnTo>
                  <a:lnTo>
                    <a:pt x="109" y="18383"/>
                  </a:lnTo>
                  <a:lnTo>
                    <a:pt x="272" y="18492"/>
                  </a:lnTo>
                  <a:lnTo>
                    <a:pt x="490" y="18601"/>
                  </a:lnTo>
                  <a:lnTo>
                    <a:pt x="653" y="18601"/>
                  </a:lnTo>
                  <a:lnTo>
                    <a:pt x="679" y="18594"/>
                  </a:lnTo>
                  <a:lnTo>
                    <a:pt x="871" y="18709"/>
                  </a:lnTo>
                  <a:lnTo>
                    <a:pt x="1142" y="18818"/>
                  </a:lnTo>
                  <a:lnTo>
                    <a:pt x="1632" y="18927"/>
                  </a:lnTo>
                  <a:lnTo>
                    <a:pt x="2774" y="19090"/>
                  </a:lnTo>
                  <a:lnTo>
                    <a:pt x="3590" y="19199"/>
                  </a:lnTo>
                  <a:lnTo>
                    <a:pt x="4351" y="19253"/>
                  </a:lnTo>
                  <a:lnTo>
                    <a:pt x="5711" y="19300"/>
                  </a:lnTo>
                  <a:lnTo>
                    <a:pt x="5711" y="19300"/>
                  </a:lnTo>
                  <a:lnTo>
                    <a:pt x="5711" y="29097"/>
                  </a:lnTo>
                  <a:lnTo>
                    <a:pt x="5711" y="34047"/>
                  </a:lnTo>
                  <a:lnTo>
                    <a:pt x="5711" y="36603"/>
                  </a:lnTo>
                  <a:lnTo>
                    <a:pt x="5711" y="37636"/>
                  </a:lnTo>
                  <a:lnTo>
                    <a:pt x="5765" y="38180"/>
                  </a:lnTo>
                  <a:lnTo>
                    <a:pt x="5874" y="38669"/>
                  </a:lnTo>
                  <a:lnTo>
                    <a:pt x="6092" y="38996"/>
                  </a:lnTo>
                  <a:lnTo>
                    <a:pt x="6364" y="39268"/>
                  </a:lnTo>
                  <a:lnTo>
                    <a:pt x="6690" y="39376"/>
                  </a:lnTo>
                  <a:lnTo>
                    <a:pt x="7071" y="39431"/>
                  </a:lnTo>
                  <a:lnTo>
                    <a:pt x="7451" y="39376"/>
                  </a:lnTo>
                  <a:lnTo>
                    <a:pt x="7832" y="39322"/>
                  </a:lnTo>
                  <a:lnTo>
                    <a:pt x="8322" y="39213"/>
                  </a:lnTo>
                  <a:lnTo>
                    <a:pt x="10008" y="39213"/>
                  </a:lnTo>
                  <a:lnTo>
                    <a:pt x="11258" y="39268"/>
                  </a:lnTo>
                  <a:lnTo>
                    <a:pt x="13760" y="39485"/>
                  </a:lnTo>
                  <a:lnTo>
                    <a:pt x="16153" y="39703"/>
                  </a:lnTo>
                  <a:lnTo>
                    <a:pt x="17350" y="39757"/>
                  </a:lnTo>
                  <a:lnTo>
                    <a:pt x="18546" y="39812"/>
                  </a:lnTo>
                  <a:lnTo>
                    <a:pt x="19743" y="39812"/>
                  </a:lnTo>
                  <a:lnTo>
                    <a:pt x="20939" y="39757"/>
                  </a:lnTo>
                  <a:lnTo>
                    <a:pt x="22136" y="39648"/>
                  </a:lnTo>
                  <a:lnTo>
                    <a:pt x="23278" y="39431"/>
                  </a:lnTo>
                  <a:lnTo>
                    <a:pt x="23659" y="39376"/>
                  </a:lnTo>
                  <a:lnTo>
                    <a:pt x="24039" y="39322"/>
                  </a:lnTo>
                  <a:lnTo>
                    <a:pt x="26052" y="39322"/>
                  </a:lnTo>
                  <a:lnTo>
                    <a:pt x="27411" y="39268"/>
                  </a:lnTo>
                  <a:lnTo>
                    <a:pt x="28826" y="39159"/>
                  </a:lnTo>
                  <a:lnTo>
                    <a:pt x="30185" y="39050"/>
                  </a:lnTo>
                  <a:lnTo>
                    <a:pt x="31545" y="38887"/>
                  </a:lnTo>
                  <a:lnTo>
                    <a:pt x="32959" y="38724"/>
                  </a:lnTo>
                  <a:lnTo>
                    <a:pt x="34319" y="38506"/>
                  </a:lnTo>
                  <a:lnTo>
                    <a:pt x="34373" y="38452"/>
                  </a:lnTo>
                  <a:lnTo>
                    <a:pt x="34427" y="38397"/>
                  </a:lnTo>
                  <a:lnTo>
                    <a:pt x="34482" y="38234"/>
                  </a:lnTo>
                  <a:lnTo>
                    <a:pt x="34427" y="36113"/>
                  </a:lnTo>
                  <a:lnTo>
                    <a:pt x="34373" y="34047"/>
                  </a:lnTo>
                  <a:lnTo>
                    <a:pt x="34373" y="32361"/>
                  </a:lnTo>
                  <a:lnTo>
                    <a:pt x="34427" y="31545"/>
                  </a:lnTo>
                  <a:lnTo>
                    <a:pt x="34482" y="30675"/>
                  </a:lnTo>
                  <a:lnTo>
                    <a:pt x="34645" y="29206"/>
                  </a:lnTo>
                  <a:lnTo>
                    <a:pt x="34699" y="28445"/>
                  </a:lnTo>
                  <a:lnTo>
                    <a:pt x="34699" y="27738"/>
                  </a:lnTo>
                  <a:lnTo>
                    <a:pt x="34645" y="27031"/>
                  </a:lnTo>
                  <a:lnTo>
                    <a:pt x="34536" y="26324"/>
                  </a:lnTo>
                  <a:lnTo>
                    <a:pt x="34373" y="25671"/>
                  </a:lnTo>
                  <a:lnTo>
                    <a:pt x="34264" y="25290"/>
                  </a:lnTo>
                  <a:lnTo>
                    <a:pt x="34210" y="24910"/>
                  </a:lnTo>
                  <a:lnTo>
                    <a:pt x="34155" y="22625"/>
                  </a:lnTo>
                  <a:lnTo>
                    <a:pt x="34155" y="21483"/>
                  </a:lnTo>
                  <a:lnTo>
                    <a:pt x="34196" y="20624"/>
                  </a:lnTo>
                  <a:lnTo>
                    <a:pt x="34196" y="20624"/>
                  </a:lnTo>
                  <a:lnTo>
                    <a:pt x="35189" y="20667"/>
                  </a:lnTo>
                  <a:lnTo>
                    <a:pt x="35787" y="20722"/>
                  </a:lnTo>
                  <a:lnTo>
                    <a:pt x="36440" y="20776"/>
                  </a:lnTo>
                  <a:lnTo>
                    <a:pt x="36548" y="20776"/>
                  </a:lnTo>
                  <a:lnTo>
                    <a:pt x="36657" y="20722"/>
                  </a:lnTo>
                  <a:lnTo>
                    <a:pt x="36712" y="20613"/>
                  </a:lnTo>
                  <a:lnTo>
                    <a:pt x="36766" y="20504"/>
                  </a:lnTo>
                  <a:lnTo>
                    <a:pt x="36820" y="19580"/>
                  </a:lnTo>
                  <a:lnTo>
                    <a:pt x="36820" y="18601"/>
                  </a:lnTo>
                  <a:lnTo>
                    <a:pt x="36712" y="16697"/>
                  </a:lnTo>
                  <a:lnTo>
                    <a:pt x="36494" y="12781"/>
                  </a:lnTo>
                  <a:lnTo>
                    <a:pt x="36277" y="8757"/>
                  </a:lnTo>
                  <a:lnTo>
                    <a:pt x="36168" y="7832"/>
                  </a:lnTo>
                  <a:lnTo>
                    <a:pt x="36059" y="6907"/>
                  </a:lnTo>
                  <a:lnTo>
                    <a:pt x="35896" y="5983"/>
                  </a:lnTo>
                  <a:lnTo>
                    <a:pt x="35624" y="5113"/>
                  </a:lnTo>
                  <a:lnTo>
                    <a:pt x="35352" y="4569"/>
                  </a:lnTo>
                  <a:lnTo>
                    <a:pt x="35080" y="4079"/>
                  </a:lnTo>
                  <a:lnTo>
                    <a:pt x="34754" y="3644"/>
                  </a:lnTo>
                  <a:lnTo>
                    <a:pt x="34427" y="3209"/>
                  </a:lnTo>
                  <a:lnTo>
                    <a:pt x="33992" y="2828"/>
                  </a:lnTo>
                  <a:lnTo>
                    <a:pt x="33557" y="2502"/>
                  </a:lnTo>
                  <a:lnTo>
                    <a:pt x="33068" y="2230"/>
                  </a:lnTo>
                  <a:lnTo>
                    <a:pt x="32524" y="1958"/>
                  </a:lnTo>
                  <a:lnTo>
                    <a:pt x="31980" y="1741"/>
                  </a:lnTo>
                  <a:lnTo>
                    <a:pt x="31382" y="1578"/>
                  </a:lnTo>
                  <a:lnTo>
                    <a:pt x="30185" y="1251"/>
                  </a:lnTo>
                  <a:lnTo>
                    <a:pt x="28934" y="979"/>
                  </a:lnTo>
                  <a:lnTo>
                    <a:pt x="27738" y="762"/>
                  </a:lnTo>
                  <a:lnTo>
                    <a:pt x="26378" y="544"/>
                  </a:lnTo>
                  <a:lnTo>
                    <a:pt x="24964" y="381"/>
                  </a:lnTo>
                  <a:lnTo>
                    <a:pt x="23604" y="218"/>
                  </a:lnTo>
                  <a:lnTo>
                    <a:pt x="22245" y="109"/>
                  </a:lnTo>
                  <a:lnTo>
                    <a:pt x="20831" y="55"/>
                  </a:lnTo>
                  <a:lnTo>
                    <a:pt x="194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4"/>
            <p:cNvSpPr/>
            <p:nvPr/>
          </p:nvSpPr>
          <p:spPr>
            <a:xfrm>
              <a:off x="5838687" y="4196031"/>
              <a:ext cx="33501" cy="31404"/>
            </a:xfrm>
            <a:custGeom>
              <a:avLst/>
              <a:gdLst/>
              <a:ahLst/>
              <a:cxnLst/>
              <a:rect l="l" t="t" r="r" b="b"/>
              <a:pathLst>
                <a:path w="1741" h="1632" extrusionOk="0">
                  <a:moveTo>
                    <a:pt x="1360" y="0"/>
                  </a:moveTo>
                  <a:lnTo>
                    <a:pt x="1251" y="54"/>
                  </a:lnTo>
                  <a:lnTo>
                    <a:pt x="1142" y="163"/>
                  </a:lnTo>
                  <a:lnTo>
                    <a:pt x="1088" y="272"/>
                  </a:lnTo>
                  <a:lnTo>
                    <a:pt x="1088" y="870"/>
                  </a:lnTo>
                  <a:lnTo>
                    <a:pt x="1142" y="979"/>
                  </a:lnTo>
                  <a:lnTo>
                    <a:pt x="1197" y="1088"/>
                  </a:lnTo>
                  <a:lnTo>
                    <a:pt x="1251" y="1142"/>
                  </a:lnTo>
                  <a:lnTo>
                    <a:pt x="1360" y="1197"/>
                  </a:lnTo>
                  <a:lnTo>
                    <a:pt x="1523" y="1197"/>
                  </a:lnTo>
                  <a:lnTo>
                    <a:pt x="1632" y="1142"/>
                  </a:lnTo>
                  <a:lnTo>
                    <a:pt x="1686" y="1033"/>
                  </a:lnTo>
                  <a:lnTo>
                    <a:pt x="1741" y="925"/>
                  </a:lnTo>
                  <a:lnTo>
                    <a:pt x="1741" y="326"/>
                  </a:lnTo>
                  <a:lnTo>
                    <a:pt x="1686" y="218"/>
                  </a:lnTo>
                  <a:lnTo>
                    <a:pt x="1632" y="109"/>
                  </a:lnTo>
                  <a:lnTo>
                    <a:pt x="1578" y="54"/>
                  </a:lnTo>
                  <a:lnTo>
                    <a:pt x="1469" y="0"/>
                  </a:lnTo>
                  <a:close/>
                  <a:moveTo>
                    <a:pt x="218" y="653"/>
                  </a:moveTo>
                  <a:lnTo>
                    <a:pt x="109" y="761"/>
                  </a:lnTo>
                  <a:lnTo>
                    <a:pt x="55" y="870"/>
                  </a:lnTo>
                  <a:lnTo>
                    <a:pt x="0" y="1033"/>
                  </a:lnTo>
                  <a:lnTo>
                    <a:pt x="0" y="1197"/>
                  </a:lnTo>
                  <a:lnTo>
                    <a:pt x="55" y="1360"/>
                  </a:lnTo>
                  <a:lnTo>
                    <a:pt x="163" y="1523"/>
                  </a:lnTo>
                  <a:lnTo>
                    <a:pt x="272" y="1577"/>
                  </a:lnTo>
                  <a:lnTo>
                    <a:pt x="381" y="1632"/>
                  </a:lnTo>
                  <a:lnTo>
                    <a:pt x="490" y="1632"/>
                  </a:lnTo>
                  <a:lnTo>
                    <a:pt x="599" y="1577"/>
                  </a:lnTo>
                  <a:lnTo>
                    <a:pt x="653" y="1469"/>
                  </a:lnTo>
                  <a:lnTo>
                    <a:pt x="707" y="1360"/>
                  </a:lnTo>
                  <a:lnTo>
                    <a:pt x="707" y="1251"/>
                  </a:lnTo>
                  <a:lnTo>
                    <a:pt x="653" y="1142"/>
                  </a:lnTo>
                  <a:lnTo>
                    <a:pt x="599" y="1088"/>
                  </a:lnTo>
                  <a:lnTo>
                    <a:pt x="653" y="925"/>
                  </a:lnTo>
                  <a:lnTo>
                    <a:pt x="599" y="816"/>
                  </a:lnTo>
                  <a:lnTo>
                    <a:pt x="544" y="761"/>
                  </a:lnTo>
                  <a:lnTo>
                    <a:pt x="435" y="707"/>
                  </a:lnTo>
                  <a:lnTo>
                    <a:pt x="327" y="6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64"/>
            <p:cNvSpPr/>
            <p:nvPr/>
          </p:nvSpPr>
          <p:spPr>
            <a:xfrm>
              <a:off x="5750768" y="2853309"/>
              <a:ext cx="317136" cy="170604"/>
            </a:xfrm>
            <a:custGeom>
              <a:avLst/>
              <a:gdLst/>
              <a:ahLst/>
              <a:cxnLst/>
              <a:rect l="l" t="t" r="r" b="b"/>
              <a:pathLst>
                <a:path w="16481" h="8866" extrusionOk="0">
                  <a:moveTo>
                    <a:pt x="11259" y="1"/>
                  </a:moveTo>
                  <a:lnTo>
                    <a:pt x="10715" y="164"/>
                  </a:lnTo>
                  <a:lnTo>
                    <a:pt x="10226" y="381"/>
                  </a:lnTo>
                  <a:lnTo>
                    <a:pt x="9790" y="708"/>
                  </a:lnTo>
                  <a:lnTo>
                    <a:pt x="9355" y="1088"/>
                  </a:lnTo>
                  <a:lnTo>
                    <a:pt x="9029" y="1469"/>
                  </a:lnTo>
                  <a:lnTo>
                    <a:pt x="8811" y="1959"/>
                  </a:lnTo>
                  <a:lnTo>
                    <a:pt x="8648" y="2448"/>
                  </a:lnTo>
                  <a:lnTo>
                    <a:pt x="8594" y="2992"/>
                  </a:lnTo>
                  <a:lnTo>
                    <a:pt x="8540" y="2883"/>
                  </a:lnTo>
                  <a:lnTo>
                    <a:pt x="8431" y="2829"/>
                  </a:lnTo>
                  <a:lnTo>
                    <a:pt x="8213" y="2774"/>
                  </a:lnTo>
                  <a:lnTo>
                    <a:pt x="7941" y="2774"/>
                  </a:lnTo>
                  <a:lnTo>
                    <a:pt x="7724" y="2883"/>
                  </a:lnTo>
                  <a:lnTo>
                    <a:pt x="7506" y="3046"/>
                  </a:lnTo>
                  <a:lnTo>
                    <a:pt x="7343" y="3209"/>
                  </a:lnTo>
                  <a:lnTo>
                    <a:pt x="7071" y="3699"/>
                  </a:lnTo>
                  <a:lnTo>
                    <a:pt x="6854" y="3536"/>
                  </a:lnTo>
                  <a:lnTo>
                    <a:pt x="6582" y="3373"/>
                  </a:lnTo>
                  <a:lnTo>
                    <a:pt x="6310" y="3318"/>
                  </a:lnTo>
                  <a:lnTo>
                    <a:pt x="6038" y="3264"/>
                  </a:lnTo>
                  <a:lnTo>
                    <a:pt x="5766" y="3264"/>
                  </a:lnTo>
                  <a:lnTo>
                    <a:pt x="5494" y="3318"/>
                  </a:lnTo>
                  <a:lnTo>
                    <a:pt x="5222" y="3427"/>
                  </a:lnTo>
                  <a:lnTo>
                    <a:pt x="4950" y="3536"/>
                  </a:lnTo>
                  <a:lnTo>
                    <a:pt x="4732" y="3753"/>
                  </a:lnTo>
                  <a:lnTo>
                    <a:pt x="4515" y="3971"/>
                  </a:lnTo>
                  <a:lnTo>
                    <a:pt x="4352" y="4188"/>
                  </a:lnTo>
                  <a:lnTo>
                    <a:pt x="4243" y="4460"/>
                  </a:lnTo>
                  <a:lnTo>
                    <a:pt x="4189" y="4732"/>
                  </a:lnTo>
                  <a:lnTo>
                    <a:pt x="4134" y="5004"/>
                  </a:lnTo>
                  <a:lnTo>
                    <a:pt x="4134" y="5331"/>
                  </a:lnTo>
                  <a:lnTo>
                    <a:pt x="4243" y="5603"/>
                  </a:lnTo>
                  <a:lnTo>
                    <a:pt x="3699" y="5548"/>
                  </a:lnTo>
                  <a:lnTo>
                    <a:pt x="3155" y="5603"/>
                  </a:lnTo>
                  <a:lnTo>
                    <a:pt x="2611" y="5711"/>
                  </a:lnTo>
                  <a:lnTo>
                    <a:pt x="2067" y="5929"/>
                  </a:lnTo>
                  <a:lnTo>
                    <a:pt x="1578" y="6146"/>
                  </a:lnTo>
                  <a:lnTo>
                    <a:pt x="1143" y="6418"/>
                  </a:lnTo>
                  <a:lnTo>
                    <a:pt x="708" y="6799"/>
                  </a:lnTo>
                  <a:lnTo>
                    <a:pt x="327" y="7180"/>
                  </a:lnTo>
                  <a:lnTo>
                    <a:pt x="110" y="7506"/>
                  </a:lnTo>
                  <a:lnTo>
                    <a:pt x="55" y="7669"/>
                  </a:lnTo>
                  <a:lnTo>
                    <a:pt x="1" y="7887"/>
                  </a:lnTo>
                  <a:lnTo>
                    <a:pt x="55" y="8104"/>
                  </a:lnTo>
                  <a:lnTo>
                    <a:pt x="164" y="8322"/>
                  </a:lnTo>
                  <a:lnTo>
                    <a:pt x="273" y="8485"/>
                  </a:lnTo>
                  <a:lnTo>
                    <a:pt x="490" y="8594"/>
                  </a:lnTo>
                  <a:lnTo>
                    <a:pt x="708" y="8703"/>
                  </a:lnTo>
                  <a:lnTo>
                    <a:pt x="980" y="8811"/>
                  </a:lnTo>
                  <a:lnTo>
                    <a:pt x="1469" y="8866"/>
                  </a:lnTo>
                  <a:lnTo>
                    <a:pt x="2176" y="8866"/>
                  </a:lnTo>
                  <a:lnTo>
                    <a:pt x="2883" y="8811"/>
                  </a:lnTo>
                  <a:lnTo>
                    <a:pt x="3645" y="8757"/>
                  </a:lnTo>
                  <a:lnTo>
                    <a:pt x="4352" y="8757"/>
                  </a:lnTo>
                  <a:lnTo>
                    <a:pt x="6092" y="8866"/>
                  </a:lnTo>
                  <a:lnTo>
                    <a:pt x="9519" y="8866"/>
                  </a:lnTo>
                  <a:lnTo>
                    <a:pt x="11205" y="8811"/>
                  </a:lnTo>
                  <a:lnTo>
                    <a:pt x="12945" y="8648"/>
                  </a:lnTo>
                  <a:lnTo>
                    <a:pt x="14631" y="8431"/>
                  </a:lnTo>
                  <a:lnTo>
                    <a:pt x="15229" y="8267"/>
                  </a:lnTo>
                  <a:lnTo>
                    <a:pt x="15555" y="8159"/>
                  </a:lnTo>
                  <a:lnTo>
                    <a:pt x="15827" y="7996"/>
                  </a:lnTo>
                  <a:lnTo>
                    <a:pt x="16099" y="7832"/>
                  </a:lnTo>
                  <a:lnTo>
                    <a:pt x="16317" y="7560"/>
                  </a:lnTo>
                  <a:lnTo>
                    <a:pt x="16426" y="7234"/>
                  </a:lnTo>
                  <a:lnTo>
                    <a:pt x="16480" y="6908"/>
                  </a:lnTo>
                  <a:lnTo>
                    <a:pt x="16426" y="6690"/>
                  </a:lnTo>
                  <a:lnTo>
                    <a:pt x="16317" y="6418"/>
                  </a:lnTo>
                  <a:lnTo>
                    <a:pt x="16099" y="6255"/>
                  </a:lnTo>
                  <a:lnTo>
                    <a:pt x="15882" y="6038"/>
                  </a:lnTo>
                  <a:lnTo>
                    <a:pt x="15664" y="5929"/>
                  </a:lnTo>
                  <a:lnTo>
                    <a:pt x="15392" y="5766"/>
                  </a:lnTo>
                  <a:lnTo>
                    <a:pt x="14794" y="5603"/>
                  </a:lnTo>
                  <a:lnTo>
                    <a:pt x="15066" y="5113"/>
                  </a:lnTo>
                  <a:lnTo>
                    <a:pt x="15284" y="4678"/>
                  </a:lnTo>
                  <a:lnTo>
                    <a:pt x="15392" y="4134"/>
                  </a:lnTo>
                  <a:lnTo>
                    <a:pt x="15392" y="3645"/>
                  </a:lnTo>
                  <a:lnTo>
                    <a:pt x="15392" y="3101"/>
                  </a:lnTo>
                  <a:lnTo>
                    <a:pt x="15284" y="2557"/>
                  </a:lnTo>
                  <a:lnTo>
                    <a:pt x="15120" y="2067"/>
                  </a:lnTo>
                  <a:lnTo>
                    <a:pt x="14848" y="1632"/>
                  </a:lnTo>
                  <a:lnTo>
                    <a:pt x="14577" y="1197"/>
                  </a:lnTo>
                  <a:lnTo>
                    <a:pt x="14196" y="871"/>
                  </a:lnTo>
                  <a:lnTo>
                    <a:pt x="13761" y="545"/>
                  </a:lnTo>
                  <a:lnTo>
                    <a:pt x="13271" y="273"/>
                  </a:lnTo>
                  <a:lnTo>
                    <a:pt x="12782" y="109"/>
                  </a:lnTo>
                  <a:lnTo>
                    <a:pt x="12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4"/>
            <p:cNvSpPr/>
            <p:nvPr/>
          </p:nvSpPr>
          <p:spPr>
            <a:xfrm>
              <a:off x="5746592" y="2848075"/>
              <a:ext cx="326526" cy="181072"/>
            </a:xfrm>
            <a:custGeom>
              <a:avLst/>
              <a:gdLst/>
              <a:ahLst/>
              <a:cxnLst/>
              <a:rect l="l" t="t" r="r" b="b"/>
              <a:pathLst>
                <a:path w="16969" h="9410" extrusionOk="0">
                  <a:moveTo>
                    <a:pt x="12509" y="545"/>
                  </a:moveTo>
                  <a:lnTo>
                    <a:pt x="12890" y="653"/>
                  </a:lnTo>
                  <a:lnTo>
                    <a:pt x="13216" y="708"/>
                  </a:lnTo>
                  <a:lnTo>
                    <a:pt x="13597" y="871"/>
                  </a:lnTo>
                  <a:lnTo>
                    <a:pt x="13923" y="1088"/>
                  </a:lnTo>
                  <a:lnTo>
                    <a:pt x="14195" y="1306"/>
                  </a:lnTo>
                  <a:lnTo>
                    <a:pt x="14467" y="1578"/>
                  </a:lnTo>
                  <a:lnTo>
                    <a:pt x="14685" y="1850"/>
                  </a:lnTo>
                  <a:lnTo>
                    <a:pt x="14902" y="2176"/>
                  </a:lnTo>
                  <a:lnTo>
                    <a:pt x="15065" y="2503"/>
                  </a:lnTo>
                  <a:lnTo>
                    <a:pt x="15174" y="2829"/>
                  </a:lnTo>
                  <a:lnTo>
                    <a:pt x="15283" y="3210"/>
                  </a:lnTo>
                  <a:lnTo>
                    <a:pt x="15337" y="3590"/>
                  </a:lnTo>
                  <a:lnTo>
                    <a:pt x="15337" y="3917"/>
                  </a:lnTo>
                  <a:lnTo>
                    <a:pt x="15337" y="4297"/>
                  </a:lnTo>
                  <a:lnTo>
                    <a:pt x="15283" y="4678"/>
                  </a:lnTo>
                  <a:lnTo>
                    <a:pt x="15174" y="5059"/>
                  </a:lnTo>
                  <a:lnTo>
                    <a:pt x="15011" y="5385"/>
                  </a:lnTo>
                  <a:lnTo>
                    <a:pt x="14794" y="5711"/>
                  </a:lnTo>
                  <a:lnTo>
                    <a:pt x="14739" y="5820"/>
                  </a:lnTo>
                  <a:lnTo>
                    <a:pt x="14794" y="5983"/>
                  </a:lnTo>
                  <a:lnTo>
                    <a:pt x="14848" y="6038"/>
                  </a:lnTo>
                  <a:lnTo>
                    <a:pt x="14957" y="6146"/>
                  </a:lnTo>
                  <a:lnTo>
                    <a:pt x="15392" y="6255"/>
                  </a:lnTo>
                  <a:lnTo>
                    <a:pt x="15827" y="6473"/>
                  </a:lnTo>
                  <a:lnTo>
                    <a:pt x="16044" y="6582"/>
                  </a:lnTo>
                  <a:lnTo>
                    <a:pt x="16208" y="6745"/>
                  </a:lnTo>
                  <a:lnTo>
                    <a:pt x="16316" y="6908"/>
                  </a:lnTo>
                  <a:lnTo>
                    <a:pt x="16425" y="7125"/>
                  </a:lnTo>
                  <a:lnTo>
                    <a:pt x="16425" y="7452"/>
                  </a:lnTo>
                  <a:lnTo>
                    <a:pt x="16316" y="7669"/>
                  </a:lnTo>
                  <a:lnTo>
                    <a:pt x="16153" y="7887"/>
                  </a:lnTo>
                  <a:lnTo>
                    <a:pt x="15881" y="8050"/>
                  </a:lnTo>
                  <a:lnTo>
                    <a:pt x="15609" y="8213"/>
                  </a:lnTo>
                  <a:lnTo>
                    <a:pt x="15337" y="8322"/>
                  </a:lnTo>
                  <a:lnTo>
                    <a:pt x="14739" y="8431"/>
                  </a:lnTo>
                  <a:lnTo>
                    <a:pt x="13706" y="8594"/>
                  </a:lnTo>
                  <a:lnTo>
                    <a:pt x="12672" y="8703"/>
                  </a:lnTo>
                  <a:lnTo>
                    <a:pt x="10606" y="8866"/>
                  </a:lnTo>
                  <a:lnTo>
                    <a:pt x="8539" y="8920"/>
                  </a:lnTo>
                  <a:lnTo>
                    <a:pt x="6418" y="8866"/>
                  </a:lnTo>
                  <a:lnTo>
                    <a:pt x="4297" y="8757"/>
                  </a:lnTo>
                  <a:lnTo>
                    <a:pt x="3372" y="8811"/>
                  </a:lnTo>
                  <a:lnTo>
                    <a:pt x="2393" y="8866"/>
                  </a:lnTo>
                  <a:lnTo>
                    <a:pt x="1577" y="8866"/>
                  </a:lnTo>
                  <a:lnTo>
                    <a:pt x="1197" y="8811"/>
                  </a:lnTo>
                  <a:lnTo>
                    <a:pt x="816" y="8648"/>
                  </a:lnTo>
                  <a:lnTo>
                    <a:pt x="653" y="8485"/>
                  </a:lnTo>
                  <a:lnTo>
                    <a:pt x="544" y="8322"/>
                  </a:lnTo>
                  <a:lnTo>
                    <a:pt x="544" y="8159"/>
                  </a:lnTo>
                  <a:lnTo>
                    <a:pt x="544" y="7996"/>
                  </a:lnTo>
                  <a:lnTo>
                    <a:pt x="762" y="7669"/>
                  </a:lnTo>
                  <a:lnTo>
                    <a:pt x="1034" y="7343"/>
                  </a:lnTo>
                  <a:lnTo>
                    <a:pt x="1360" y="7017"/>
                  </a:lnTo>
                  <a:lnTo>
                    <a:pt x="1741" y="6745"/>
                  </a:lnTo>
                  <a:lnTo>
                    <a:pt x="2176" y="6527"/>
                  </a:lnTo>
                  <a:lnTo>
                    <a:pt x="2611" y="6364"/>
                  </a:lnTo>
                  <a:lnTo>
                    <a:pt x="3046" y="6201"/>
                  </a:lnTo>
                  <a:lnTo>
                    <a:pt x="3481" y="6146"/>
                  </a:lnTo>
                  <a:lnTo>
                    <a:pt x="3970" y="6092"/>
                  </a:lnTo>
                  <a:lnTo>
                    <a:pt x="4460" y="6146"/>
                  </a:lnTo>
                  <a:lnTo>
                    <a:pt x="4569" y="6092"/>
                  </a:lnTo>
                  <a:lnTo>
                    <a:pt x="4623" y="6038"/>
                  </a:lnTo>
                  <a:lnTo>
                    <a:pt x="4678" y="5929"/>
                  </a:lnTo>
                  <a:lnTo>
                    <a:pt x="4678" y="5766"/>
                  </a:lnTo>
                  <a:lnTo>
                    <a:pt x="4623" y="5548"/>
                  </a:lnTo>
                  <a:lnTo>
                    <a:pt x="4623" y="5331"/>
                  </a:lnTo>
                  <a:lnTo>
                    <a:pt x="4678" y="5059"/>
                  </a:lnTo>
                  <a:lnTo>
                    <a:pt x="4732" y="4841"/>
                  </a:lnTo>
                  <a:lnTo>
                    <a:pt x="4786" y="4624"/>
                  </a:lnTo>
                  <a:lnTo>
                    <a:pt x="4949" y="4460"/>
                  </a:lnTo>
                  <a:lnTo>
                    <a:pt x="5058" y="4243"/>
                  </a:lnTo>
                  <a:lnTo>
                    <a:pt x="5276" y="4080"/>
                  </a:lnTo>
                  <a:lnTo>
                    <a:pt x="5493" y="3971"/>
                  </a:lnTo>
                  <a:lnTo>
                    <a:pt x="5711" y="3862"/>
                  </a:lnTo>
                  <a:lnTo>
                    <a:pt x="5928" y="3808"/>
                  </a:lnTo>
                  <a:lnTo>
                    <a:pt x="6200" y="3808"/>
                  </a:lnTo>
                  <a:lnTo>
                    <a:pt x="6418" y="3862"/>
                  </a:lnTo>
                  <a:lnTo>
                    <a:pt x="6690" y="3917"/>
                  </a:lnTo>
                  <a:lnTo>
                    <a:pt x="6907" y="4025"/>
                  </a:lnTo>
                  <a:lnTo>
                    <a:pt x="7125" y="4134"/>
                  </a:lnTo>
                  <a:lnTo>
                    <a:pt x="7234" y="4189"/>
                  </a:lnTo>
                  <a:lnTo>
                    <a:pt x="7451" y="4189"/>
                  </a:lnTo>
                  <a:lnTo>
                    <a:pt x="7560" y="4080"/>
                  </a:lnTo>
                  <a:lnTo>
                    <a:pt x="7723" y="3753"/>
                  </a:lnTo>
                  <a:lnTo>
                    <a:pt x="7941" y="3481"/>
                  </a:lnTo>
                  <a:lnTo>
                    <a:pt x="8104" y="3373"/>
                  </a:lnTo>
                  <a:lnTo>
                    <a:pt x="8267" y="3318"/>
                  </a:lnTo>
                  <a:lnTo>
                    <a:pt x="8485" y="3318"/>
                  </a:lnTo>
                  <a:lnTo>
                    <a:pt x="8593" y="3427"/>
                  </a:lnTo>
                  <a:lnTo>
                    <a:pt x="8757" y="3536"/>
                  </a:lnTo>
                  <a:lnTo>
                    <a:pt x="8920" y="3536"/>
                  </a:lnTo>
                  <a:lnTo>
                    <a:pt x="9028" y="3427"/>
                  </a:lnTo>
                  <a:lnTo>
                    <a:pt x="9083" y="3373"/>
                  </a:lnTo>
                  <a:lnTo>
                    <a:pt x="9083" y="3264"/>
                  </a:lnTo>
                  <a:lnTo>
                    <a:pt x="9137" y="2938"/>
                  </a:lnTo>
                  <a:lnTo>
                    <a:pt x="9192" y="2557"/>
                  </a:lnTo>
                  <a:lnTo>
                    <a:pt x="9300" y="2231"/>
                  </a:lnTo>
                  <a:lnTo>
                    <a:pt x="9464" y="1959"/>
                  </a:lnTo>
                  <a:lnTo>
                    <a:pt x="9681" y="1687"/>
                  </a:lnTo>
                  <a:lnTo>
                    <a:pt x="9899" y="1415"/>
                  </a:lnTo>
                  <a:lnTo>
                    <a:pt x="10171" y="1143"/>
                  </a:lnTo>
                  <a:lnTo>
                    <a:pt x="10443" y="980"/>
                  </a:lnTo>
                  <a:lnTo>
                    <a:pt x="10769" y="817"/>
                  </a:lnTo>
                  <a:lnTo>
                    <a:pt x="11095" y="653"/>
                  </a:lnTo>
                  <a:lnTo>
                    <a:pt x="11476" y="599"/>
                  </a:lnTo>
                  <a:lnTo>
                    <a:pt x="11802" y="545"/>
                  </a:lnTo>
                  <a:close/>
                  <a:moveTo>
                    <a:pt x="11639" y="1"/>
                  </a:moveTo>
                  <a:lnTo>
                    <a:pt x="10986" y="164"/>
                  </a:lnTo>
                  <a:lnTo>
                    <a:pt x="10388" y="381"/>
                  </a:lnTo>
                  <a:lnTo>
                    <a:pt x="10116" y="545"/>
                  </a:lnTo>
                  <a:lnTo>
                    <a:pt x="9790" y="762"/>
                  </a:lnTo>
                  <a:lnTo>
                    <a:pt x="9518" y="980"/>
                  </a:lnTo>
                  <a:lnTo>
                    <a:pt x="9300" y="1252"/>
                  </a:lnTo>
                  <a:lnTo>
                    <a:pt x="9083" y="1578"/>
                  </a:lnTo>
                  <a:lnTo>
                    <a:pt x="8920" y="1850"/>
                  </a:lnTo>
                  <a:lnTo>
                    <a:pt x="8757" y="2231"/>
                  </a:lnTo>
                  <a:lnTo>
                    <a:pt x="8648" y="2557"/>
                  </a:lnTo>
                  <a:lnTo>
                    <a:pt x="8615" y="2787"/>
                  </a:lnTo>
                  <a:lnTo>
                    <a:pt x="8593" y="2774"/>
                  </a:lnTo>
                  <a:lnTo>
                    <a:pt x="8321" y="2774"/>
                  </a:lnTo>
                  <a:lnTo>
                    <a:pt x="7995" y="2829"/>
                  </a:lnTo>
                  <a:lnTo>
                    <a:pt x="7723" y="2992"/>
                  </a:lnTo>
                  <a:lnTo>
                    <a:pt x="7451" y="3210"/>
                  </a:lnTo>
                  <a:lnTo>
                    <a:pt x="7234" y="3481"/>
                  </a:lnTo>
                  <a:lnTo>
                    <a:pt x="7190" y="3569"/>
                  </a:lnTo>
                  <a:lnTo>
                    <a:pt x="7190" y="3569"/>
                  </a:lnTo>
                  <a:lnTo>
                    <a:pt x="6907" y="3427"/>
                  </a:lnTo>
                  <a:lnTo>
                    <a:pt x="6581" y="3318"/>
                  </a:lnTo>
                  <a:lnTo>
                    <a:pt x="6255" y="3264"/>
                  </a:lnTo>
                  <a:lnTo>
                    <a:pt x="5928" y="3264"/>
                  </a:lnTo>
                  <a:lnTo>
                    <a:pt x="5602" y="3373"/>
                  </a:lnTo>
                  <a:lnTo>
                    <a:pt x="5276" y="3481"/>
                  </a:lnTo>
                  <a:lnTo>
                    <a:pt x="5004" y="3645"/>
                  </a:lnTo>
                  <a:lnTo>
                    <a:pt x="4732" y="3862"/>
                  </a:lnTo>
                  <a:lnTo>
                    <a:pt x="4514" y="4080"/>
                  </a:lnTo>
                  <a:lnTo>
                    <a:pt x="4351" y="4352"/>
                  </a:lnTo>
                  <a:lnTo>
                    <a:pt x="4242" y="4624"/>
                  </a:lnTo>
                  <a:lnTo>
                    <a:pt x="4134" y="4950"/>
                  </a:lnTo>
                  <a:lnTo>
                    <a:pt x="4079" y="5276"/>
                  </a:lnTo>
                  <a:lnTo>
                    <a:pt x="4127" y="5566"/>
                  </a:lnTo>
                  <a:lnTo>
                    <a:pt x="4127" y="5566"/>
                  </a:lnTo>
                  <a:lnTo>
                    <a:pt x="3970" y="5548"/>
                  </a:lnTo>
                  <a:lnTo>
                    <a:pt x="3535" y="5603"/>
                  </a:lnTo>
                  <a:lnTo>
                    <a:pt x="3046" y="5657"/>
                  </a:lnTo>
                  <a:lnTo>
                    <a:pt x="2611" y="5766"/>
                  </a:lnTo>
                  <a:lnTo>
                    <a:pt x="2176" y="5929"/>
                  </a:lnTo>
                  <a:lnTo>
                    <a:pt x="1795" y="6146"/>
                  </a:lnTo>
                  <a:lnTo>
                    <a:pt x="1414" y="6364"/>
                  </a:lnTo>
                  <a:lnTo>
                    <a:pt x="1034" y="6636"/>
                  </a:lnTo>
                  <a:lnTo>
                    <a:pt x="707" y="6908"/>
                  </a:lnTo>
                  <a:lnTo>
                    <a:pt x="381" y="7234"/>
                  </a:lnTo>
                  <a:lnTo>
                    <a:pt x="109" y="7615"/>
                  </a:lnTo>
                  <a:lnTo>
                    <a:pt x="55" y="7832"/>
                  </a:lnTo>
                  <a:lnTo>
                    <a:pt x="0" y="8050"/>
                  </a:lnTo>
                  <a:lnTo>
                    <a:pt x="0" y="8213"/>
                  </a:lnTo>
                  <a:lnTo>
                    <a:pt x="0" y="8376"/>
                  </a:lnTo>
                  <a:lnTo>
                    <a:pt x="163" y="8703"/>
                  </a:lnTo>
                  <a:lnTo>
                    <a:pt x="381" y="8975"/>
                  </a:lnTo>
                  <a:lnTo>
                    <a:pt x="653" y="9192"/>
                  </a:lnTo>
                  <a:lnTo>
                    <a:pt x="1088" y="9301"/>
                  </a:lnTo>
                  <a:lnTo>
                    <a:pt x="1523" y="9410"/>
                  </a:lnTo>
                  <a:lnTo>
                    <a:pt x="2448" y="9410"/>
                  </a:lnTo>
                  <a:lnTo>
                    <a:pt x="3590" y="9355"/>
                  </a:lnTo>
                  <a:lnTo>
                    <a:pt x="4732" y="9301"/>
                  </a:lnTo>
                  <a:lnTo>
                    <a:pt x="7125" y="9410"/>
                  </a:lnTo>
                  <a:lnTo>
                    <a:pt x="10878" y="9410"/>
                  </a:lnTo>
                  <a:lnTo>
                    <a:pt x="12237" y="9301"/>
                  </a:lnTo>
                  <a:lnTo>
                    <a:pt x="13543" y="9138"/>
                  </a:lnTo>
                  <a:lnTo>
                    <a:pt x="14902" y="8975"/>
                  </a:lnTo>
                  <a:lnTo>
                    <a:pt x="15283" y="8866"/>
                  </a:lnTo>
                  <a:lnTo>
                    <a:pt x="15609" y="8757"/>
                  </a:lnTo>
                  <a:lnTo>
                    <a:pt x="15990" y="8594"/>
                  </a:lnTo>
                  <a:lnTo>
                    <a:pt x="16316" y="8431"/>
                  </a:lnTo>
                  <a:lnTo>
                    <a:pt x="16588" y="8159"/>
                  </a:lnTo>
                  <a:lnTo>
                    <a:pt x="16806" y="7887"/>
                  </a:lnTo>
                  <a:lnTo>
                    <a:pt x="16969" y="7506"/>
                  </a:lnTo>
                  <a:lnTo>
                    <a:pt x="16969" y="7125"/>
                  </a:lnTo>
                  <a:lnTo>
                    <a:pt x="16860" y="6799"/>
                  </a:lnTo>
                  <a:lnTo>
                    <a:pt x="16751" y="6527"/>
                  </a:lnTo>
                  <a:lnTo>
                    <a:pt x="16534" y="6310"/>
                  </a:lnTo>
                  <a:lnTo>
                    <a:pt x="16262" y="6092"/>
                  </a:lnTo>
                  <a:lnTo>
                    <a:pt x="15990" y="5929"/>
                  </a:lnTo>
                  <a:lnTo>
                    <a:pt x="15718" y="5820"/>
                  </a:lnTo>
                  <a:lnTo>
                    <a:pt x="15429" y="5715"/>
                  </a:lnTo>
                  <a:lnTo>
                    <a:pt x="15429" y="5715"/>
                  </a:lnTo>
                  <a:lnTo>
                    <a:pt x="15609" y="5385"/>
                  </a:lnTo>
                  <a:lnTo>
                    <a:pt x="15772" y="4732"/>
                  </a:lnTo>
                  <a:lnTo>
                    <a:pt x="15881" y="4080"/>
                  </a:lnTo>
                  <a:lnTo>
                    <a:pt x="15881" y="3373"/>
                  </a:lnTo>
                  <a:lnTo>
                    <a:pt x="15718" y="2720"/>
                  </a:lnTo>
                  <a:lnTo>
                    <a:pt x="15501" y="2067"/>
                  </a:lnTo>
                  <a:lnTo>
                    <a:pt x="15337" y="1795"/>
                  </a:lnTo>
                  <a:lnTo>
                    <a:pt x="15120" y="1469"/>
                  </a:lnTo>
                  <a:lnTo>
                    <a:pt x="14902" y="1197"/>
                  </a:lnTo>
                  <a:lnTo>
                    <a:pt x="14630" y="980"/>
                  </a:lnTo>
                  <a:lnTo>
                    <a:pt x="14086" y="599"/>
                  </a:lnTo>
                  <a:lnTo>
                    <a:pt x="13543" y="273"/>
                  </a:lnTo>
                  <a:lnTo>
                    <a:pt x="12890" y="109"/>
                  </a:lnTo>
                  <a:lnTo>
                    <a:pt x="12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4"/>
            <p:cNvSpPr/>
            <p:nvPr/>
          </p:nvSpPr>
          <p:spPr>
            <a:xfrm>
              <a:off x="4974237" y="2860640"/>
              <a:ext cx="373632" cy="211417"/>
            </a:xfrm>
            <a:custGeom>
              <a:avLst/>
              <a:gdLst/>
              <a:ahLst/>
              <a:cxnLst/>
              <a:rect l="l" t="t" r="r" b="b"/>
              <a:pathLst>
                <a:path w="19417" h="10987" extrusionOk="0">
                  <a:moveTo>
                    <a:pt x="8159" y="0"/>
                  </a:moveTo>
                  <a:lnTo>
                    <a:pt x="7723" y="55"/>
                  </a:lnTo>
                  <a:lnTo>
                    <a:pt x="7343" y="164"/>
                  </a:lnTo>
                  <a:lnTo>
                    <a:pt x="6962" y="272"/>
                  </a:lnTo>
                  <a:lnTo>
                    <a:pt x="6581" y="435"/>
                  </a:lnTo>
                  <a:lnTo>
                    <a:pt x="6201" y="653"/>
                  </a:lnTo>
                  <a:lnTo>
                    <a:pt x="5820" y="816"/>
                  </a:lnTo>
                  <a:lnTo>
                    <a:pt x="5494" y="1088"/>
                  </a:lnTo>
                  <a:lnTo>
                    <a:pt x="5167" y="1360"/>
                  </a:lnTo>
                  <a:lnTo>
                    <a:pt x="4623" y="1958"/>
                  </a:lnTo>
                  <a:lnTo>
                    <a:pt x="4188" y="2611"/>
                  </a:lnTo>
                  <a:lnTo>
                    <a:pt x="3753" y="3318"/>
                  </a:lnTo>
                  <a:lnTo>
                    <a:pt x="3481" y="4079"/>
                  </a:lnTo>
                  <a:lnTo>
                    <a:pt x="3209" y="4841"/>
                  </a:lnTo>
                  <a:lnTo>
                    <a:pt x="2992" y="5657"/>
                  </a:lnTo>
                  <a:lnTo>
                    <a:pt x="2883" y="6472"/>
                  </a:lnTo>
                  <a:lnTo>
                    <a:pt x="2829" y="7288"/>
                  </a:lnTo>
                  <a:lnTo>
                    <a:pt x="2285" y="7397"/>
                  </a:lnTo>
                  <a:lnTo>
                    <a:pt x="1741" y="7506"/>
                  </a:lnTo>
                  <a:lnTo>
                    <a:pt x="1251" y="7669"/>
                  </a:lnTo>
                  <a:lnTo>
                    <a:pt x="816" y="7886"/>
                  </a:lnTo>
                  <a:lnTo>
                    <a:pt x="599" y="8050"/>
                  </a:lnTo>
                  <a:lnTo>
                    <a:pt x="381" y="8267"/>
                  </a:lnTo>
                  <a:lnTo>
                    <a:pt x="218" y="8485"/>
                  </a:lnTo>
                  <a:lnTo>
                    <a:pt x="109" y="8702"/>
                  </a:lnTo>
                  <a:lnTo>
                    <a:pt x="55" y="8974"/>
                  </a:lnTo>
                  <a:lnTo>
                    <a:pt x="1" y="9192"/>
                  </a:lnTo>
                  <a:lnTo>
                    <a:pt x="1" y="9464"/>
                  </a:lnTo>
                  <a:lnTo>
                    <a:pt x="55" y="9681"/>
                  </a:lnTo>
                  <a:lnTo>
                    <a:pt x="218" y="9953"/>
                  </a:lnTo>
                  <a:lnTo>
                    <a:pt x="436" y="10171"/>
                  </a:lnTo>
                  <a:lnTo>
                    <a:pt x="708" y="10334"/>
                  </a:lnTo>
                  <a:lnTo>
                    <a:pt x="979" y="10497"/>
                  </a:lnTo>
                  <a:lnTo>
                    <a:pt x="1306" y="10606"/>
                  </a:lnTo>
                  <a:lnTo>
                    <a:pt x="1632" y="10660"/>
                  </a:lnTo>
                  <a:lnTo>
                    <a:pt x="2285" y="10715"/>
                  </a:lnTo>
                  <a:lnTo>
                    <a:pt x="4351" y="10823"/>
                  </a:lnTo>
                  <a:lnTo>
                    <a:pt x="6473" y="10932"/>
                  </a:lnTo>
                  <a:lnTo>
                    <a:pt x="8539" y="10987"/>
                  </a:lnTo>
                  <a:lnTo>
                    <a:pt x="10660" y="10987"/>
                  </a:lnTo>
                  <a:lnTo>
                    <a:pt x="12781" y="10932"/>
                  </a:lnTo>
                  <a:lnTo>
                    <a:pt x="14903" y="10878"/>
                  </a:lnTo>
                  <a:lnTo>
                    <a:pt x="19090" y="10715"/>
                  </a:lnTo>
                  <a:lnTo>
                    <a:pt x="19254" y="10606"/>
                  </a:lnTo>
                  <a:lnTo>
                    <a:pt x="19362" y="10443"/>
                  </a:lnTo>
                  <a:lnTo>
                    <a:pt x="19417" y="10334"/>
                  </a:lnTo>
                  <a:lnTo>
                    <a:pt x="19417" y="10116"/>
                  </a:lnTo>
                  <a:lnTo>
                    <a:pt x="19417" y="9953"/>
                  </a:lnTo>
                  <a:lnTo>
                    <a:pt x="19417" y="9790"/>
                  </a:lnTo>
                  <a:lnTo>
                    <a:pt x="19308" y="9627"/>
                  </a:lnTo>
                  <a:lnTo>
                    <a:pt x="19254" y="9464"/>
                  </a:lnTo>
                  <a:lnTo>
                    <a:pt x="18982" y="9246"/>
                  </a:lnTo>
                  <a:lnTo>
                    <a:pt x="18655" y="9083"/>
                  </a:lnTo>
                  <a:lnTo>
                    <a:pt x="18329" y="8920"/>
                  </a:lnTo>
                  <a:lnTo>
                    <a:pt x="17948" y="8865"/>
                  </a:lnTo>
                  <a:lnTo>
                    <a:pt x="15120" y="8104"/>
                  </a:lnTo>
                  <a:lnTo>
                    <a:pt x="14848" y="8050"/>
                  </a:lnTo>
                  <a:lnTo>
                    <a:pt x="14685" y="7941"/>
                  </a:lnTo>
                  <a:lnTo>
                    <a:pt x="14631" y="7886"/>
                  </a:lnTo>
                  <a:lnTo>
                    <a:pt x="14522" y="7723"/>
                  </a:lnTo>
                  <a:lnTo>
                    <a:pt x="14522" y="7560"/>
                  </a:lnTo>
                  <a:lnTo>
                    <a:pt x="14467" y="7234"/>
                  </a:lnTo>
                  <a:lnTo>
                    <a:pt x="14413" y="6908"/>
                  </a:lnTo>
                  <a:lnTo>
                    <a:pt x="14304" y="6690"/>
                  </a:lnTo>
                  <a:lnTo>
                    <a:pt x="14087" y="6418"/>
                  </a:lnTo>
                  <a:lnTo>
                    <a:pt x="13869" y="6255"/>
                  </a:lnTo>
                  <a:lnTo>
                    <a:pt x="13597" y="6092"/>
                  </a:lnTo>
                  <a:lnTo>
                    <a:pt x="13325" y="6037"/>
                  </a:lnTo>
                  <a:lnTo>
                    <a:pt x="12999" y="6037"/>
                  </a:lnTo>
                  <a:lnTo>
                    <a:pt x="12727" y="6092"/>
                  </a:lnTo>
                  <a:lnTo>
                    <a:pt x="12727" y="5385"/>
                  </a:lnTo>
                  <a:lnTo>
                    <a:pt x="12673" y="4678"/>
                  </a:lnTo>
                  <a:lnTo>
                    <a:pt x="12618" y="3971"/>
                  </a:lnTo>
                  <a:lnTo>
                    <a:pt x="12455" y="3264"/>
                  </a:lnTo>
                  <a:lnTo>
                    <a:pt x="12292" y="2611"/>
                  </a:lnTo>
                  <a:lnTo>
                    <a:pt x="11966" y="1958"/>
                  </a:lnTo>
                  <a:lnTo>
                    <a:pt x="11639" y="1414"/>
                  </a:lnTo>
                  <a:lnTo>
                    <a:pt x="11422" y="1142"/>
                  </a:lnTo>
                  <a:lnTo>
                    <a:pt x="11150" y="871"/>
                  </a:lnTo>
                  <a:lnTo>
                    <a:pt x="10824" y="653"/>
                  </a:lnTo>
                  <a:lnTo>
                    <a:pt x="10497" y="435"/>
                  </a:lnTo>
                  <a:lnTo>
                    <a:pt x="10117" y="272"/>
                  </a:lnTo>
                  <a:lnTo>
                    <a:pt x="9736" y="164"/>
                  </a:lnTo>
                  <a:lnTo>
                    <a:pt x="9355" y="55"/>
                  </a:lnTo>
                  <a:lnTo>
                    <a:pt x="89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4"/>
            <p:cNvSpPr/>
            <p:nvPr/>
          </p:nvSpPr>
          <p:spPr>
            <a:xfrm>
              <a:off x="4969003" y="2855406"/>
              <a:ext cx="384100" cy="221885"/>
            </a:xfrm>
            <a:custGeom>
              <a:avLst/>
              <a:gdLst/>
              <a:ahLst/>
              <a:cxnLst/>
              <a:rect l="l" t="t" r="r" b="b"/>
              <a:pathLst>
                <a:path w="19961" h="11531" extrusionOk="0">
                  <a:moveTo>
                    <a:pt x="9138" y="544"/>
                  </a:moveTo>
                  <a:lnTo>
                    <a:pt x="9573" y="599"/>
                  </a:lnTo>
                  <a:lnTo>
                    <a:pt x="9953" y="653"/>
                  </a:lnTo>
                  <a:lnTo>
                    <a:pt x="10389" y="816"/>
                  </a:lnTo>
                  <a:lnTo>
                    <a:pt x="10715" y="979"/>
                  </a:lnTo>
                  <a:lnTo>
                    <a:pt x="11096" y="1251"/>
                  </a:lnTo>
                  <a:lnTo>
                    <a:pt x="11367" y="1523"/>
                  </a:lnTo>
                  <a:lnTo>
                    <a:pt x="11639" y="1795"/>
                  </a:lnTo>
                  <a:lnTo>
                    <a:pt x="11911" y="2122"/>
                  </a:lnTo>
                  <a:lnTo>
                    <a:pt x="12129" y="2502"/>
                  </a:lnTo>
                  <a:lnTo>
                    <a:pt x="12292" y="2992"/>
                  </a:lnTo>
                  <a:lnTo>
                    <a:pt x="12455" y="3427"/>
                  </a:lnTo>
                  <a:lnTo>
                    <a:pt x="12564" y="3916"/>
                  </a:lnTo>
                  <a:lnTo>
                    <a:pt x="12673" y="4406"/>
                  </a:lnTo>
                  <a:lnTo>
                    <a:pt x="12727" y="5385"/>
                  </a:lnTo>
                  <a:lnTo>
                    <a:pt x="12727" y="6364"/>
                  </a:lnTo>
                  <a:lnTo>
                    <a:pt x="12782" y="6472"/>
                  </a:lnTo>
                  <a:lnTo>
                    <a:pt x="12836" y="6581"/>
                  </a:lnTo>
                  <a:lnTo>
                    <a:pt x="12945" y="6636"/>
                  </a:lnTo>
                  <a:lnTo>
                    <a:pt x="13053" y="6636"/>
                  </a:lnTo>
                  <a:lnTo>
                    <a:pt x="13325" y="6581"/>
                  </a:lnTo>
                  <a:lnTo>
                    <a:pt x="13543" y="6581"/>
                  </a:lnTo>
                  <a:lnTo>
                    <a:pt x="13761" y="6636"/>
                  </a:lnTo>
                  <a:lnTo>
                    <a:pt x="13978" y="6744"/>
                  </a:lnTo>
                  <a:lnTo>
                    <a:pt x="14141" y="6853"/>
                  </a:lnTo>
                  <a:lnTo>
                    <a:pt x="14304" y="7071"/>
                  </a:lnTo>
                  <a:lnTo>
                    <a:pt x="14413" y="7234"/>
                  </a:lnTo>
                  <a:lnTo>
                    <a:pt x="14468" y="7506"/>
                  </a:lnTo>
                  <a:lnTo>
                    <a:pt x="14522" y="7941"/>
                  </a:lnTo>
                  <a:lnTo>
                    <a:pt x="14576" y="8104"/>
                  </a:lnTo>
                  <a:lnTo>
                    <a:pt x="14685" y="8322"/>
                  </a:lnTo>
                  <a:lnTo>
                    <a:pt x="14903" y="8485"/>
                  </a:lnTo>
                  <a:lnTo>
                    <a:pt x="15120" y="8594"/>
                  </a:lnTo>
                  <a:lnTo>
                    <a:pt x="15610" y="8702"/>
                  </a:lnTo>
                  <a:lnTo>
                    <a:pt x="18166" y="9355"/>
                  </a:lnTo>
                  <a:lnTo>
                    <a:pt x="18710" y="9518"/>
                  </a:lnTo>
                  <a:lnTo>
                    <a:pt x="18927" y="9627"/>
                  </a:lnTo>
                  <a:lnTo>
                    <a:pt x="19199" y="9790"/>
                  </a:lnTo>
                  <a:lnTo>
                    <a:pt x="19308" y="9953"/>
                  </a:lnTo>
                  <a:lnTo>
                    <a:pt x="19417" y="10171"/>
                  </a:lnTo>
                  <a:lnTo>
                    <a:pt x="19471" y="10443"/>
                  </a:lnTo>
                  <a:lnTo>
                    <a:pt x="19417" y="10551"/>
                  </a:lnTo>
                  <a:lnTo>
                    <a:pt x="19362" y="10660"/>
                  </a:lnTo>
                  <a:lnTo>
                    <a:pt x="19254" y="10715"/>
                  </a:lnTo>
                  <a:lnTo>
                    <a:pt x="18819" y="10715"/>
                  </a:lnTo>
                  <a:lnTo>
                    <a:pt x="18166" y="10769"/>
                  </a:lnTo>
                  <a:lnTo>
                    <a:pt x="16806" y="10823"/>
                  </a:lnTo>
                  <a:lnTo>
                    <a:pt x="14087" y="10932"/>
                  </a:lnTo>
                  <a:lnTo>
                    <a:pt x="11422" y="10987"/>
                  </a:lnTo>
                  <a:lnTo>
                    <a:pt x="8703" y="10987"/>
                  </a:lnTo>
                  <a:lnTo>
                    <a:pt x="5602" y="10878"/>
                  </a:lnTo>
                  <a:lnTo>
                    <a:pt x="2557" y="10715"/>
                  </a:lnTo>
                  <a:lnTo>
                    <a:pt x="1850" y="10660"/>
                  </a:lnTo>
                  <a:lnTo>
                    <a:pt x="1523" y="10551"/>
                  </a:lnTo>
                  <a:lnTo>
                    <a:pt x="1197" y="10443"/>
                  </a:lnTo>
                  <a:lnTo>
                    <a:pt x="871" y="10280"/>
                  </a:lnTo>
                  <a:lnTo>
                    <a:pt x="653" y="10062"/>
                  </a:lnTo>
                  <a:lnTo>
                    <a:pt x="599" y="9899"/>
                  </a:lnTo>
                  <a:lnTo>
                    <a:pt x="544" y="9736"/>
                  </a:lnTo>
                  <a:lnTo>
                    <a:pt x="544" y="9573"/>
                  </a:lnTo>
                  <a:lnTo>
                    <a:pt x="544" y="9355"/>
                  </a:lnTo>
                  <a:lnTo>
                    <a:pt x="599" y="9137"/>
                  </a:lnTo>
                  <a:lnTo>
                    <a:pt x="653" y="8974"/>
                  </a:lnTo>
                  <a:lnTo>
                    <a:pt x="871" y="8648"/>
                  </a:lnTo>
                  <a:lnTo>
                    <a:pt x="1197" y="8376"/>
                  </a:lnTo>
                  <a:lnTo>
                    <a:pt x="1578" y="8213"/>
                  </a:lnTo>
                  <a:lnTo>
                    <a:pt x="1959" y="8050"/>
                  </a:lnTo>
                  <a:lnTo>
                    <a:pt x="2339" y="7941"/>
                  </a:lnTo>
                  <a:lnTo>
                    <a:pt x="3155" y="7832"/>
                  </a:lnTo>
                  <a:lnTo>
                    <a:pt x="3209" y="7778"/>
                  </a:lnTo>
                  <a:lnTo>
                    <a:pt x="3264" y="7723"/>
                  </a:lnTo>
                  <a:lnTo>
                    <a:pt x="3318" y="7560"/>
                  </a:lnTo>
                  <a:lnTo>
                    <a:pt x="3427" y="6690"/>
                  </a:lnTo>
                  <a:lnTo>
                    <a:pt x="3590" y="5765"/>
                  </a:lnTo>
                  <a:lnTo>
                    <a:pt x="3808" y="4895"/>
                  </a:lnTo>
                  <a:lnTo>
                    <a:pt x="4134" y="4025"/>
                  </a:lnTo>
                  <a:lnTo>
                    <a:pt x="4515" y="3209"/>
                  </a:lnTo>
                  <a:lnTo>
                    <a:pt x="4787" y="2829"/>
                  </a:lnTo>
                  <a:lnTo>
                    <a:pt x="5059" y="2448"/>
                  </a:lnTo>
                  <a:lnTo>
                    <a:pt x="5331" y="2122"/>
                  </a:lnTo>
                  <a:lnTo>
                    <a:pt x="5657" y="1795"/>
                  </a:lnTo>
                  <a:lnTo>
                    <a:pt x="5983" y="1523"/>
                  </a:lnTo>
                  <a:lnTo>
                    <a:pt x="6364" y="1251"/>
                  </a:lnTo>
                  <a:lnTo>
                    <a:pt x="6745" y="1034"/>
                  </a:lnTo>
                  <a:lnTo>
                    <a:pt x="7125" y="871"/>
                  </a:lnTo>
                  <a:lnTo>
                    <a:pt x="7506" y="762"/>
                  </a:lnTo>
                  <a:lnTo>
                    <a:pt x="7887" y="653"/>
                  </a:lnTo>
                  <a:lnTo>
                    <a:pt x="8322" y="544"/>
                  </a:lnTo>
                  <a:close/>
                  <a:moveTo>
                    <a:pt x="8376" y="0"/>
                  </a:moveTo>
                  <a:lnTo>
                    <a:pt x="7941" y="109"/>
                  </a:lnTo>
                  <a:lnTo>
                    <a:pt x="7506" y="218"/>
                  </a:lnTo>
                  <a:lnTo>
                    <a:pt x="7071" y="327"/>
                  </a:lnTo>
                  <a:lnTo>
                    <a:pt x="6636" y="490"/>
                  </a:lnTo>
                  <a:lnTo>
                    <a:pt x="6255" y="707"/>
                  </a:lnTo>
                  <a:lnTo>
                    <a:pt x="5820" y="979"/>
                  </a:lnTo>
                  <a:lnTo>
                    <a:pt x="5439" y="1306"/>
                  </a:lnTo>
                  <a:lnTo>
                    <a:pt x="5113" y="1632"/>
                  </a:lnTo>
                  <a:lnTo>
                    <a:pt x="4787" y="1958"/>
                  </a:lnTo>
                  <a:lnTo>
                    <a:pt x="4460" y="2339"/>
                  </a:lnTo>
                  <a:lnTo>
                    <a:pt x="4188" y="2720"/>
                  </a:lnTo>
                  <a:lnTo>
                    <a:pt x="3971" y="3155"/>
                  </a:lnTo>
                  <a:lnTo>
                    <a:pt x="3699" y="3699"/>
                  </a:lnTo>
                  <a:lnTo>
                    <a:pt x="3481" y="4188"/>
                  </a:lnTo>
                  <a:lnTo>
                    <a:pt x="3318" y="4732"/>
                  </a:lnTo>
                  <a:lnTo>
                    <a:pt x="3155" y="5330"/>
                  </a:lnTo>
                  <a:lnTo>
                    <a:pt x="2937" y="6418"/>
                  </a:lnTo>
                  <a:lnTo>
                    <a:pt x="2852" y="7319"/>
                  </a:lnTo>
                  <a:lnTo>
                    <a:pt x="2852" y="7319"/>
                  </a:lnTo>
                  <a:lnTo>
                    <a:pt x="2502" y="7397"/>
                  </a:lnTo>
                  <a:lnTo>
                    <a:pt x="2013" y="7506"/>
                  </a:lnTo>
                  <a:lnTo>
                    <a:pt x="1523" y="7669"/>
                  </a:lnTo>
                  <a:lnTo>
                    <a:pt x="1034" y="7887"/>
                  </a:lnTo>
                  <a:lnTo>
                    <a:pt x="653" y="8158"/>
                  </a:lnTo>
                  <a:lnTo>
                    <a:pt x="327" y="8485"/>
                  </a:lnTo>
                  <a:lnTo>
                    <a:pt x="218" y="8702"/>
                  </a:lnTo>
                  <a:lnTo>
                    <a:pt x="109" y="8920"/>
                  </a:lnTo>
                  <a:lnTo>
                    <a:pt x="55" y="9192"/>
                  </a:lnTo>
                  <a:lnTo>
                    <a:pt x="1" y="9464"/>
                  </a:lnTo>
                  <a:lnTo>
                    <a:pt x="1" y="9736"/>
                  </a:lnTo>
                  <a:lnTo>
                    <a:pt x="55" y="9953"/>
                  </a:lnTo>
                  <a:lnTo>
                    <a:pt x="109" y="10116"/>
                  </a:lnTo>
                  <a:lnTo>
                    <a:pt x="218" y="10334"/>
                  </a:lnTo>
                  <a:lnTo>
                    <a:pt x="490" y="10606"/>
                  </a:lnTo>
                  <a:lnTo>
                    <a:pt x="871" y="10878"/>
                  </a:lnTo>
                  <a:lnTo>
                    <a:pt x="1251" y="11041"/>
                  </a:lnTo>
                  <a:lnTo>
                    <a:pt x="1687" y="11150"/>
                  </a:lnTo>
                  <a:lnTo>
                    <a:pt x="2122" y="11204"/>
                  </a:lnTo>
                  <a:lnTo>
                    <a:pt x="2383" y="11237"/>
                  </a:lnTo>
                  <a:lnTo>
                    <a:pt x="2383" y="11237"/>
                  </a:lnTo>
                  <a:lnTo>
                    <a:pt x="2394" y="11259"/>
                  </a:lnTo>
                  <a:lnTo>
                    <a:pt x="2557" y="11259"/>
                  </a:lnTo>
                  <a:lnTo>
                    <a:pt x="5602" y="11422"/>
                  </a:lnTo>
                  <a:lnTo>
                    <a:pt x="8648" y="11530"/>
                  </a:lnTo>
                  <a:lnTo>
                    <a:pt x="11694" y="11530"/>
                  </a:lnTo>
                  <a:lnTo>
                    <a:pt x="14794" y="11476"/>
                  </a:lnTo>
                  <a:lnTo>
                    <a:pt x="17785" y="11313"/>
                  </a:lnTo>
                  <a:lnTo>
                    <a:pt x="19254" y="11259"/>
                  </a:lnTo>
                  <a:lnTo>
                    <a:pt x="19471" y="11204"/>
                  </a:lnTo>
                  <a:lnTo>
                    <a:pt x="19634" y="11095"/>
                  </a:lnTo>
                  <a:lnTo>
                    <a:pt x="19797" y="10932"/>
                  </a:lnTo>
                  <a:lnTo>
                    <a:pt x="19906" y="10715"/>
                  </a:lnTo>
                  <a:lnTo>
                    <a:pt x="19961" y="10443"/>
                  </a:lnTo>
                  <a:lnTo>
                    <a:pt x="19961" y="10225"/>
                  </a:lnTo>
                  <a:lnTo>
                    <a:pt x="19961" y="10008"/>
                  </a:lnTo>
                  <a:lnTo>
                    <a:pt x="19852" y="9790"/>
                  </a:lnTo>
                  <a:lnTo>
                    <a:pt x="19743" y="9573"/>
                  </a:lnTo>
                  <a:lnTo>
                    <a:pt x="19580" y="9409"/>
                  </a:lnTo>
                  <a:lnTo>
                    <a:pt x="19362" y="9246"/>
                  </a:lnTo>
                  <a:lnTo>
                    <a:pt x="19145" y="9137"/>
                  </a:lnTo>
                  <a:lnTo>
                    <a:pt x="18601" y="8920"/>
                  </a:lnTo>
                  <a:lnTo>
                    <a:pt x="18057" y="8811"/>
                  </a:lnTo>
                  <a:lnTo>
                    <a:pt x="16589" y="8430"/>
                  </a:lnTo>
                  <a:lnTo>
                    <a:pt x="15827" y="8213"/>
                  </a:lnTo>
                  <a:lnTo>
                    <a:pt x="15392" y="8158"/>
                  </a:lnTo>
                  <a:lnTo>
                    <a:pt x="15175" y="8050"/>
                  </a:lnTo>
                  <a:lnTo>
                    <a:pt x="15120" y="7995"/>
                  </a:lnTo>
                  <a:lnTo>
                    <a:pt x="15066" y="7887"/>
                  </a:lnTo>
                  <a:lnTo>
                    <a:pt x="15011" y="7615"/>
                  </a:lnTo>
                  <a:lnTo>
                    <a:pt x="15011" y="7343"/>
                  </a:lnTo>
                  <a:lnTo>
                    <a:pt x="14903" y="7071"/>
                  </a:lnTo>
                  <a:lnTo>
                    <a:pt x="14794" y="6799"/>
                  </a:lnTo>
                  <a:lnTo>
                    <a:pt x="14631" y="6581"/>
                  </a:lnTo>
                  <a:lnTo>
                    <a:pt x="14413" y="6418"/>
                  </a:lnTo>
                  <a:lnTo>
                    <a:pt x="14196" y="6255"/>
                  </a:lnTo>
                  <a:lnTo>
                    <a:pt x="13978" y="6146"/>
                  </a:lnTo>
                  <a:lnTo>
                    <a:pt x="13706" y="6092"/>
                  </a:lnTo>
                  <a:lnTo>
                    <a:pt x="13489" y="6037"/>
                  </a:lnTo>
                  <a:lnTo>
                    <a:pt x="13271" y="6037"/>
                  </a:lnTo>
                  <a:lnTo>
                    <a:pt x="13271" y="5439"/>
                  </a:lnTo>
                  <a:lnTo>
                    <a:pt x="13162" y="4515"/>
                  </a:lnTo>
                  <a:lnTo>
                    <a:pt x="12999" y="3536"/>
                  </a:lnTo>
                  <a:lnTo>
                    <a:pt x="12890" y="3100"/>
                  </a:lnTo>
                  <a:lnTo>
                    <a:pt x="12727" y="2665"/>
                  </a:lnTo>
                  <a:lnTo>
                    <a:pt x="12564" y="2230"/>
                  </a:lnTo>
                  <a:lnTo>
                    <a:pt x="12346" y="1850"/>
                  </a:lnTo>
                  <a:lnTo>
                    <a:pt x="12075" y="1469"/>
                  </a:lnTo>
                  <a:lnTo>
                    <a:pt x="11748" y="1143"/>
                  </a:lnTo>
                  <a:lnTo>
                    <a:pt x="11422" y="816"/>
                  </a:lnTo>
                  <a:lnTo>
                    <a:pt x="11041" y="544"/>
                  </a:lnTo>
                  <a:lnTo>
                    <a:pt x="10606" y="327"/>
                  </a:lnTo>
                  <a:lnTo>
                    <a:pt x="10117" y="164"/>
                  </a:lnTo>
                  <a:lnTo>
                    <a:pt x="9681" y="55"/>
                  </a:lnTo>
                  <a:lnTo>
                    <a:pt x="9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4"/>
            <p:cNvSpPr/>
            <p:nvPr/>
          </p:nvSpPr>
          <p:spPr>
            <a:xfrm>
              <a:off x="5136451" y="3087740"/>
              <a:ext cx="128752" cy="186306"/>
            </a:xfrm>
            <a:custGeom>
              <a:avLst/>
              <a:gdLst/>
              <a:ahLst/>
              <a:cxnLst/>
              <a:rect l="l" t="t" r="r" b="b"/>
              <a:pathLst>
                <a:path w="6691" h="9682" extrusionOk="0">
                  <a:moveTo>
                    <a:pt x="3590" y="0"/>
                  </a:moveTo>
                  <a:lnTo>
                    <a:pt x="1251" y="163"/>
                  </a:lnTo>
                  <a:lnTo>
                    <a:pt x="1143" y="163"/>
                  </a:lnTo>
                  <a:lnTo>
                    <a:pt x="1088" y="272"/>
                  </a:lnTo>
                  <a:lnTo>
                    <a:pt x="1088" y="381"/>
                  </a:lnTo>
                  <a:lnTo>
                    <a:pt x="1143" y="490"/>
                  </a:lnTo>
                  <a:lnTo>
                    <a:pt x="1632" y="1142"/>
                  </a:lnTo>
                  <a:lnTo>
                    <a:pt x="2122" y="1795"/>
                  </a:lnTo>
                  <a:lnTo>
                    <a:pt x="2937" y="3209"/>
                  </a:lnTo>
                  <a:lnTo>
                    <a:pt x="1578" y="3209"/>
                  </a:lnTo>
                  <a:lnTo>
                    <a:pt x="871" y="3264"/>
                  </a:lnTo>
                  <a:lnTo>
                    <a:pt x="164" y="3372"/>
                  </a:lnTo>
                  <a:lnTo>
                    <a:pt x="109" y="3427"/>
                  </a:lnTo>
                  <a:lnTo>
                    <a:pt x="1" y="3481"/>
                  </a:lnTo>
                  <a:lnTo>
                    <a:pt x="1" y="3590"/>
                  </a:lnTo>
                  <a:lnTo>
                    <a:pt x="55" y="3699"/>
                  </a:lnTo>
                  <a:lnTo>
                    <a:pt x="871" y="4623"/>
                  </a:lnTo>
                  <a:lnTo>
                    <a:pt x="1795" y="5493"/>
                  </a:lnTo>
                  <a:lnTo>
                    <a:pt x="3644" y="7234"/>
                  </a:lnTo>
                  <a:lnTo>
                    <a:pt x="4950" y="8430"/>
                  </a:lnTo>
                  <a:lnTo>
                    <a:pt x="5602" y="9083"/>
                  </a:lnTo>
                  <a:lnTo>
                    <a:pt x="6309" y="9627"/>
                  </a:lnTo>
                  <a:lnTo>
                    <a:pt x="6473" y="9681"/>
                  </a:lnTo>
                  <a:lnTo>
                    <a:pt x="6581" y="9627"/>
                  </a:lnTo>
                  <a:lnTo>
                    <a:pt x="6690" y="9464"/>
                  </a:lnTo>
                  <a:lnTo>
                    <a:pt x="6636" y="9355"/>
                  </a:lnTo>
                  <a:lnTo>
                    <a:pt x="6037" y="8376"/>
                  </a:lnTo>
                  <a:lnTo>
                    <a:pt x="5385" y="7451"/>
                  </a:lnTo>
                  <a:lnTo>
                    <a:pt x="4080" y="5657"/>
                  </a:lnTo>
                  <a:lnTo>
                    <a:pt x="3862" y="5385"/>
                  </a:lnTo>
                  <a:lnTo>
                    <a:pt x="3699" y="5276"/>
                  </a:lnTo>
                  <a:lnTo>
                    <a:pt x="3644" y="5113"/>
                  </a:lnTo>
                  <a:lnTo>
                    <a:pt x="3699" y="5058"/>
                  </a:lnTo>
                  <a:lnTo>
                    <a:pt x="3753" y="5004"/>
                  </a:lnTo>
                  <a:lnTo>
                    <a:pt x="4134" y="4950"/>
                  </a:lnTo>
                  <a:lnTo>
                    <a:pt x="5113" y="4895"/>
                  </a:lnTo>
                  <a:lnTo>
                    <a:pt x="5657" y="4786"/>
                  </a:lnTo>
                  <a:lnTo>
                    <a:pt x="6092" y="4678"/>
                  </a:lnTo>
                  <a:lnTo>
                    <a:pt x="6201" y="4623"/>
                  </a:lnTo>
                  <a:lnTo>
                    <a:pt x="6201" y="4460"/>
                  </a:lnTo>
                  <a:lnTo>
                    <a:pt x="6092" y="4025"/>
                  </a:lnTo>
                  <a:lnTo>
                    <a:pt x="5874" y="3535"/>
                  </a:lnTo>
                  <a:lnTo>
                    <a:pt x="5330" y="2665"/>
                  </a:lnTo>
                  <a:lnTo>
                    <a:pt x="4623" y="1414"/>
                  </a:lnTo>
                  <a:lnTo>
                    <a:pt x="4243" y="762"/>
                  </a:lnTo>
                  <a:lnTo>
                    <a:pt x="3971" y="109"/>
                  </a:lnTo>
                  <a:lnTo>
                    <a:pt x="3916" y="55"/>
                  </a:lnTo>
                  <a:lnTo>
                    <a:pt x="38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4"/>
            <p:cNvSpPr/>
            <p:nvPr/>
          </p:nvSpPr>
          <p:spPr>
            <a:xfrm>
              <a:off x="5131217" y="3082506"/>
              <a:ext cx="138161" cy="196774"/>
            </a:xfrm>
            <a:custGeom>
              <a:avLst/>
              <a:gdLst/>
              <a:ahLst/>
              <a:cxnLst/>
              <a:rect l="l" t="t" r="r" b="b"/>
              <a:pathLst>
                <a:path w="7180" h="10226" extrusionOk="0">
                  <a:moveTo>
                    <a:pt x="4025" y="544"/>
                  </a:moveTo>
                  <a:lnTo>
                    <a:pt x="4080" y="762"/>
                  </a:lnTo>
                  <a:lnTo>
                    <a:pt x="4188" y="979"/>
                  </a:lnTo>
                  <a:lnTo>
                    <a:pt x="4569" y="1686"/>
                  </a:lnTo>
                  <a:lnTo>
                    <a:pt x="4950" y="2339"/>
                  </a:lnTo>
                  <a:lnTo>
                    <a:pt x="5766" y="3699"/>
                  </a:lnTo>
                  <a:lnTo>
                    <a:pt x="5929" y="4025"/>
                  </a:lnTo>
                  <a:lnTo>
                    <a:pt x="6092" y="4351"/>
                  </a:lnTo>
                  <a:lnTo>
                    <a:pt x="6146" y="4460"/>
                  </a:lnTo>
                  <a:lnTo>
                    <a:pt x="6201" y="4623"/>
                  </a:lnTo>
                  <a:lnTo>
                    <a:pt x="6146" y="4732"/>
                  </a:lnTo>
                  <a:lnTo>
                    <a:pt x="6038" y="4786"/>
                  </a:lnTo>
                  <a:lnTo>
                    <a:pt x="5657" y="4841"/>
                  </a:lnTo>
                  <a:lnTo>
                    <a:pt x="5331" y="4895"/>
                  </a:lnTo>
                  <a:lnTo>
                    <a:pt x="4569" y="4950"/>
                  </a:lnTo>
                  <a:lnTo>
                    <a:pt x="4080" y="5004"/>
                  </a:lnTo>
                  <a:lnTo>
                    <a:pt x="3862" y="5058"/>
                  </a:lnTo>
                  <a:lnTo>
                    <a:pt x="3753" y="5167"/>
                  </a:lnTo>
                  <a:lnTo>
                    <a:pt x="3699" y="5276"/>
                  </a:lnTo>
                  <a:lnTo>
                    <a:pt x="3699" y="5385"/>
                  </a:lnTo>
                  <a:lnTo>
                    <a:pt x="3699" y="5493"/>
                  </a:lnTo>
                  <a:lnTo>
                    <a:pt x="3808" y="5711"/>
                  </a:lnTo>
                  <a:lnTo>
                    <a:pt x="4134" y="6146"/>
                  </a:lnTo>
                  <a:lnTo>
                    <a:pt x="4196" y="6177"/>
                  </a:lnTo>
                  <a:lnTo>
                    <a:pt x="5276" y="7669"/>
                  </a:lnTo>
                  <a:lnTo>
                    <a:pt x="6418" y="9301"/>
                  </a:lnTo>
                  <a:lnTo>
                    <a:pt x="6496" y="9495"/>
                  </a:lnTo>
                  <a:lnTo>
                    <a:pt x="6496" y="9495"/>
                  </a:lnTo>
                  <a:lnTo>
                    <a:pt x="6309" y="9355"/>
                  </a:lnTo>
                  <a:lnTo>
                    <a:pt x="5602" y="8702"/>
                  </a:lnTo>
                  <a:lnTo>
                    <a:pt x="4243" y="7397"/>
                  </a:lnTo>
                  <a:lnTo>
                    <a:pt x="2829" y="6092"/>
                  </a:lnTo>
                  <a:lnTo>
                    <a:pt x="1415" y="4786"/>
                  </a:lnTo>
                  <a:lnTo>
                    <a:pt x="762" y="4079"/>
                  </a:lnTo>
                  <a:lnTo>
                    <a:pt x="614" y="3882"/>
                  </a:lnTo>
                  <a:lnTo>
                    <a:pt x="614" y="3882"/>
                  </a:lnTo>
                  <a:lnTo>
                    <a:pt x="653" y="3862"/>
                  </a:lnTo>
                  <a:lnTo>
                    <a:pt x="1197" y="3807"/>
                  </a:lnTo>
                  <a:lnTo>
                    <a:pt x="2230" y="3753"/>
                  </a:lnTo>
                  <a:lnTo>
                    <a:pt x="3209" y="3753"/>
                  </a:lnTo>
                  <a:lnTo>
                    <a:pt x="3373" y="3699"/>
                  </a:lnTo>
                  <a:lnTo>
                    <a:pt x="3481" y="3590"/>
                  </a:lnTo>
                  <a:lnTo>
                    <a:pt x="3481" y="3481"/>
                  </a:lnTo>
                  <a:lnTo>
                    <a:pt x="3481" y="3372"/>
                  </a:lnTo>
                  <a:lnTo>
                    <a:pt x="2666" y="2067"/>
                  </a:lnTo>
                  <a:lnTo>
                    <a:pt x="2230" y="1414"/>
                  </a:lnTo>
                  <a:lnTo>
                    <a:pt x="1795" y="816"/>
                  </a:lnTo>
                  <a:lnTo>
                    <a:pt x="1687" y="653"/>
                  </a:lnTo>
                  <a:lnTo>
                    <a:pt x="2013" y="653"/>
                  </a:lnTo>
                  <a:lnTo>
                    <a:pt x="2937" y="599"/>
                  </a:lnTo>
                  <a:lnTo>
                    <a:pt x="3862" y="544"/>
                  </a:lnTo>
                  <a:close/>
                  <a:moveTo>
                    <a:pt x="3209" y="0"/>
                  </a:moveTo>
                  <a:lnTo>
                    <a:pt x="2285" y="109"/>
                  </a:lnTo>
                  <a:lnTo>
                    <a:pt x="1578" y="109"/>
                  </a:lnTo>
                  <a:lnTo>
                    <a:pt x="1415" y="164"/>
                  </a:lnTo>
                  <a:lnTo>
                    <a:pt x="1251" y="218"/>
                  </a:lnTo>
                  <a:lnTo>
                    <a:pt x="1143" y="381"/>
                  </a:lnTo>
                  <a:lnTo>
                    <a:pt x="1088" y="544"/>
                  </a:lnTo>
                  <a:lnTo>
                    <a:pt x="1088" y="707"/>
                  </a:lnTo>
                  <a:lnTo>
                    <a:pt x="1143" y="816"/>
                  </a:lnTo>
                  <a:lnTo>
                    <a:pt x="1306" y="1088"/>
                  </a:lnTo>
                  <a:lnTo>
                    <a:pt x="1632" y="1469"/>
                  </a:lnTo>
                  <a:lnTo>
                    <a:pt x="1959" y="1904"/>
                  </a:lnTo>
                  <a:lnTo>
                    <a:pt x="2734" y="3209"/>
                  </a:lnTo>
                  <a:lnTo>
                    <a:pt x="2230" y="3209"/>
                  </a:lnTo>
                  <a:lnTo>
                    <a:pt x="1197" y="3264"/>
                  </a:lnTo>
                  <a:lnTo>
                    <a:pt x="871" y="3264"/>
                  </a:lnTo>
                  <a:lnTo>
                    <a:pt x="490" y="3372"/>
                  </a:lnTo>
                  <a:lnTo>
                    <a:pt x="273" y="3427"/>
                  </a:lnTo>
                  <a:lnTo>
                    <a:pt x="164" y="3481"/>
                  </a:lnTo>
                  <a:lnTo>
                    <a:pt x="55" y="3644"/>
                  </a:lnTo>
                  <a:lnTo>
                    <a:pt x="1" y="3807"/>
                  </a:lnTo>
                  <a:lnTo>
                    <a:pt x="1" y="3971"/>
                  </a:lnTo>
                  <a:lnTo>
                    <a:pt x="109" y="4134"/>
                  </a:lnTo>
                  <a:lnTo>
                    <a:pt x="327" y="4406"/>
                  </a:lnTo>
                  <a:lnTo>
                    <a:pt x="1034" y="5167"/>
                  </a:lnTo>
                  <a:lnTo>
                    <a:pt x="2394" y="6472"/>
                  </a:lnTo>
                  <a:lnTo>
                    <a:pt x="5222" y="9083"/>
                  </a:lnTo>
                  <a:lnTo>
                    <a:pt x="5929" y="9736"/>
                  </a:lnTo>
                  <a:lnTo>
                    <a:pt x="6255" y="10008"/>
                  </a:lnTo>
                  <a:lnTo>
                    <a:pt x="6418" y="10116"/>
                  </a:lnTo>
                  <a:lnTo>
                    <a:pt x="6581" y="10171"/>
                  </a:lnTo>
                  <a:lnTo>
                    <a:pt x="6745" y="10225"/>
                  </a:lnTo>
                  <a:lnTo>
                    <a:pt x="6908" y="10171"/>
                  </a:lnTo>
                  <a:lnTo>
                    <a:pt x="7017" y="10116"/>
                  </a:lnTo>
                  <a:lnTo>
                    <a:pt x="7125" y="10008"/>
                  </a:lnTo>
                  <a:lnTo>
                    <a:pt x="7180" y="9899"/>
                  </a:lnTo>
                  <a:lnTo>
                    <a:pt x="7180" y="9736"/>
                  </a:lnTo>
                  <a:lnTo>
                    <a:pt x="7180" y="9627"/>
                  </a:lnTo>
                  <a:lnTo>
                    <a:pt x="7125" y="9464"/>
                  </a:lnTo>
                  <a:lnTo>
                    <a:pt x="6853" y="8974"/>
                  </a:lnTo>
                  <a:lnTo>
                    <a:pt x="6581" y="8539"/>
                  </a:lnTo>
                  <a:lnTo>
                    <a:pt x="5874" y="7615"/>
                  </a:lnTo>
                  <a:lnTo>
                    <a:pt x="4569" y="5820"/>
                  </a:lnTo>
                  <a:lnTo>
                    <a:pt x="4515" y="5765"/>
                  </a:lnTo>
                  <a:lnTo>
                    <a:pt x="4352" y="5548"/>
                  </a:lnTo>
                  <a:lnTo>
                    <a:pt x="4322" y="5503"/>
                  </a:lnTo>
                  <a:lnTo>
                    <a:pt x="4352" y="5493"/>
                  </a:lnTo>
                  <a:lnTo>
                    <a:pt x="4732" y="5493"/>
                  </a:lnTo>
                  <a:lnTo>
                    <a:pt x="5494" y="5439"/>
                  </a:lnTo>
                  <a:lnTo>
                    <a:pt x="5874" y="5385"/>
                  </a:lnTo>
                  <a:lnTo>
                    <a:pt x="6255" y="5276"/>
                  </a:lnTo>
                  <a:lnTo>
                    <a:pt x="6418" y="5222"/>
                  </a:lnTo>
                  <a:lnTo>
                    <a:pt x="6581" y="5113"/>
                  </a:lnTo>
                  <a:lnTo>
                    <a:pt x="6690" y="4950"/>
                  </a:lnTo>
                  <a:lnTo>
                    <a:pt x="6690" y="4841"/>
                  </a:lnTo>
                  <a:lnTo>
                    <a:pt x="6690" y="4515"/>
                  </a:lnTo>
                  <a:lnTo>
                    <a:pt x="6581" y="4134"/>
                  </a:lnTo>
                  <a:lnTo>
                    <a:pt x="6418" y="3753"/>
                  </a:lnTo>
                  <a:lnTo>
                    <a:pt x="6201" y="3427"/>
                  </a:lnTo>
                  <a:lnTo>
                    <a:pt x="5874" y="2829"/>
                  </a:lnTo>
                  <a:lnTo>
                    <a:pt x="4950" y="1251"/>
                  </a:lnTo>
                  <a:lnTo>
                    <a:pt x="4515" y="381"/>
                  </a:lnTo>
                  <a:lnTo>
                    <a:pt x="4460" y="218"/>
                  </a:lnTo>
                  <a:lnTo>
                    <a:pt x="4352" y="109"/>
                  </a:lnTo>
                  <a:lnTo>
                    <a:pt x="4243" y="55"/>
                  </a:lnTo>
                  <a:lnTo>
                    <a:pt x="40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4"/>
            <p:cNvSpPr/>
            <p:nvPr/>
          </p:nvSpPr>
          <p:spPr>
            <a:xfrm>
              <a:off x="5928684" y="3043790"/>
              <a:ext cx="83743" cy="119323"/>
            </a:xfrm>
            <a:custGeom>
              <a:avLst/>
              <a:gdLst/>
              <a:ahLst/>
              <a:cxnLst/>
              <a:rect l="l" t="t" r="r" b="b"/>
              <a:pathLst>
                <a:path w="4352" h="6201" extrusionOk="0">
                  <a:moveTo>
                    <a:pt x="2339" y="0"/>
                  </a:moveTo>
                  <a:lnTo>
                    <a:pt x="925" y="109"/>
                  </a:lnTo>
                  <a:lnTo>
                    <a:pt x="762" y="163"/>
                  </a:lnTo>
                  <a:lnTo>
                    <a:pt x="708" y="272"/>
                  </a:lnTo>
                  <a:lnTo>
                    <a:pt x="653" y="381"/>
                  </a:lnTo>
                  <a:lnTo>
                    <a:pt x="708" y="544"/>
                  </a:lnTo>
                  <a:lnTo>
                    <a:pt x="1034" y="870"/>
                  </a:lnTo>
                  <a:lnTo>
                    <a:pt x="1251" y="1251"/>
                  </a:lnTo>
                  <a:lnTo>
                    <a:pt x="1741" y="1958"/>
                  </a:lnTo>
                  <a:lnTo>
                    <a:pt x="980" y="2012"/>
                  </a:lnTo>
                  <a:lnTo>
                    <a:pt x="273" y="2067"/>
                  </a:lnTo>
                  <a:lnTo>
                    <a:pt x="109" y="2121"/>
                  </a:lnTo>
                  <a:lnTo>
                    <a:pt x="55" y="2230"/>
                  </a:lnTo>
                  <a:lnTo>
                    <a:pt x="1" y="2393"/>
                  </a:lnTo>
                  <a:lnTo>
                    <a:pt x="55" y="2502"/>
                  </a:lnTo>
                  <a:lnTo>
                    <a:pt x="980" y="3481"/>
                  </a:lnTo>
                  <a:lnTo>
                    <a:pt x="1904" y="4405"/>
                  </a:lnTo>
                  <a:lnTo>
                    <a:pt x="2937" y="5330"/>
                  </a:lnTo>
                  <a:lnTo>
                    <a:pt x="3971" y="6146"/>
                  </a:lnTo>
                  <a:lnTo>
                    <a:pt x="4025" y="6200"/>
                  </a:lnTo>
                  <a:lnTo>
                    <a:pt x="4134" y="6200"/>
                  </a:lnTo>
                  <a:lnTo>
                    <a:pt x="4297" y="6146"/>
                  </a:lnTo>
                  <a:lnTo>
                    <a:pt x="4352" y="5983"/>
                  </a:lnTo>
                  <a:lnTo>
                    <a:pt x="4352" y="5874"/>
                  </a:lnTo>
                  <a:lnTo>
                    <a:pt x="4352" y="5819"/>
                  </a:lnTo>
                  <a:lnTo>
                    <a:pt x="3536" y="4623"/>
                  </a:lnTo>
                  <a:lnTo>
                    <a:pt x="2720" y="3481"/>
                  </a:lnTo>
                  <a:lnTo>
                    <a:pt x="2557" y="3263"/>
                  </a:lnTo>
                  <a:lnTo>
                    <a:pt x="2502" y="3209"/>
                  </a:lnTo>
                  <a:lnTo>
                    <a:pt x="2557" y="3209"/>
                  </a:lnTo>
                  <a:lnTo>
                    <a:pt x="2720" y="3263"/>
                  </a:lnTo>
                  <a:lnTo>
                    <a:pt x="3481" y="3263"/>
                  </a:lnTo>
                  <a:lnTo>
                    <a:pt x="3753" y="3209"/>
                  </a:lnTo>
                  <a:lnTo>
                    <a:pt x="3916" y="3155"/>
                  </a:lnTo>
                  <a:lnTo>
                    <a:pt x="4080" y="3046"/>
                  </a:lnTo>
                  <a:lnTo>
                    <a:pt x="4080" y="2883"/>
                  </a:lnTo>
                  <a:lnTo>
                    <a:pt x="4025" y="2556"/>
                  </a:lnTo>
                  <a:lnTo>
                    <a:pt x="3862" y="2176"/>
                  </a:lnTo>
                  <a:lnTo>
                    <a:pt x="3481" y="1469"/>
                  </a:lnTo>
                  <a:lnTo>
                    <a:pt x="3046" y="816"/>
                  </a:lnTo>
                  <a:lnTo>
                    <a:pt x="2829" y="490"/>
                  </a:lnTo>
                  <a:lnTo>
                    <a:pt x="2720" y="163"/>
                  </a:lnTo>
                  <a:lnTo>
                    <a:pt x="2666" y="109"/>
                  </a:lnTo>
                  <a:lnTo>
                    <a:pt x="2557" y="54"/>
                  </a:lnTo>
                  <a:lnTo>
                    <a:pt x="2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4"/>
            <p:cNvSpPr/>
            <p:nvPr/>
          </p:nvSpPr>
          <p:spPr>
            <a:xfrm>
              <a:off x="5923450" y="3038556"/>
              <a:ext cx="94211" cy="129791"/>
            </a:xfrm>
            <a:custGeom>
              <a:avLst/>
              <a:gdLst/>
              <a:ahLst/>
              <a:cxnLst/>
              <a:rect l="l" t="t" r="r" b="b"/>
              <a:pathLst>
                <a:path w="4896" h="6745" extrusionOk="0">
                  <a:moveTo>
                    <a:pt x="2666" y="544"/>
                  </a:moveTo>
                  <a:lnTo>
                    <a:pt x="2774" y="598"/>
                  </a:lnTo>
                  <a:lnTo>
                    <a:pt x="2883" y="816"/>
                  </a:lnTo>
                  <a:lnTo>
                    <a:pt x="2938" y="1033"/>
                  </a:lnTo>
                  <a:lnTo>
                    <a:pt x="3209" y="1469"/>
                  </a:lnTo>
                  <a:lnTo>
                    <a:pt x="3753" y="2284"/>
                  </a:lnTo>
                  <a:lnTo>
                    <a:pt x="3971" y="2719"/>
                  </a:lnTo>
                  <a:lnTo>
                    <a:pt x="4080" y="2991"/>
                  </a:lnTo>
                  <a:lnTo>
                    <a:pt x="4080" y="3100"/>
                  </a:lnTo>
                  <a:lnTo>
                    <a:pt x="4080" y="3155"/>
                  </a:lnTo>
                  <a:lnTo>
                    <a:pt x="3917" y="3263"/>
                  </a:lnTo>
                  <a:lnTo>
                    <a:pt x="3645" y="3318"/>
                  </a:lnTo>
                  <a:lnTo>
                    <a:pt x="3155" y="3263"/>
                  </a:lnTo>
                  <a:lnTo>
                    <a:pt x="2938" y="3209"/>
                  </a:lnTo>
                  <a:lnTo>
                    <a:pt x="2774" y="3209"/>
                  </a:lnTo>
                  <a:lnTo>
                    <a:pt x="2666" y="3263"/>
                  </a:lnTo>
                  <a:lnTo>
                    <a:pt x="2557" y="3318"/>
                  </a:lnTo>
                  <a:lnTo>
                    <a:pt x="2557" y="3481"/>
                  </a:lnTo>
                  <a:lnTo>
                    <a:pt x="2557" y="3590"/>
                  </a:lnTo>
                  <a:lnTo>
                    <a:pt x="2611" y="3698"/>
                  </a:lnTo>
                  <a:lnTo>
                    <a:pt x="2720" y="3862"/>
                  </a:lnTo>
                  <a:lnTo>
                    <a:pt x="3264" y="4623"/>
                  </a:lnTo>
                  <a:lnTo>
                    <a:pt x="3862" y="5384"/>
                  </a:lnTo>
                  <a:lnTo>
                    <a:pt x="4352" y="6200"/>
                  </a:lnTo>
                  <a:lnTo>
                    <a:pt x="4243" y="6091"/>
                  </a:lnTo>
                  <a:lnTo>
                    <a:pt x="4080" y="5983"/>
                  </a:lnTo>
                  <a:lnTo>
                    <a:pt x="3699" y="5656"/>
                  </a:lnTo>
                  <a:lnTo>
                    <a:pt x="3101" y="5167"/>
                  </a:lnTo>
                  <a:lnTo>
                    <a:pt x="1904" y="4025"/>
                  </a:lnTo>
                  <a:lnTo>
                    <a:pt x="762" y="2828"/>
                  </a:lnTo>
                  <a:lnTo>
                    <a:pt x="599" y="2665"/>
                  </a:lnTo>
                  <a:lnTo>
                    <a:pt x="653" y="2611"/>
                  </a:lnTo>
                  <a:lnTo>
                    <a:pt x="762" y="2611"/>
                  </a:lnTo>
                  <a:lnTo>
                    <a:pt x="1088" y="2556"/>
                  </a:lnTo>
                  <a:lnTo>
                    <a:pt x="2013" y="2502"/>
                  </a:lnTo>
                  <a:lnTo>
                    <a:pt x="2122" y="2502"/>
                  </a:lnTo>
                  <a:lnTo>
                    <a:pt x="2231" y="2393"/>
                  </a:lnTo>
                  <a:lnTo>
                    <a:pt x="2285" y="2284"/>
                  </a:lnTo>
                  <a:lnTo>
                    <a:pt x="2231" y="2121"/>
                  </a:lnTo>
                  <a:lnTo>
                    <a:pt x="1632" y="1197"/>
                  </a:lnTo>
                  <a:lnTo>
                    <a:pt x="1469" y="979"/>
                  </a:lnTo>
                  <a:lnTo>
                    <a:pt x="1306" y="762"/>
                  </a:lnTo>
                  <a:lnTo>
                    <a:pt x="1252" y="707"/>
                  </a:lnTo>
                  <a:lnTo>
                    <a:pt x="1360" y="653"/>
                  </a:lnTo>
                  <a:lnTo>
                    <a:pt x="1687" y="598"/>
                  </a:lnTo>
                  <a:lnTo>
                    <a:pt x="2285" y="598"/>
                  </a:lnTo>
                  <a:lnTo>
                    <a:pt x="2557" y="544"/>
                  </a:lnTo>
                  <a:close/>
                  <a:moveTo>
                    <a:pt x="2611" y="0"/>
                  </a:moveTo>
                  <a:lnTo>
                    <a:pt x="1795" y="55"/>
                  </a:lnTo>
                  <a:lnTo>
                    <a:pt x="1360" y="109"/>
                  </a:lnTo>
                  <a:lnTo>
                    <a:pt x="1143" y="109"/>
                  </a:lnTo>
                  <a:lnTo>
                    <a:pt x="980" y="163"/>
                  </a:lnTo>
                  <a:lnTo>
                    <a:pt x="871" y="272"/>
                  </a:lnTo>
                  <a:lnTo>
                    <a:pt x="762" y="326"/>
                  </a:lnTo>
                  <a:lnTo>
                    <a:pt x="708" y="435"/>
                  </a:lnTo>
                  <a:lnTo>
                    <a:pt x="708" y="598"/>
                  </a:lnTo>
                  <a:lnTo>
                    <a:pt x="762" y="816"/>
                  </a:lnTo>
                  <a:lnTo>
                    <a:pt x="871" y="1088"/>
                  </a:lnTo>
                  <a:lnTo>
                    <a:pt x="1360" y="1741"/>
                  </a:lnTo>
                  <a:lnTo>
                    <a:pt x="1542" y="2012"/>
                  </a:lnTo>
                  <a:lnTo>
                    <a:pt x="1306" y="2012"/>
                  </a:lnTo>
                  <a:lnTo>
                    <a:pt x="599" y="2067"/>
                  </a:lnTo>
                  <a:lnTo>
                    <a:pt x="381" y="2121"/>
                  </a:lnTo>
                  <a:lnTo>
                    <a:pt x="218" y="2230"/>
                  </a:lnTo>
                  <a:lnTo>
                    <a:pt x="55" y="2393"/>
                  </a:lnTo>
                  <a:lnTo>
                    <a:pt x="1" y="2665"/>
                  </a:lnTo>
                  <a:lnTo>
                    <a:pt x="55" y="2774"/>
                  </a:lnTo>
                  <a:lnTo>
                    <a:pt x="109" y="2883"/>
                  </a:lnTo>
                  <a:lnTo>
                    <a:pt x="273" y="3155"/>
                  </a:lnTo>
                  <a:lnTo>
                    <a:pt x="708" y="3535"/>
                  </a:lnTo>
                  <a:lnTo>
                    <a:pt x="1687" y="4569"/>
                  </a:lnTo>
                  <a:lnTo>
                    <a:pt x="2720" y="5493"/>
                  </a:lnTo>
                  <a:lnTo>
                    <a:pt x="3753" y="6418"/>
                  </a:lnTo>
                  <a:lnTo>
                    <a:pt x="3971" y="6581"/>
                  </a:lnTo>
                  <a:lnTo>
                    <a:pt x="4188" y="6690"/>
                  </a:lnTo>
                  <a:lnTo>
                    <a:pt x="4406" y="6744"/>
                  </a:lnTo>
                  <a:lnTo>
                    <a:pt x="4515" y="6744"/>
                  </a:lnTo>
                  <a:lnTo>
                    <a:pt x="4624" y="6690"/>
                  </a:lnTo>
                  <a:lnTo>
                    <a:pt x="4787" y="6581"/>
                  </a:lnTo>
                  <a:lnTo>
                    <a:pt x="4895" y="6363"/>
                  </a:lnTo>
                  <a:lnTo>
                    <a:pt x="4895" y="6146"/>
                  </a:lnTo>
                  <a:lnTo>
                    <a:pt x="4895" y="6037"/>
                  </a:lnTo>
                  <a:lnTo>
                    <a:pt x="4841" y="5928"/>
                  </a:lnTo>
                  <a:lnTo>
                    <a:pt x="4787" y="5820"/>
                  </a:lnTo>
                  <a:lnTo>
                    <a:pt x="4766" y="5820"/>
                  </a:lnTo>
                  <a:lnTo>
                    <a:pt x="4352" y="5221"/>
                  </a:lnTo>
                  <a:lnTo>
                    <a:pt x="3862" y="4514"/>
                  </a:lnTo>
                  <a:lnTo>
                    <a:pt x="3373" y="3807"/>
                  </a:lnTo>
                  <a:lnTo>
                    <a:pt x="3753" y="3807"/>
                  </a:lnTo>
                  <a:lnTo>
                    <a:pt x="4080" y="3753"/>
                  </a:lnTo>
                  <a:lnTo>
                    <a:pt x="4352" y="3644"/>
                  </a:lnTo>
                  <a:lnTo>
                    <a:pt x="4460" y="3535"/>
                  </a:lnTo>
                  <a:lnTo>
                    <a:pt x="4569" y="3427"/>
                  </a:lnTo>
                  <a:lnTo>
                    <a:pt x="4624" y="3318"/>
                  </a:lnTo>
                  <a:lnTo>
                    <a:pt x="4624" y="3155"/>
                  </a:lnTo>
                  <a:lnTo>
                    <a:pt x="4569" y="2828"/>
                  </a:lnTo>
                  <a:lnTo>
                    <a:pt x="4460" y="2502"/>
                  </a:lnTo>
                  <a:lnTo>
                    <a:pt x="4188" y="1904"/>
                  </a:lnTo>
                  <a:lnTo>
                    <a:pt x="3753" y="1305"/>
                  </a:lnTo>
                  <a:lnTo>
                    <a:pt x="3373" y="707"/>
                  </a:lnTo>
                  <a:lnTo>
                    <a:pt x="3264" y="435"/>
                  </a:lnTo>
                  <a:lnTo>
                    <a:pt x="3101" y="218"/>
                  </a:lnTo>
                  <a:lnTo>
                    <a:pt x="2938" y="55"/>
                  </a:lnTo>
                  <a:lnTo>
                    <a:pt x="2774" y="55"/>
                  </a:lnTo>
                  <a:lnTo>
                    <a:pt x="2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4"/>
            <p:cNvSpPr/>
            <p:nvPr/>
          </p:nvSpPr>
          <p:spPr>
            <a:xfrm>
              <a:off x="5295529" y="3914494"/>
              <a:ext cx="405035" cy="363183"/>
            </a:xfrm>
            <a:custGeom>
              <a:avLst/>
              <a:gdLst/>
              <a:ahLst/>
              <a:cxnLst/>
              <a:rect l="l" t="t" r="r" b="b"/>
              <a:pathLst>
                <a:path w="21049" h="18874" extrusionOk="0">
                  <a:moveTo>
                    <a:pt x="1251" y="1"/>
                  </a:moveTo>
                  <a:lnTo>
                    <a:pt x="925" y="1850"/>
                  </a:lnTo>
                  <a:lnTo>
                    <a:pt x="653" y="3754"/>
                  </a:lnTo>
                  <a:lnTo>
                    <a:pt x="381" y="5603"/>
                  </a:lnTo>
                  <a:lnTo>
                    <a:pt x="164" y="7506"/>
                  </a:lnTo>
                  <a:lnTo>
                    <a:pt x="55" y="8703"/>
                  </a:lnTo>
                  <a:lnTo>
                    <a:pt x="0" y="9899"/>
                  </a:lnTo>
                  <a:lnTo>
                    <a:pt x="0" y="11150"/>
                  </a:lnTo>
                  <a:lnTo>
                    <a:pt x="55" y="12347"/>
                  </a:lnTo>
                  <a:lnTo>
                    <a:pt x="164" y="12945"/>
                  </a:lnTo>
                  <a:lnTo>
                    <a:pt x="272" y="13543"/>
                  </a:lnTo>
                  <a:lnTo>
                    <a:pt x="435" y="14142"/>
                  </a:lnTo>
                  <a:lnTo>
                    <a:pt x="653" y="14685"/>
                  </a:lnTo>
                  <a:lnTo>
                    <a:pt x="871" y="15229"/>
                  </a:lnTo>
                  <a:lnTo>
                    <a:pt x="1142" y="15773"/>
                  </a:lnTo>
                  <a:lnTo>
                    <a:pt x="1523" y="16263"/>
                  </a:lnTo>
                  <a:lnTo>
                    <a:pt x="1904" y="16698"/>
                  </a:lnTo>
                  <a:lnTo>
                    <a:pt x="2339" y="17133"/>
                  </a:lnTo>
                  <a:lnTo>
                    <a:pt x="2774" y="17459"/>
                  </a:lnTo>
                  <a:lnTo>
                    <a:pt x="3264" y="17786"/>
                  </a:lnTo>
                  <a:lnTo>
                    <a:pt x="3753" y="18057"/>
                  </a:lnTo>
                  <a:lnTo>
                    <a:pt x="4243" y="18275"/>
                  </a:lnTo>
                  <a:lnTo>
                    <a:pt x="4786" y="18438"/>
                  </a:lnTo>
                  <a:lnTo>
                    <a:pt x="5330" y="18601"/>
                  </a:lnTo>
                  <a:lnTo>
                    <a:pt x="5874" y="18710"/>
                  </a:lnTo>
                  <a:lnTo>
                    <a:pt x="6962" y="18819"/>
                  </a:lnTo>
                  <a:lnTo>
                    <a:pt x="8104" y="18873"/>
                  </a:lnTo>
                  <a:lnTo>
                    <a:pt x="9301" y="18819"/>
                  </a:lnTo>
                  <a:lnTo>
                    <a:pt x="10388" y="18819"/>
                  </a:lnTo>
                  <a:lnTo>
                    <a:pt x="12999" y="18601"/>
                  </a:lnTo>
                  <a:lnTo>
                    <a:pt x="15609" y="18329"/>
                  </a:lnTo>
                  <a:lnTo>
                    <a:pt x="18166" y="18057"/>
                  </a:lnTo>
                  <a:lnTo>
                    <a:pt x="20776" y="17677"/>
                  </a:lnTo>
                  <a:lnTo>
                    <a:pt x="21048" y="14740"/>
                  </a:lnTo>
                  <a:lnTo>
                    <a:pt x="7941" y="11205"/>
                  </a:lnTo>
                  <a:lnTo>
                    <a:pt x="7016" y="871"/>
                  </a:lnTo>
                  <a:lnTo>
                    <a:pt x="1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4"/>
            <p:cNvSpPr/>
            <p:nvPr/>
          </p:nvSpPr>
          <p:spPr>
            <a:xfrm>
              <a:off x="5289256" y="3909279"/>
              <a:ext cx="416542" cy="373632"/>
            </a:xfrm>
            <a:custGeom>
              <a:avLst/>
              <a:gdLst/>
              <a:ahLst/>
              <a:cxnLst/>
              <a:rect l="l" t="t" r="r" b="b"/>
              <a:pathLst>
                <a:path w="21647" h="19417" extrusionOk="0">
                  <a:moveTo>
                    <a:pt x="1804" y="586"/>
                  </a:moveTo>
                  <a:lnTo>
                    <a:pt x="6581" y="1305"/>
                  </a:lnTo>
                  <a:lnTo>
                    <a:pt x="7092" y="1384"/>
                  </a:lnTo>
                  <a:lnTo>
                    <a:pt x="7092" y="1384"/>
                  </a:lnTo>
                  <a:lnTo>
                    <a:pt x="7886" y="10170"/>
                  </a:lnTo>
                  <a:lnTo>
                    <a:pt x="7995" y="11476"/>
                  </a:lnTo>
                  <a:lnTo>
                    <a:pt x="8049" y="11639"/>
                  </a:lnTo>
                  <a:lnTo>
                    <a:pt x="8158" y="11693"/>
                  </a:lnTo>
                  <a:lnTo>
                    <a:pt x="12618" y="12944"/>
                  </a:lnTo>
                  <a:lnTo>
                    <a:pt x="19688" y="14848"/>
                  </a:lnTo>
                  <a:lnTo>
                    <a:pt x="21083" y="15220"/>
                  </a:lnTo>
                  <a:lnTo>
                    <a:pt x="21083" y="15220"/>
                  </a:lnTo>
                  <a:lnTo>
                    <a:pt x="20853" y="17701"/>
                  </a:lnTo>
                  <a:lnTo>
                    <a:pt x="20853" y="17701"/>
                  </a:lnTo>
                  <a:lnTo>
                    <a:pt x="16914" y="18220"/>
                  </a:lnTo>
                  <a:lnTo>
                    <a:pt x="14848" y="18492"/>
                  </a:lnTo>
                  <a:lnTo>
                    <a:pt x="12781" y="18655"/>
                  </a:lnTo>
                  <a:lnTo>
                    <a:pt x="11095" y="18818"/>
                  </a:lnTo>
                  <a:lnTo>
                    <a:pt x="9409" y="18872"/>
                  </a:lnTo>
                  <a:lnTo>
                    <a:pt x="7723" y="18872"/>
                  </a:lnTo>
                  <a:lnTo>
                    <a:pt x="6907" y="18764"/>
                  </a:lnTo>
                  <a:lnTo>
                    <a:pt x="6091" y="18655"/>
                  </a:lnTo>
                  <a:lnTo>
                    <a:pt x="5330" y="18492"/>
                  </a:lnTo>
                  <a:lnTo>
                    <a:pt x="4569" y="18220"/>
                  </a:lnTo>
                  <a:lnTo>
                    <a:pt x="3916" y="17893"/>
                  </a:lnTo>
                  <a:lnTo>
                    <a:pt x="3263" y="17513"/>
                  </a:lnTo>
                  <a:lnTo>
                    <a:pt x="2665" y="17023"/>
                  </a:lnTo>
                  <a:lnTo>
                    <a:pt x="2176" y="16479"/>
                  </a:lnTo>
                  <a:lnTo>
                    <a:pt x="1686" y="15827"/>
                  </a:lnTo>
                  <a:lnTo>
                    <a:pt x="1305" y="15174"/>
                  </a:lnTo>
                  <a:lnTo>
                    <a:pt x="1033" y="14413"/>
                  </a:lnTo>
                  <a:lnTo>
                    <a:pt x="816" y="13706"/>
                  </a:lnTo>
                  <a:lnTo>
                    <a:pt x="707" y="12944"/>
                  </a:lnTo>
                  <a:lnTo>
                    <a:pt x="598" y="12183"/>
                  </a:lnTo>
                  <a:lnTo>
                    <a:pt x="544" y="11367"/>
                  </a:lnTo>
                  <a:lnTo>
                    <a:pt x="544" y="10606"/>
                  </a:lnTo>
                  <a:lnTo>
                    <a:pt x="653" y="9083"/>
                  </a:lnTo>
                  <a:lnTo>
                    <a:pt x="870" y="6853"/>
                  </a:lnTo>
                  <a:lnTo>
                    <a:pt x="1142" y="4677"/>
                  </a:lnTo>
                  <a:lnTo>
                    <a:pt x="1468" y="2502"/>
                  </a:lnTo>
                  <a:lnTo>
                    <a:pt x="1804" y="586"/>
                  </a:lnTo>
                  <a:close/>
                  <a:moveTo>
                    <a:pt x="1686" y="0"/>
                  </a:moveTo>
                  <a:lnTo>
                    <a:pt x="1468" y="54"/>
                  </a:lnTo>
                  <a:lnTo>
                    <a:pt x="1360" y="109"/>
                  </a:lnTo>
                  <a:lnTo>
                    <a:pt x="1305" y="218"/>
                  </a:lnTo>
                  <a:lnTo>
                    <a:pt x="979" y="2230"/>
                  </a:lnTo>
                  <a:lnTo>
                    <a:pt x="653" y="4297"/>
                  </a:lnTo>
                  <a:lnTo>
                    <a:pt x="381" y="6309"/>
                  </a:lnTo>
                  <a:lnTo>
                    <a:pt x="163" y="8376"/>
                  </a:lnTo>
                  <a:lnTo>
                    <a:pt x="54" y="10007"/>
                  </a:lnTo>
                  <a:lnTo>
                    <a:pt x="0" y="10769"/>
                  </a:lnTo>
                  <a:lnTo>
                    <a:pt x="54" y="11584"/>
                  </a:lnTo>
                  <a:lnTo>
                    <a:pt x="109" y="12400"/>
                  </a:lnTo>
                  <a:lnTo>
                    <a:pt x="218" y="13216"/>
                  </a:lnTo>
                  <a:lnTo>
                    <a:pt x="381" y="13977"/>
                  </a:lnTo>
                  <a:lnTo>
                    <a:pt x="598" y="14739"/>
                  </a:lnTo>
                  <a:lnTo>
                    <a:pt x="925" y="15500"/>
                  </a:lnTo>
                  <a:lnTo>
                    <a:pt x="1305" y="16153"/>
                  </a:lnTo>
                  <a:lnTo>
                    <a:pt x="1740" y="16806"/>
                  </a:lnTo>
                  <a:lnTo>
                    <a:pt x="2230" y="17349"/>
                  </a:lnTo>
                  <a:lnTo>
                    <a:pt x="2828" y="17839"/>
                  </a:lnTo>
                  <a:lnTo>
                    <a:pt x="3481" y="18274"/>
                  </a:lnTo>
                  <a:lnTo>
                    <a:pt x="4188" y="18655"/>
                  </a:lnTo>
                  <a:lnTo>
                    <a:pt x="4949" y="18927"/>
                  </a:lnTo>
                  <a:lnTo>
                    <a:pt x="5711" y="19144"/>
                  </a:lnTo>
                  <a:lnTo>
                    <a:pt x="6527" y="19307"/>
                  </a:lnTo>
                  <a:lnTo>
                    <a:pt x="7397" y="19362"/>
                  </a:lnTo>
                  <a:lnTo>
                    <a:pt x="8213" y="19416"/>
                  </a:lnTo>
                  <a:lnTo>
                    <a:pt x="9844" y="19362"/>
                  </a:lnTo>
                  <a:lnTo>
                    <a:pt x="11530" y="19307"/>
                  </a:lnTo>
                  <a:lnTo>
                    <a:pt x="13923" y="19090"/>
                  </a:lnTo>
                  <a:lnTo>
                    <a:pt x="16371" y="18818"/>
                  </a:lnTo>
                  <a:lnTo>
                    <a:pt x="18764" y="18546"/>
                  </a:lnTo>
                  <a:lnTo>
                    <a:pt x="21157" y="18220"/>
                  </a:lnTo>
                  <a:lnTo>
                    <a:pt x="21265" y="18165"/>
                  </a:lnTo>
                  <a:lnTo>
                    <a:pt x="21320" y="18111"/>
                  </a:lnTo>
                  <a:lnTo>
                    <a:pt x="21374" y="17948"/>
                  </a:lnTo>
                  <a:lnTo>
                    <a:pt x="21646" y="15011"/>
                  </a:lnTo>
                  <a:lnTo>
                    <a:pt x="21646" y="14956"/>
                  </a:lnTo>
                  <a:lnTo>
                    <a:pt x="21592" y="14848"/>
                  </a:lnTo>
                  <a:lnTo>
                    <a:pt x="21483" y="14793"/>
                  </a:lnTo>
                  <a:lnTo>
                    <a:pt x="17023" y="13542"/>
                  </a:lnTo>
                  <a:lnTo>
                    <a:pt x="9953" y="11639"/>
                  </a:lnTo>
                  <a:lnTo>
                    <a:pt x="8465" y="11242"/>
                  </a:lnTo>
                  <a:lnTo>
                    <a:pt x="7723" y="2447"/>
                  </a:lnTo>
                  <a:lnTo>
                    <a:pt x="7614" y="1142"/>
                  </a:lnTo>
                  <a:lnTo>
                    <a:pt x="7614" y="1088"/>
                  </a:lnTo>
                  <a:lnTo>
                    <a:pt x="7614" y="1033"/>
                  </a:lnTo>
                  <a:lnTo>
                    <a:pt x="7505" y="925"/>
                  </a:lnTo>
                  <a:lnTo>
                    <a:pt x="7397" y="925"/>
                  </a:lnTo>
                  <a:lnTo>
                    <a:pt x="2393" y="109"/>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4"/>
            <p:cNvSpPr/>
            <p:nvPr/>
          </p:nvSpPr>
          <p:spPr>
            <a:xfrm>
              <a:off x="5827180" y="3760670"/>
              <a:ext cx="33501" cy="185248"/>
            </a:xfrm>
            <a:custGeom>
              <a:avLst/>
              <a:gdLst/>
              <a:ahLst/>
              <a:cxnLst/>
              <a:rect l="l" t="t" r="r" b="b"/>
              <a:pathLst>
                <a:path w="1741" h="9627" extrusionOk="0">
                  <a:moveTo>
                    <a:pt x="1360" y="0"/>
                  </a:moveTo>
                  <a:lnTo>
                    <a:pt x="1305" y="54"/>
                  </a:lnTo>
                  <a:lnTo>
                    <a:pt x="1251" y="163"/>
                  </a:lnTo>
                  <a:lnTo>
                    <a:pt x="163" y="8158"/>
                  </a:lnTo>
                  <a:lnTo>
                    <a:pt x="0" y="9300"/>
                  </a:lnTo>
                  <a:lnTo>
                    <a:pt x="0" y="9409"/>
                  </a:lnTo>
                  <a:lnTo>
                    <a:pt x="54" y="9518"/>
                  </a:lnTo>
                  <a:lnTo>
                    <a:pt x="109" y="9572"/>
                  </a:lnTo>
                  <a:lnTo>
                    <a:pt x="218" y="9627"/>
                  </a:lnTo>
                  <a:lnTo>
                    <a:pt x="381" y="9627"/>
                  </a:lnTo>
                  <a:lnTo>
                    <a:pt x="490" y="9518"/>
                  </a:lnTo>
                  <a:lnTo>
                    <a:pt x="490" y="9409"/>
                  </a:lnTo>
                  <a:lnTo>
                    <a:pt x="1577" y="1469"/>
                  </a:lnTo>
                  <a:lnTo>
                    <a:pt x="1740" y="326"/>
                  </a:lnTo>
                  <a:lnTo>
                    <a:pt x="1740" y="218"/>
                  </a:lnTo>
                  <a:lnTo>
                    <a:pt x="1686" y="109"/>
                  </a:lnTo>
                  <a:lnTo>
                    <a:pt x="1632" y="54"/>
                  </a:lnTo>
                  <a:lnTo>
                    <a:pt x="1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4"/>
            <p:cNvSpPr/>
            <p:nvPr/>
          </p:nvSpPr>
          <p:spPr>
            <a:xfrm>
              <a:off x="5417969" y="3772177"/>
              <a:ext cx="19897" cy="165370"/>
            </a:xfrm>
            <a:custGeom>
              <a:avLst/>
              <a:gdLst/>
              <a:ahLst/>
              <a:cxnLst/>
              <a:rect l="l" t="t" r="r" b="b"/>
              <a:pathLst>
                <a:path w="1034" h="8594" extrusionOk="0">
                  <a:moveTo>
                    <a:pt x="164" y="0"/>
                  </a:moveTo>
                  <a:lnTo>
                    <a:pt x="55" y="55"/>
                  </a:lnTo>
                  <a:lnTo>
                    <a:pt x="1" y="164"/>
                  </a:lnTo>
                  <a:lnTo>
                    <a:pt x="1" y="272"/>
                  </a:lnTo>
                  <a:lnTo>
                    <a:pt x="164" y="4297"/>
                  </a:lnTo>
                  <a:lnTo>
                    <a:pt x="490" y="8322"/>
                  </a:lnTo>
                  <a:lnTo>
                    <a:pt x="545" y="8485"/>
                  </a:lnTo>
                  <a:lnTo>
                    <a:pt x="599" y="8539"/>
                  </a:lnTo>
                  <a:lnTo>
                    <a:pt x="708" y="8594"/>
                  </a:lnTo>
                  <a:lnTo>
                    <a:pt x="871" y="8594"/>
                  </a:lnTo>
                  <a:lnTo>
                    <a:pt x="980" y="8539"/>
                  </a:lnTo>
                  <a:lnTo>
                    <a:pt x="1034" y="8485"/>
                  </a:lnTo>
                  <a:lnTo>
                    <a:pt x="1034" y="8322"/>
                  </a:lnTo>
                  <a:lnTo>
                    <a:pt x="708" y="4297"/>
                  </a:lnTo>
                  <a:lnTo>
                    <a:pt x="545" y="272"/>
                  </a:lnTo>
                  <a:lnTo>
                    <a:pt x="490" y="164"/>
                  </a:lnTo>
                  <a:lnTo>
                    <a:pt x="436" y="55"/>
                  </a:lnTo>
                  <a:lnTo>
                    <a:pt x="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4"/>
            <p:cNvSpPr/>
            <p:nvPr/>
          </p:nvSpPr>
          <p:spPr>
            <a:xfrm>
              <a:off x="5275651" y="3938566"/>
              <a:ext cx="740971" cy="322370"/>
            </a:xfrm>
            <a:custGeom>
              <a:avLst/>
              <a:gdLst/>
              <a:ahLst/>
              <a:cxnLst/>
              <a:rect l="l" t="t" r="r" b="b"/>
              <a:pathLst>
                <a:path w="38507" h="16753" extrusionOk="0">
                  <a:moveTo>
                    <a:pt x="3481" y="4171"/>
                  </a:moveTo>
                  <a:lnTo>
                    <a:pt x="3535" y="4189"/>
                  </a:lnTo>
                  <a:lnTo>
                    <a:pt x="3916" y="4406"/>
                  </a:lnTo>
                  <a:lnTo>
                    <a:pt x="4133" y="4569"/>
                  </a:lnTo>
                  <a:lnTo>
                    <a:pt x="4242" y="4733"/>
                  </a:lnTo>
                  <a:lnTo>
                    <a:pt x="3698" y="4297"/>
                  </a:lnTo>
                  <a:lnTo>
                    <a:pt x="3481" y="4171"/>
                  </a:lnTo>
                  <a:close/>
                  <a:moveTo>
                    <a:pt x="28771" y="1"/>
                  </a:moveTo>
                  <a:lnTo>
                    <a:pt x="28390" y="1578"/>
                  </a:lnTo>
                  <a:lnTo>
                    <a:pt x="27955" y="2992"/>
                  </a:lnTo>
                  <a:lnTo>
                    <a:pt x="27574" y="4297"/>
                  </a:lnTo>
                  <a:lnTo>
                    <a:pt x="27085" y="5440"/>
                  </a:lnTo>
                  <a:lnTo>
                    <a:pt x="26650" y="6419"/>
                  </a:lnTo>
                  <a:lnTo>
                    <a:pt x="26160" y="7180"/>
                  </a:lnTo>
                  <a:lnTo>
                    <a:pt x="25943" y="7506"/>
                  </a:lnTo>
                  <a:lnTo>
                    <a:pt x="25671" y="7778"/>
                  </a:lnTo>
                  <a:lnTo>
                    <a:pt x="25453" y="7996"/>
                  </a:lnTo>
                  <a:lnTo>
                    <a:pt x="25181" y="8213"/>
                  </a:lnTo>
                  <a:lnTo>
                    <a:pt x="24964" y="8268"/>
                  </a:lnTo>
                  <a:lnTo>
                    <a:pt x="24637" y="8322"/>
                  </a:lnTo>
                  <a:lnTo>
                    <a:pt x="24257" y="8322"/>
                  </a:lnTo>
                  <a:lnTo>
                    <a:pt x="23767" y="8268"/>
                  </a:lnTo>
                  <a:lnTo>
                    <a:pt x="22571" y="8105"/>
                  </a:lnTo>
                  <a:lnTo>
                    <a:pt x="21157" y="7833"/>
                  </a:lnTo>
                  <a:lnTo>
                    <a:pt x="19579" y="7452"/>
                  </a:lnTo>
                  <a:lnTo>
                    <a:pt x="17839" y="6962"/>
                  </a:lnTo>
                  <a:lnTo>
                    <a:pt x="14141" y="5875"/>
                  </a:lnTo>
                  <a:lnTo>
                    <a:pt x="10442" y="4733"/>
                  </a:lnTo>
                  <a:lnTo>
                    <a:pt x="7179" y="3590"/>
                  </a:lnTo>
                  <a:lnTo>
                    <a:pt x="4677" y="2720"/>
                  </a:lnTo>
                  <a:lnTo>
                    <a:pt x="3372" y="2231"/>
                  </a:lnTo>
                  <a:lnTo>
                    <a:pt x="3046" y="2122"/>
                  </a:lnTo>
                  <a:lnTo>
                    <a:pt x="2719" y="2068"/>
                  </a:lnTo>
                  <a:lnTo>
                    <a:pt x="2339" y="2068"/>
                  </a:lnTo>
                  <a:lnTo>
                    <a:pt x="2175" y="2122"/>
                  </a:lnTo>
                  <a:lnTo>
                    <a:pt x="2067" y="2231"/>
                  </a:lnTo>
                  <a:lnTo>
                    <a:pt x="1904" y="2448"/>
                  </a:lnTo>
                  <a:lnTo>
                    <a:pt x="1849" y="2611"/>
                  </a:lnTo>
                  <a:lnTo>
                    <a:pt x="1904" y="2829"/>
                  </a:lnTo>
                  <a:lnTo>
                    <a:pt x="1958" y="3101"/>
                  </a:lnTo>
                  <a:lnTo>
                    <a:pt x="2067" y="3318"/>
                  </a:lnTo>
                  <a:lnTo>
                    <a:pt x="2230" y="3482"/>
                  </a:lnTo>
                  <a:lnTo>
                    <a:pt x="2393" y="3645"/>
                  </a:lnTo>
                  <a:lnTo>
                    <a:pt x="2450" y="3688"/>
                  </a:lnTo>
                  <a:lnTo>
                    <a:pt x="2450" y="3688"/>
                  </a:lnTo>
                  <a:lnTo>
                    <a:pt x="2339" y="3645"/>
                  </a:lnTo>
                  <a:lnTo>
                    <a:pt x="1632" y="3427"/>
                  </a:lnTo>
                  <a:lnTo>
                    <a:pt x="1197" y="3427"/>
                  </a:lnTo>
                  <a:lnTo>
                    <a:pt x="979" y="3482"/>
                  </a:lnTo>
                  <a:lnTo>
                    <a:pt x="816" y="3590"/>
                  </a:lnTo>
                  <a:lnTo>
                    <a:pt x="707" y="3754"/>
                  </a:lnTo>
                  <a:lnTo>
                    <a:pt x="653" y="3862"/>
                  </a:lnTo>
                  <a:lnTo>
                    <a:pt x="707" y="4189"/>
                  </a:lnTo>
                  <a:lnTo>
                    <a:pt x="816" y="4461"/>
                  </a:lnTo>
                  <a:lnTo>
                    <a:pt x="979" y="4733"/>
                  </a:lnTo>
                  <a:lnTo>
                    <a:pt x="1468" y="5276"/>
                  </a:lnTo>
                  <a:lnTo>
                    <a:pt x="1609" y="5392"/>
                  </a:lnTo>
                  <a:lnTo>
                    <a:pt x="1609" y="5392"/>
                  </a:lnTo>
                  <a:lnTo>
                    <a:pt x="1577" y="5385"/>
                  </a:lnTo>
                  <a:lnTo>
                    <a:pt x="1305" y="5385"/>
                  </a:lnTo>
                  <a:lnTo>
                    <a:pt x="1088" y="5440"/>
                  </a:lnTo>
                  <a:lnTo>
                    <a:pt x="816" y="5494"/>
                  </a:lnTo>
                  <a:lnTo>
                    <a:pt x="598" y="5603"/>
                  </a:lnTo>
                  <a:lnTo>
                    <a:pt x="381" y="5766"/>
                  </a:lnTo>
                  <a:lnTo>
                    <a:pt x="218" y="5929"/>
                  </a:lnTo>
                  <a:lnTo>
                    <a:pt x="109" y="6147"/>
                  </a:lnTo>
                  <a:lnTo>
                    <a:pt x="54" y="6419"/>
                  </a:lnTo>
                  <a:lnTo>
                    <a:pt x="54" y="6636"/>
                  </a:lnTo>
                  <a:lnTo>
                    <a:pt x="109" y="6799"/>
                  </a:lnTo>
                  <a:lnTo>
                    <a:pt x="218" y="7017"/>
                  </a:lnTo>
                  <a:lnTo>
                    <a:pt x="326" y="7180"/>
                  </a:lnTo>
                  <a:lnTo>
                    <a:pt x="653" y="7452"/>
                  </a:lnTo>
                  <a:lnTo>
                    <a:pt x="1033" y="7724"/>
                  </a:lnTo>
                  <a:lnTo>
                    <a:pt x="1740" y="8105"/>
                  </a:lnTo>
                  <a:lnTo>
                    <a:pt x="2121" y="8376"/>
                  </a:lnTo>
                  <a:lnTo>
                    <a:pt x="2393" y="8703"/>
                  </a:lnTo>
                  <a:lnTo>
                    <a:pt x="1740" y="8268"/>
                  </a:lnTo>
                  <a:lnTo>
                    <a:pt x="1414" y="8159"/>
                  </a:lnTo>
                  <a:lnTo>
                    <a:pt x="1033" y="8050"/>
                  </a:lnTo>
                  <a:lnTo>
                    <a:pt x="816" y="8050"/>
                  </a:lnTo>
                  <a:lnTo>
                    <a:pt x="598" y="8105"/>
                  </a:lnTo>
                  <a:lnTo>
                    <a:pt x="381" y="8159"/>
                  </a:lnTo>
                  <a:lnTo>
                    <a:pt x="272" y="8213"/>
                  </a:lnTo>
                  <a:lnTo>
                    <a:pt x="163" y="8322"/>
                  </a:lnTo>
                  <a:lnTo>
                    <a:pt x="54" y="8431"/>
                  </a:lnTo>
                  <a:lnTo>
                    <a:pt x="0" y="8757"/>
                  </a:lnTo>
                  <a:lnTo>
                    <a:pt x="0" y="9084"/>
                  </a:lnTo>
                  <a:lnTo>
                    <a:pt x="109" y="9410"/>
                  </a:lnTo>
                  <a:lnTo>
                    <a:pt x="326" y="9682"/>
                  </a:lnTo>
                  <a:lnTo>
                    <a:pt x="653" y="9954"/>
                  </a:lnTo>
                  <a:lnTo>
                    <a:pt x="2230" y="10933"/>
                  </a:lnTo>
                  <a:lnTo>
                    <a:pt x="3916" y="11857"/>
                  </a:lnTo>
                  <a:lnTo>
                    <a:pt x="5167" y="12510"/>
                  </a:lnTo>
                  <a:lnTo>
                    <a:pt x="6418" y="13054"/>
                  </a:lnTo>
                  <a:lnTo>
                    <a:pt x="7723" y="13543"/>
                  </a:lnTo>
                  <a:lnTo>
                    <a:pt x="9028" y="13978"/>
                  </a:lnTo>
                  <a:lnTo>
                    <a:pt x="11530" y="14740"/>
                  </a:lnTo>
                  <a:lnTo>
                    <a:pt x="12835" y="15066"/>
                  </a:lnTo>
                  <a:lnTo>
                    <a:pt x="14086" y="15392"/>
                  </a:lnTo>
                  <a:lnTo>
                    <a:pt x="15609" y="15719"/>
                  </a:lnTo>
                  <a:lnTo>
                    <a:pt x="17132" y="15991"/>
                  </a:lnTo>
                  <a:lnTo>
                    <a:pt x="18655" y="16263"/>
                  </a:lnTo>
                  <a:lnTo>
                    <a:pt x="20232" y="16426"/>
                  </a:lnTo>
                  <a:lnTo>
                    <a:pt x="21755" y="16589"/>
                  </a:lnTo>
                  <a:lnTo>
                    <a:pt x="23332" y="16698"/>
                  </a:lnTo>
                  <a:lnTo>
                    <a:pt x="24855" y="16752"/>
                  </a:lnTo>
                  <a:lnTo>
                    <a:pt x="26432" y="16698"/>
                  </a:lnTo>
                  <a:lnTo>
                    <a:pt x="27411" y="16643"/>
                  </a:lnTo>
                  <a:lnTo>
                    <a:pt x="28336" y="16480"/>
                  </a:lnTo>
                  <a:lnTo>
                    <a:pt x="29206" y="16317"/>
                  </a:lnTo>
                  <a:lnTo>
                    <a:pt x="30022" y="16045"/>
                  </a:lnTo>
                  <a:lnTo>
                    <a:pt x="30783" y="15719"/>
                  </a:lnTo>
                  <a:lnTo>
                    <a:pt x="31490" y="15338"/>
                  </a:lnTo>
                  <a:lnTo>
                    <a:pt x="32197" y="14957"/>
                  </a:lnTo>
                  <a:lnTo>
                    <a:pt x="32795" y="14468"/>
                  </a:lnTo>
                  <a:lnTo>
                    <a:pt x="33394" y="13978"/>
                  </a:lnTo>
                  <a:lnTo>
                    <a:pt x="33938" y="13434"/>
                  </a:lnTo>
                  <a:lnTo>
                    <a:pt x="34481" y="12891"/>
                  </a:lnTo>
                  <a:lnTo>
                    <a:pt x="34917" y="12292"/>
                  </a:lnTo>
                  <a:lnTo>
                    <a:pt x="35352" y="11694"/>
                  </a:lnTo>
                  <a:lnTo>
                    <a:pt x="35732" y="11041"/>
                  </a:lnTo>
                  <a:lnTo>
                    <a:pt x="36113" y="10389"/>
                  </a:lnTo>
                  <a:lnTo>
                    <a:pt x="36439" y="9736"/>
                  </a:lnTo>
                  <a:lnTo>
                    <a:pt x="37038" y="8431"/>
                  </a:lnTo>
                  <a:lnTo>
                    <a:pt x="37473" y="7126"/>
                  </a:lnTo>
                  <a:lnTo>
                    <a:pt x="37853" y="5875"/>
                  </a:lnTo>
                  <a:lnTo>
                    <a:pt x="38071" y="4678"/>
                  </a:lnTo>
                  <a:lnTo>
                    <a:pt x="38289" y="3590"/>
                  </a:lnTo>
                  <a:lnTo>
                    <a:pt x="38397" y="2666"/>
                  </a:lnTo>
                  <a:lnTo>
                    <a:pt x="38506" y="1306"/>
                  </a:lnTo>
                  <a:lnTo>
                    <a:pt x="287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4"/>
            <p:cNvSpPr/>
            <p:nvPr/>
          </p:nvSpPr>
          <p:spPr>
            <a:xfrm>
              <a:off x="5275651" y="3938566"/>
              <a:ext cx="740971" cy="322370"/>
            </a:xfrm>
            <a:custGeom>
              <a:avLst/>
              <a:gdLst/>
              <a:ahLst/>
              <a:cxnLst/>
              <a:rect l="l" t="t" r="r" b="b"/>
              <a:pathLst>
                <a:path w="38507" h="16753" fill="none" extrusionOk="0">
                  <a:moveTo>
                    <a:pt x="38506" y="1306"/>
                  </a:moveTo>
                  <a:lnTo>
                    <a:pt x="38506" y="1306"/>
                  </a:lnTo>
                  <a:lnTo>
                    <a:pt x="38397" y="2666"/>
                  </a:lnTo>
                  <a:lnTo>
                    <a:pt x="38289" y="3590"/>
                  </a:lnTo>
                  <a:lnTo>
                    <a:pt x="38071" y="4678"/>
                  </a:lnTo>
                  <a:lnTo>
                    <a:pt x="37853" y="5875"/>
                  </a:lnTo>
                  <a:lnTo>
                    <a:pt x="37473" y="7126"/>
                  </a:lnTo>
                  <a:lnTo>
                    <a:pt x="37038" y="8431"/>
                  </a:lnTo>
                  <a:lnTo>
                    <a:pt x="36439" y="9736"/>
                  </a:lnTo>
                  <a:lnTo>
                    <a:pt x="36113" y="10389"/>
                  </a:lnTo>
                  <a:lnTo>
                    <a:pt x="35732" y="11041"/>
                  </a:lnTo>
                  <a:lnTo>
                    <a:pt x="35352" y="11694"/>
                  </a:lnTo>
                  <a:lnTo>
                    <a:pt x="34917" y="12292"/>
                  </a:lnTo>
                  <a:lnTo>
                    <a:pt x="34481" y="12891"/>
                  </a:lnTo>
                  <a:lnTo>
                    <a:pt x="33938" y="13434"/>
                  </a:lnTo>
                  <a:lnTo>
                    <a:pt x="33394" y="13978"/>
                  </a:lnTo>
                  <a:lnTo>
                    <a:pt x="32795" y="14468"/>
                  </a:lnTo>
                  <a:lnTo>
                    <a:pt x="32197" y="14957"/>
                  </a:lnTo>
                  <a:lnTo>
                    <a:pt x="31490" y="15338"/>
                  </a:lnTo>
                  <a:lnTo>
                    <a:pt x="30783" y="15719"/>
                  </a:lnTo>
                  <a:lnTo>
                    <a:pt x="30022" y="16045"/>
                  </a:lnTo>
                  <a:lnTo>
                    <a:pt x="29206" y="16317"/>
                  </a:lnTo>
                  <a:lnTo>
                    <a:pt x="28336" y="16480"/>
                  </a:lnTo>
                  <a:lnTo>
                    <a:pt x="27411" y="16643"/>
                  </a:lnTo>
                  <a:lnTo>
                    <a:pt x="26432" y="16698"/>
                  </a:lnTo>
                  <a:lnTo>
                    <a:pt x="26432" y="16698"/>
                  </a:lnTo>
                  <a:lnTo>
                    <a:pt x="24855" y="16752"/>
                  </a:lnTo>
                  <a:lnTo>
                    <a:pt x="23332" y="16698"/>
                  </a:lnTo>
                  <a:lnTo>
                    <a:pt x="21755" y="16589"/>
                  </a:lnTo>
                  <a:lnTo>
                    <a:pt x="20232" y="16426"/>
                  </a:lnTo>
                  <a:lnTo>
                    <a:pt x="18655" y="16263"/>
                  </a:lnTo>
                  <a:lnTo>
                    <a:pt x="17132" y="15991"/>
                  </a:lnTo>
                  <a:lnTo>
                    <a:pt x="15609" y="15719"/>
                  </a:lnTo>
                  <a:lnTo>
                    <a:pt x="14086" y="15392"/>
                  </a:lnTo>
                  <a:lnTo>
                    <a:pt x="14086" y="15392"/>
                  </a:lnTo>
                  <a:lnTo>
                    <a:pt x="12835" y="15066"/>
                  </a:lnTo>
                  <a:lnTo>
                    <a:pt x="11530" y="14740"/>
                  </a:lnTo>
                  <a:lnTo>
                    <a:pt x="9028" y="13978"/>
                  </a:lnTo>
                  <a:lnTo>
                    <a:pt x="9028" y="13978"/>
                  </a:lnTo>
                  <a:lnTo>
                    <a:pt x="7723" y="13543"/>
                  </a:lnTo>
                  <a:lnTo>
                    <a:pt x="6418" y="13054"/>
                  </a:lnTo>
                  <a:lnTo>
                    <a:pt x="5167" y="12510"/>
                  </a:lnTo>
                  <a:lnTo>
                    <a:pt x="3916" y="11857"/>
                  </a:lnTo>
                  <a:lnTo>
                    <a:pt x="3916" y="11857"/>
                  </a:lnTo>
                  <a:lnTo>
                    <a:pt x="2230" y="10933"/>
                  </a:lnTo>
                  <a:lnTo>
                    <a:pt x="653" y="9954"/>
                  </a:lnTo>
                  <a:lnTo>
                    <a:pt x="653" y="9954"/>
                  </a:lnTo>
                  <a:lnTo>
                    <a:pt x="326" y="9682"/>
                  </a:lnTo>
                  <a:lnTo>
                    <a:pt x="109" y="9410"/>
                  </a:lnTo>
                  <a:lnTo>
                    <a:pt x="0" y="9084"/>
                  </a:lnTo>
                  <a:lnTo>
                    <a:pt x="0" y="8757"/>
                  </a:lnTo>
                  <a:lnTo>
                    <a:pt x="54" y="8431"/>
                  </a:lnTo>
                  <a:lnTo>
                    <a:pt x="163" y="8322"/>
                  </a:lnTo>
                  <a:lnTo>
                    <a:pt x="272" y="8213"/>
                  </a:lnTo>
                  <a:lnTo>
                    <a:pt x="381" y="8159"/>
                  </a:lnTo>
                  <a:lnTo>
                    <a:pt x="598" y="8105"/>
                  </a:lnTo>
                  <a:lnTo>
                    <a:pt x="816" y="8050"/>
                  </a:lnTo>
                  <a:lnTo>
                    <a:pt x="1033" y="8050"/>
                  </a:lnTo>
                  <a:lnTo>
                    <a:pt x="1033" y="8050"/>
                  </a:lnTo>
                  <a:lnTo>
                    <a:pt x="1414" y="8159"/>
                  </a:lnTo>
                  <a:lnTo>
                    <a:pt x="1740" y="8268"/>
                  </a:lnTo>
                  <a:lnTo>
                    <a:pt x="2393" y="8703"/>
                  </a:lnTo>
                  <a:lnTo>
                    <a:pt x="2393" y="8703"/>
                  </a:lnTo>
                  <a:lnTo>
                    <a:pt x="2121" y="8376"/>
                  </a:lnTo>
                  <a:lnTo>
                    <a:pt x="1740" y="8105"/>
                  </a:lnTo>
                  <a:lnTo>
                    <a:pt x="1033" y="7724"/>
                  </a:lnTo>
                  <a:lnTo>
                    <a:pt x="1033" y="7724"/>
                  </a:lnTo>
                  <a:lnTo>
                    <a:pt x="653" y="7452"/>
                  </a:lnTo>
                  <a:lnTo>
                    <a:pt x="326" y="7180"/>
                  </a:lnTo>
                  <a:lnTo>
                    <a:pt x="218" y="7017"/>
                  </a:lnTo>
                  <a:lnTo>
                    <a:pt x="109" y="6799"/>
                  </a:lnTo>
                  <a:lnTo>
                    <a:pt x="54" y="6636"/>
                  </a:lnTo>
                  <a:lnTo>
                    <a:pt x="54" y="6419"/>
                  </a:lnTo>
                  <a:lnTo>
                    <a:pt x="54" y="6419"/>
                  </a:lnTo>
                  <a:lnTo>
                    <a:pt x="109" y="6147"/>
                  </a:lnTo>
                  <a:lnTo>
                    <a:pt x="218" y="5929"/>
                  </a:lnTo>
                  <a:lnTo>
                    <a:pt x="381" y="5766"/>
                  </a:lnTo>
                  <a:lnTo>
                    <a:pt x="598" y="5603"/>
                  </a:lnTo>
                  <a:lnTo>
                    <a:pt x="816" y="5494"/>
                  </a:lnTo>
                  <a:lnTo>
                    <a:pt x="1088" y="5440"/>
                  </a:lnTo>
                  <a:lnTo>
                    <a:pt x="1305" y="5385"/>
                  </a:lnTo>
                  <a:lnTo>
                    <a:pt x="1577" y="5385"/>
                  </a:lnTo>
                  <a:lnTo>
                    <a:pt x="1577" y="5385"/>
                  </a:lnTo>
                  <a:lnTo>
                    <a:pt x="1849" y="5440"/>
                  </a:lnTo>
                  <a:lnTo>
                    <a:pt x="2067" y="5548"/>
                  </a:lnTo>
                  <a:lnTo>
                    <a:pt x="2502" y="5820"/>
                  </a:lnTo>
                  <a:lnTo>
                    <a:pt x="2937" y="6147"/>
                  </a:lnTo>
                  <a:lnTo>
                    <a:pt x="3318" y="6473"/>
                  </a:lnTo>
                  <a:lnTo>
                    <a:pt x="3318" y="6473"/>
                  </a:lnTo>
                  <a:lnTo>
                    <a:pt x="2665" y="6147"/>
                  </a:lnTo>
                  <a:lnTo>
                    <a:pt x="2067" y="5766"/>
                  </a:lnTo>
                  <a:lnTo>
                    <a:pt x="1468" y="5276"/>
                  </a:lnTo>
                  <a:lnTo>
                    <a:pt x="979" y="4733"/>
                  </a:lnTo>
                  <a:lnTo>
                    <a:pt x="979" y="4733"/>
                  </a:lnTo>
                  <a:lnTo>
                    <a:pt x="816" y="4461"/>
                  </a:lnTo>
                  <a:lnTo>
                    <a:pt x="707" y="4189"/>
                  </a:lnTo>
                  <a:lnTo>
                    <a:pt x="653" y="3862"/>
                  </a:lnTo>
                  <a:lnTo>
                    <a:pt x="707" y="3754"/>
                  </a:lnTo>
                  <a:lnTo>
                    <a:pt x="816" y="3590"/>
                  </a:lnTo>
                  <a:lnTo>
                    <a:pt x="816" y="3590"/>
                  </a:lnTo>
                  <a:lnTo>
                    <a:pt x="979" y="3482"/>
                  </a:lnTo>
                  <a:lnTo>
                    <a:pt x="1197" y="3427"/>
                  </a:lnTo>
                  <a:lnTo>
                    <a:pt x="1414" y="3427"/>
                  </a:lnTo>
                  <a:lnTo>
                    <a:pt x="1632" y="3427"/>
                  </a:lnTo>
                  <a:lnTo>
                    <a:pt x="1632" y="3427"/>
                  </a:lnTo>
                  <a:lnTo>
                    <a:pt x="2339" y="3645"/>
                  </a:lnTo>
                  <a:lnTo>
                    <a:pt x="3046" y="3917"/>
                  </a:lnTo>
                  <a:lnTo>
                    <a:pt x="3698" y="4297"/>
                  </a:lnTo>
                  <a:lnTo>
                    <a:pt x="4242" y="4733"/>
                  </a:lnTo>
                  <a:lnTo>
                    <a:pt x="4242" y="4733"/>
                  </a:lnTo>
                  <a:lnTo>
                    <a:pt x="4133" y="4569"/>
                  </a:lnTo>
                  <a:lnTo>
                    <a:pt x="3916" y="4406"/>
                  </a:lnTo>
                  <a:lnTo>
                    <a:pt x="3535" y="4189"/>
                  </a:lnTo>
                  <a:lnTo>
                    <a:pt x="3046" y="4026"/>
                  </a:lnTo>
                  <a:lnTo>
                    <a:pt x="2611" y="3808"/>
                  </a:lnTo>
                  <a:lnTo>
                    <a:pt x="2611" y="3808"/>
                  </a:lnTo>
                  <a:lnTo>
                    <a:pt x="2393" y="3645"/>
                  </a:lnTo>
                  <a:lnTo>
                    <a:pt x="2230" y="3482"/>
                  </a:lnTo>
                  <a:lnTo>
                    <a:pt x="2067" y="3318"/>
                  </a:lnTo>
                  <a:lnTo>
                    <a:pt x="1958" y="3101"/>
                  </a:lnTo>
                  <a:lnTo>
                    <a:pt x="1904" y="2829"/>
                  </a:lnTo>
                  <a:lnTo>
                    <a:pt x="1849" y="2611"/>
                  </a:lnTo>
                  <a:lnTo>
                    <a:pt x="1904" y="2448"/>
                  </a:lnTo>
                  <a:lnTo>
                    <a:pt x="2067" y="2231"/>
                  </a:lnTo>
                  <a:lnTo>
                    <a:pt x="2067" y="2231"/>
                  </a:lnTo>
                  <a:lnTo>
                    <a:pt x="2175" y="2122"/>
                  </a:lnTo>
                  <a:lnTo>
                    <a:pt x="2339" y="2068"/>
                  </a:lnTo>
                  <a:lnTo>
                    <a:pt x="2719" y="2068"/>
                  </a:lnTo>
                  <a:lnTo>
                    <a:pt x="3046" y="2122"/>
                  </a:lnTo>
                  <a:lnTo>
                    <a:pt x="3372" y="2231"/>
                  </a:lnTo>
                  <a:lnTo>
                    <a:pt x="3372" y="2231"/>
                  </a:lnTo>
                  <a:lnTo>
                    <a:pt x="4677" y="2720"/>
                  </a:lnTo>
                  <a:lnTo>
                    <a:pt x="7179" y="3590"/>
                  </a:lnTo>
                  <a:lnTo>
                    <a:pt x="10442" y="4733"/>
                  </a:lnTo>
                  <a:lnTo>
                    <a:pt x="14141" y="5875"/>
                  </a:lnTo>
                  <a:lnTo>
                    <a:pt x="17839" y="6962"/>
                  </a:lnTo>
                  <a:lnTo>
                    <a:pt x="19579" y="7452"/>
                  </a:lnTo>
                  <a:lnTo>
                    <a:pt x="21157" y="7833"/>
                  </a:lnTo>
                  <a:lnTo>
                    <a:pt x="22571" y="8105"/>
                  </a:lnTo>
                  <a:lnTo>
                    <a:pt x="23767" y="8268"/>
                  </a:lnTo>
                  <a:lnTo>
                    <a:pt x="24257" y="8322"/>
                  </a:lnTo>
                  <a:lnTo>
                    <a:pt x="24637" y="8322"/>
                  </a:lnTo>
                  <a:lnTo>
                    <a:pt x="24964" y="8268"/>
                  </a:lnTo>
                  <a:lnTo>
                    <a:pt x="25181" y="8213"/>
                  </a:lnTo>
                  <a:lnTo>
                    <a:pt x="25181" y="8213"/>
                  </a:lnTo>
                  <a:lnTo>
                    <a:pt x="25453" y="7996"/>
                  </a:lnTo>
                  <a:lnTo>
                    <a:pt x="25671" y="7778"/>
                  </a:lnTo>
                  <a:lnTo>
                    <a:pt x="25943" y="7506"/>
                  </a:lnTo>
                  <a:lnTo>
                    <a:pt x="26160" y="7180"/>
                  </a:lnTo>
                  <a:lnTo>
                    <a:pt x="26650" y="6419"/>
                  </a:lnTo>
                  <a:lnTo>
                    <a:pt x="27085" y="5440"/>
                  </a:lnTo>
                  <a:lnTo>
                    <a:pt x="27574" y="4297"/>
                  </a:lnTo>
                  <a:lnTo>
                    <a:pt x="27955" y="2992"/>
                  </a:lnTo>
                  <a:lnTo>
                    <a:pt x="28390" y="1578"/>
                  </a:lnTo>
                  <a:lnTo>
                    <a:pt x="28771"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4"/>
            <p:cNvSpPr/>
            <p:nvPr/>
          </p:nvSpPr>
          <p:spPr>
            <a:xfrm>
              <a:off x="5270417" y="3933332"/>
              <a:ext cx="751439" cy="332818"/>
            </a:xfrm>
            <a:custGeom>
              <a:avLst/>
              <a:gdLst/>
              <a:ahLst/>
              <a:cxnLst/>
              <a:rect l="l" t="t" r="r" b="b"/>
              <a:pathLst>
                <a:path w="39051" h="17296" extrusionOk="0">
                  <a:moveTo>
                    <a:pt x="28988" y="1"/>
                  </a:moveTo>
                  <a:lnTo>
                    <a:pt x="28880" y="55"/>
                  </a:lnTo>
                  <a:lnTo>
                    <a:pt x="28825" y="110"/>
                  </a:lnTo>
                  <a:lnTo>
                    <a:pt x="28771" y="219"/>
                  </a:lnTo>
                  <a:lnTo>
                    <a:pt x="28390" y="1741"/>
                  </a:lnTo>
                  <a:lnTo>
                    <a:pt x="27955" y="3319"/>
                  </a:lnTo>
                  <a:lnTo>
                    <a:pt x="27466" y="4787"/>
                  </a:lnTo>
                  <a:lnTo>
                    <a:pt x="27139" y="5548"/>
                  </a:lnTo>
                  <a:lnTo>
                    <a:pt x="26813" y="6255"/>
                  </a:lnTo>
                  <a:lnTo>
                    <a:pt x="26323" y="7126"/>
                  </a:lnTo>
                  <a:lnTo>
                    <a:pt x="26052" y="7561"/>
                  </a:lnTo>
                  <a:lnTo>
                    <a:pt x="25725" y="7941"/>
                  </a:lnTo>
                  <a:lnTo>
                    <a:pt x="25508" y="8105"/>
                  </a:lnTo>
                  <a:lnTo>
                    <a:pt x="25290" y="8268"/>
                  </a:lnTo>
                  <a:lnTo>
                    <a:pt x="25181" y="8268"/>
                  </a:lnTo>
                  <a:lnTo>
                    <a:pt x="25018" y="8322"/>
                  </a:lnTo>
                  <a:lnTo>
                    <a:pt x="24039" y="8322"/>
                  </a:lnTo>
                  <a:lnTo>
                    <a:pt x="23006" y="8159"/>
                  </a:lnTo>
                  <a:lnTo>
                    <a:pt x="21374" y="7833"/>
                  </a:lnTo>
                  <a:lnTo>
                    <a:pt x="19797" y="7452"/>
                  </a:lnTo>
                  <a:lnTo>
                    <a:pt x="17839" y="6908"/>
                  </a:lnTo>
                  <a:lnTo>
                    <a:pt x="15827" y="6310"/>
                  </a:lnTo>
                  <a:lnTo>
                    <a:pt x="11965" y="5113"/>
                  </a:lnTo>
                  <a:lnTo>
                    <a:pt x="8648" y="4026"/>
                  </a:lnTo>
                  <a:lnTo>
                    <a:pt x="5384" y="2883"/>
                  </a:lnTo>
                  <a:lnTo>
                    <a:pt x="3807" y="2285"/>
                  </a:lnTo>
                  <a:lnTo>
                    <a:pt x="3318" y="2122"/>
                  </a:lnTo>
                  <a:lnTo>
                    <a:pt x="3046" y="2068"/>
                  </a:lnTo>
                  <a:lnTo>
                    <a:pt x="2774" y="2068"/>
                  </a:lnTo>
                  <a:lnTo>
                    <a:pt x="2556" y="2122"/>
                  </a:lnTo>
                  <a:lnTo>
                    <a:pt x="2284" y="2231"/>
                  </a:lnTo>
                  <a:lnTo>
                    <a:pt x="2121" y="2340"/>
                  </a:lnTo>
                  <a:lnTo>
                    <a:pt x="1958" y="2612"/>
                  </a:lnTo>
                  <a:lnTo>
                    <a:pt x="1849" y="2883"/>
                  </a:lnTo>
                  <a:lnTo>
                    <a:pt x="1904" y="3210"/>
                  </a:lnTo>
                  <a:lnTo>
                    <a:pt x="1955" y="3465"/>
                  </a:lnTo>
                  <a:lnTo>
                    <a:pt x="1955" y="3465"/>
                  </a:lnTo>
                  <a:lnTo>
                    <a:pt x="1577" y="3427"/>
                  </a:lnTo>
                  <a:lnTo>
                    <a:pt x="1360" y="3427"/>
                  </a:lnTo>
                  <a:lnTo>
                    <a:pt x="1088" y="3536"/>
                  </a:lnTo>
                  <a:lnTo>
                    <a:pt x="925" y="3645"/>
                  </a:lnTo>
                  <a:lnTo>
                    <a:pt x="761" y="3862"/>
                  </a:lnTo>
                  <a:lnTo>
                    <a:pt x="653" y="4134"/>
                  </a:lnTo>
                  <a:lnTo>
                    <a:pt x="653" y="4352"/>
                  </a:lnTo>
                  <a:lnTo>
                    <a:pt x="707" y="4624"/>
                  </a:lnTo>
                  <a:lnTo>
                    <a:pt x="870" y="4841"/>
                  </a:lnTo>
                  <a:lnTo>
                    <a:pt x="1142" y="5331"/>
                  </a:lnTo>
                  <a:lnTo>
                    <a:pt x="1240" y="5429"/>
                  </a:lnTo>
                  <a:lnTo>
                    <a:pt x="979" y="5494"/>
                  </a:lnTo>
                  <a:lnTo>
                    <a:pt x="544" y="5766"/>
                  </a:lnTo>
                  <a:lnTo>
                    <a:pt x="381" y="5875"/>
                  </a:lnTo>
                  <a:lnTo>
                    <a:pt x="272" y="6092"/>
                  </a:lnTo>
                  <a:lnTo>
                    <a:pt x="163" y="6310"/>
                  </a:lnTo>
                  <a:lnTo>
                    <a:pt x="109" y="6527"/>
                  </a:lnTo>
                  <a:lnTo>
                    <a:pt x="54" y="6745"/>
                  </a:lnTo>
                  <a:lnTo>
                    <a:pt x="109" y="6962"/>
                  </a:lnTo>
                  <a:lnTo>
                    <a:pt x="163" y="7180"/>
                  </a:lnTo>
                  <a:lnTo>
                    <a:pt x="272" y="7398"/>
                  </a:lnTo>
                  <a:lnTo>
                    <a:pt x="544" y="7778"/>
                  </a:lnTo>
                  <a:lnTo>
                    <a:pt x="761" y="7941"/>
                  </a:lnTo>
                  <a:lnTo>
                    <a:pt x="943" y="8050"/>
                  </a:lnTo>
                  <a:lnTo>
                    <a:pt x="816" y="8050"/>
                  </a:lnTo>
                  <a:lnTo>
                    <a:pt x="490" y="8159"/>
                  </a:lnTo>
                  <a:lnTo>
                    <a:pt x="218" y="8431"/>
                  </a:lnTo>
                  <a:lnTo>
                    <a:pt x="109" y="8594"/>
                  </a:lnTo>
                  <a:lnTo>
                    <a:pt x="0" y="8812"/>
                  </a:lnTo>
                  <a:lnTo>
                    <a:pt x="0" y="9084"/>
                  </a:lnTo>
                  <a:lnTo>
                    <a:pt x="0" y="9301"/>
                  </a:lnTo>
                  <a:lnTo>
                    <a:pt x="54" y="9573"/>
                  </a:lnTo>
                  <a:lnTo>
                    <a:pt x="163" y="9791"/>
                  </a:lnTo>
                  <a:lnTo>
                    <a:pt x="272" y="10008"/>
                  </a:lnTo>
                  <a:lnTo>
                    <a:pt x="435" y="10171"/>
                  </a:lnTo>
                  <a:lnTo>
                    <a:pt x="707" y="10443"/>
                  </a:lnTo>
                  <a:lnTo>
                    <a:pt x="1088" y="10661"/>
                  </a:lnTo>
                  <a:lnTo>
                    <a:pt x="1795" y="11096"/>
                  </a:lnTo>
                  <a:lnTo>
                    <a:pt x="3590" y="12129"/>
                  </a:lnTo>
                  <a:lnTo>
                    <a:pt x="5330" y="13054"/>
                  </a:lnTo>
                  <a:lnTo>
                    <a:pt x="6200" y="13435"/>
                  </a:lnTo>
                  <a:lnTo>
                    <a:pt x="7125" y="13815"/>
                  </a:lnTo>
                  <a:lnTo>
                    <a:pt x="8104" y="14142"/>
                  </a:lnTo>
                  <a:lnTo>
                    <a:pt x="9028" y="14468"/>
                  </a:lnTo>
                  <a:lnTo>
                    <a:pt x="10986" y="15012"/>
                  </a:lnTo>
                  <a:lnTo>
                    <a:pt x="12999" y="15556"/>
                  </a:lnTo>
                  <a:lnTo>
                    <a:pt x="15011" y="16045"/>
                  </a:lnTo>
                  <a:lnTo>
                    <a:pt x="17078" y="16480"/>
                  </a:lnTo>
                  <a:lnTo>
                    <a:pt x="19144" y="16807"/>
                  </a:lnTo>
                  <a:lnTo>
                    <a:pt x="21265" y="17078"/>
                  </a:lnTo>
                  <a:lnTo>
                    <a:pt x="23332" y="17242"/>
                  </a:lnTo>
                  <a:lnTo>
                    <a:pt x="24909" y="17296"/>
                  </a:lnTo>
                  <a:lnTo>
                    <a:pt x="26541" y="17296"/>
                  </a:lnTo>
                  <a:lnTo>
                    <a:pt x="27357" y="17242"/>
                  </a:lnTo>
                  <a:lnTo>
                    <a:pt x="28118" y="17133"/>
                  </a:lnTo>
                  <a:lnTo>
                    <a:pt x="28934" y="16970"/>
                  </a:lnTo>
                  <a:lnTo>
                    <a:pt x="29695" y="16807"/>
                  </a:lnTo>
                  <a:lnTo>
                    <a:pt x="30783" y="16426"/>
                  </a:lnTo>
                  <a:lnTo>
                    <a:pt x="31762" y="15936"/>
                  </a:lnTo>
                  <a:lnTo>
                    <a:pt x="32741" y="15338"/>
                  </a:lnTo>
                  <a:lnTo>
                    <a:pt x="33611" y="14631"/>
                  </a:lnTo>
                  <a:lnTo>
                    <a:pt x="34373" y="13924"/>
                  </a:lnTo>
                  <a:lnTo>
                    <a:pt x="35080" y="13163"/>
                  </a:lnTo>
                  <a:lnTo>
                    <a:pt x="35678" y="12347"/>
                  </a:lnTo>
                  <a:lnTo>
                    <a:pt x="36222" y="11477"/>
                  </a:lnTo>
                  <a:lnTo>
                    <a:pt x="36711" y="10606"/>
                  </a:lnTo>
                  <a:lnTo>
                    <a:pt x="37201" y="9682"/>
                  </a:lnTo>
                  <a:lnTo>
                    <a:pt x="37582" y="8703"/>
                  </a:lnTo>
                  <a:lnTo>
                    <a:pt x="37908" y="7778"/>
                  </a:lnTo>
                  <a:lnTo>
                    <a:pt x="38343" y="6364"/>
                  </a:lnTo>
                  <a:lnTo>
                    <a:pt x="38669" y="4896"/>
                  </a:lnTo>
                  <a:lnTo>
                    <a:pt x="38887" y="3427"/>
                  </a:lnTo>
                  <a:lnTo>
                    <a:pt x="39050" y="1959"/>
                  </a:lnTo>
                  <a:lnTo>
                    <a:pt x="39050" y="1578"/>
                  </a:lnTo>
                  <a:lnTo>
                    <a:pt x="39050" y="1469"/>
                  </a:lnTo>
                  <a:lnTo>
                    <a:pt x="38941" y="1415"/>
                  </a:lnTo>
                  <a:lnTo>
                    <a:pt x="38887" y="1361"/>
                  </a:lnTo>
                  <a:lnTo>
                    <a:pt x="38778" y="1306"/>
                  </a:lnTo>
                  <a:lnTo>
                    <a:pt x="38669" y="1361"/>
                  </a:lnTo>
                  <a:lnTo>
                    <a:pt x="38615" y="1415"/>
                  </a:lnTo>
                  <a:lnTo>
                    <a:pt x="38561" y="1469"/>
                  </a:lnTo>
                  <a:lnTo>
                    <a:pt x="38506" y="1578"/>
                  </a:lnTo>
                  <a:lnTo>
                    <a:pt x="38452" y="2829"/>
                  </a:lnTo>
                  <a:lnTo>
                    <a:pt x="38289" y="4026"/>
                  </a:lnTo>
                  <a:lnTo>
                    <a:pt x="38017" y="5222"/>
                  </a:lnTo>
                  <a:lnTo>
                    <a:pt x="37745" y="6419"/>
                  </a:lnTo>
                  <a:lnTo>
                    <a:pt x="37473" y="7289"/>
                  </a:lnTo>
                  <a:lnTo>
                    <a:pt x="37201" y="8213"/>
                  </a:lnTo>
                  <a:lnTo>
                    <a:pt x="36875" y="9084"/>
                  </a:lnTo>
                  <a:lnTo>
                    <a:pt x="36494" y="9954"/>
                  </a:lnTo>
                  <a:lnTo>
                    <a:pt x="36059" y="10770"/>
                  </a:lnTo>
                  <a:lnTo>
                    <a:pt x="35569" y="11585"/>
                  </a:lnTo>
                  <a:lnTo>
                    <a:pt x="35025" y="12347"/>
                  </a:lnTo>
                  <a:lnTo>
                    <a:pt x="34427" y="13054"/>
                  </a:lnTo>
                  <a:lnTo>
                    <a:pt x="33666" y="13870"/>
                  </a:lnTo>
                  <a:lnTo>
                    <a:pt x="32850" y="14577"/>
                  </a:lnTo>
                  <a:lnTo>
                    <a:pt x="31925" y="15175"/>
                  </a:lnTo>
                  <a:lnTo>
                    <a:pt x="31001" y="15719"/>
                  </a:lnTo>
                  <a:lnTo>
                    <a:pt x="30022" y="16099"/>
                  </a:lnTo>
                  <a:lnTo>
                    <a:pt x="28988" y="16426"/>
                  </a:lnTo>
                  <a:lnTo>
                    <a:pt x="27901" y="16643"/>
                  </a:lnTo>
                  <a:lnTo>
                    <a:pt x="26813" y="16698"/>
                  </a:lnTo>
                  <a:lnTo>
                    <a:pt x="24855" y="16752"/>
                  </a:lnTo>
                  <a:lnTo>
                    <a:pt x="22843" y="16698"/>
                  </a:lnTo>
                  <a:lnTo>
                    <a:pt x="20885" y="16535"/>
                  </a:lnTo>
                  <a:lnTo>
                    <a:pt x="18927" y="16263"/>
                  </a:lnTo>
                  <a:lnTo>
                    <a:pt x="17023" y="15936"/>
                  </a:lnTo>
                  <a:lnTo>
                    <a:pt x="15065" y="15556"/>
                  </a:lnTo>
                  <a:lnTo>
                    <a:pt x="13162" y="15066"/>
                  </a:lnTo>
                  <a:lnTo>
                    <a:pt x="11258" y="14577"/>
                  </a:lnTo>
                  <a:lnTo>
                    <a:pt x="9409" y="14033"/>
                  </a:lnTo>
                  <a:lnTo>
                    <a:pt x="8539" y="13761"/>
                  </a:lnTo>
                  <a:lnTo>
                    <a:pt x="7614" y="13435"/>
                  </a:lnTo>
                  <a:lnTo>
                    <a:pt x="6744" y="13054"/>
                  </a:lnTo>
                  <a:lnTo>
                    <a:pt x="5874" y="12673"/>
                  </a:lnTo>
                  <a:lnTo>
                    <a:pt x="5004" y="12292"/>
                  </a:lnTo>
                  <a:lnTo>
                    <a:pt x="4133" y="11803"/>
                  </a:lnTo>
                  <a:lnTo>
                    <a:pt x="2502" y="10878"/>
                  </a:lnTo>
                  <a:lnTo>
                    <a:pt x="1686" y="10443"/>
                  </a:lnTo>
                  <a:lnTo>
                    <a:pt x="1305" y="10171"/>
                  </a:lnTo>
                  <a:lnTo>
                    <a:pt x="925" y="9899"/>
                  </a:lnTo>
                  <a:lnTo>
                    <a:pt x="761" y="9736"/>
                  </a:lnTo>
                  <a:lnTo>
                    <a:pt x="653" y="9573"/>
                  </a:lnTo>
                  <a:lnTo>
                    <a:pt x="598" y="9356"/>
                  </a:lnTo>
                  <a:lnTo>
                    <a:pt x="544" y="9192"/>
                  </a:lnTo>
                  <a:lnTo>
                    <a:pt x="544" y="8975"/>
                  </a:lnTo>
                  <a:lnTo>
                    <a:pt x="598" y="8812"/>
                  </a:lnTo>
                  <a:lnTo>
                    <a:pt x="761" y="8648"/>
                  </a:lnTo>
                  <a:lnTo>
                    <a:pt x="979" y="8594"/>
                  </a:lnTo>
                  <a:lnTo>
                    <a:pt x="1414" y="8594"/>
                  </a:lnTo>
                  <a:lnTo>
                    <a:pt x="1795" y="8757"/>
                  </a:lnTo>
                  <a:lnTo>
                    <a:pt x="2176" y="8975"/>
                  </a:lnTo>
                  <a:lnTo>
                    <a:pt x="2502" y="9192"/>
                  </a:lnTo>
                  <a:lnTo>
                    <a:pt x="2611" y="9247"/>
                  </a:lnTo>
                  <a:lnTo>
                    <a:pt x="2665" y="9247"/>
                  </a:lnTo>
                  <a:lnTo>
                    <a:pt x="2828" y="9138"/>
                  </a:lnTo>
                  <a:lnTo>
                    <a:pt x="2883" y="9029"/>
                  </a:lnTo>
                  <a:lnTo>
                    <a:pt x="2883" y="8920"/>
                  </a:lnTo>
                  <a:lnTo>
                    <a:pt x="2883" y="8812"/>
                  </a:lnTo>
                  <a:lnTo>
                    <a:pt x="2611" y="8540"/>
                  </a:lnTo>
                  <a:lnTo>
                    <a:pt x="2339" y="8268"/>
                  </a:lnTo>
                  <a:lnTo>
                    <a:pt x="1632" y="7887"/>
                  </a:lnTo>
                  <a:lnTo>
                    <a:pt x="1251" y="7670"/>
                  </a:lnTo>
                  <a:lnTo>
                    <a:pt x="925" y="7343"/>
                  </a:lnTo>
                  <a:lnTo>
                    <a:pt x="761" y="7180"/>
                  </a:lnTo>
                  <a:lnTo>
                    <a:pt x="653" y="6962"/>
                  </a:lnTo>
                  <a:lnTo>
                    <a:pt x="598" y="6799"/>
                  </a:lnTo>
                  <a:lnTo>
                    <a:pt x="598" y="6527"/>
                  </a:lnTo>
                  <a:lnTo>
                    <a:pt x="707" y="6364"/>
                  </a:lnTo>
                  <a:lnTo>
                    <a:pt x="816" y="6255"/>
                  </a:lnTo>
                  <a:lnTo>
                    <a:pt x="925" y="6147"/>
                  </a:lnTo>
                  <a:lnTo>
                    <a:pt x="1088" y="6038"/>
                  </a:lnTo>
                  <a:lnTo>
                    <a:pt x="1414" y="5929"/>
                  </a:lnTo>
                  <a:lnTo>
                    <a:pt x="1772" y="5929"/>
                  </a:lnTo>
                  <a:lnTo>
                    <a:pt x="1958" y="6092"/>
                  </a:lnTo>
                  <a:lnTo>
                    <a:pt x="2447" y="6419"/>
                  </a:lnTo>
                  <a:lnTo>
                    <a:pt x="2991" y="6745"/>
                  </a:lnTo>
                  <a:lnTo>
                    <a:pt x="3535" y="7017"/>
                  </a:lnTo>
                  <a:lnTo>
                    <a:pt x="3698" y="7017"/>
                  </a:lnTo>
                  <a:lnTo>
                    <a:pt x="3807" y="6854"/>
                  </a:lnTo>
                  <a:lnTo>
                    <a:pt x="3862" y="6691"/>
                  </a:lnTo>
                  <a:lnTo>
                    <a:pt x="3862" y="6636"/>
                  </a:lnTo>
                  <a:lnTo>
                    <a:pt x="3807" y="6527"/>
                  </a:lnTo>
                  <a:lnTo>
                    <a:pt x="3372" y="6147"/>
                  </a:lnTo>
                  <a:lnTo>
                    <a:pt x="2883" y="5820"/>
                  </a:lnTo>
                  <a:lnTo>
                    <a:pt x="2393" y="5548"/>
                  </a:lnTo>
                  <a:lnTo>
                    <a:pt x="2121" y="5440"/>
                  </a:lnTo>
                  <a:lnTo>
                    <a:pt x="1985" y="5412"/>
                  </a:lnTo>
                  <a:lnTo>
                    <a:pt x="1985" y="5412"/>
                  </a:lnTo>
                  <a:lnTo>
                    <a:pt x="1849" y="5276"/>
                  </a:lnTo>
                  <a:lnTo>
                    <a:pt x="1523" y="4896"/>
                  </a:lnTo>
                  <a:lnTo>
                    <a:pt x="1360" y="4733"/>
                  </a:lnTo>
                  <a:lnTo>
                    <a:pt x="1251" y="4515"/>
                  </a:lnTo>
                  <a:lnTo>
                    <a:pt x="1197" y="4352"/>
                  </a:lnTo>
                  <a:lnTo>
                    <a:pt x="1197" y="4134"/>
                  </a:lnTo>
                  <a:lnTo>
                    <a:pt x="1305" y="4026"/>
                  </a:lnTo>
                  <a:lnTo>
                    <a:pt x="1469" y="3971"/>
                  </a:lnTo>
                  <a:lnTo>
                    <a:pt x="1958" y="3971"/>
                  </a:lnTo>
                  <a:lnTo>
                    <a:pt x="2447" y="4134"/>
                  </a:lnTo>
                  <a:lnTo>
                    <a:pt x="2692" y="4216"/>
                  </a:lnTo>
                  <a:lnTo>
                    <a:pt x="2692" y="4216"/>
                  </a:lnTo>
                  <a:lnTo>
                    <a:pt x="2828" y="4298"/>
                  </a:lnTo>
                  <a:lnTo>
                    <a:pt x="3046" y="4461"/>
                  </a:lnTo>
                  <a:lnTo>
                    <a:pt x="3564" y="4660"/>
                  </a:lnTo>
                  <a:lnTo>
                    <a:pt x="3590" y="4678"/>
                  </a:lnTo>
                  <a:lnTo>
                    <a:pt x="3970" y="4896"/>
                  </a:lnTo>
                  <a:lnTo>
                    <a:pt x="4351" y="5222"/>
                  </a:lnTo>
                  <a:lnTo>
                    <a:pt x="4460" y="5276"/>
                  </a:lnTo>
                  <a:lnTo>
                    <a:pt x="4514" y="5276"/>
                  </a:lnTo>
                  <a:lnTo>
                    <a:pt x="4732" y="5222"/>
                  </a:lnTo>
                  <a:lnTo>
                    <a:pt x="4786" y="5168"/>
                  </a:lnTo>
                  <a:lnTo>
                    <a:pt x="4786" y="5059"/>
                  </a:lnTo>
                  <a:lnTo>
                    <a:pt x="4786" y="5005"/>
                  </a:lnTo>
                  <a:lnTo>
                    <a:pt x="4786" y="4896"/>
                  </a:lnTo>
                  <a:lnTo>
                    <a:pt x="4569" y="4624"/>
                  </a:lnTo>
                  <a:lnTo>
                    <a:pt x="4297" y="4461"/>
                  </a:lnTo>
                  <a:lnTo>
                    <a:pt x="4059" y="4318"/>
                  </a:lnTo>
                  <a:lnTo>
                    <a:pt x="3753" y="4080"/>
                  </a:lnTo>
                  <a:lnTo>
                    <a:pt x="3209" y="3808"/>
                  </a:lnTo>
                  <a:lnTo>
                    <a:pt x="2785" y="3654"/>
                  </a:lnTo>
                  <a:lnTo>
                    <a:pt x="2785" y="3654"/>
                  </a:lnTo>
                  <a:lnTo>
                    <a:pt x="2774" y="3645"/>
                  </a:lnTo>
                  <a:lnTo>
                    <a:pt x="2556" y="3427"/>
                  </a:lnTo>
                  <a:lnTo>
                    <a:pt x="2447" y="3155"/>
                  </a:lnTo>
                  <a:lnTo>
                    <a:pt x="2393" y="2992"/>
                  </a:lnTo>
                  <a:lnTo>
                    <a:pt x="2447" y="2829"/>
                  </a:lnTo>
                  <a:lnTo>
                    <a:pt x="2556" y="2720"/>
                  </a:lnTo>
                  <a:lnTo>
                    <a:pt x="2719" y="2612"/>
                  </a:lnTo>
                  <a:lnTo>
                    <a:pt x="3100" y="2612"/>
                  </a:lnTo>
                  <a:lnTo>
                    <a:pt x="3426" y="2720"/>
                  </a:lnTo>
                  <a:lnTo>
                    <a:pt x="3698" y="2829"/>
                  </a:lnTo>
                  <a:lnTo>
                    <a:pt x="5384" y="3427"/>
                  </a:lnTo>
                  <a:lnTo>
                    <a:pt x="8593" y="4569"/>
                  </a:lnTo>
                  <a:lnTo>
                    <a:pt x="11856" y="5657"/>
                  </a:lnTo>
                  <a:lnTo>
                    <a:pt x="15718" y="6854"/>
                  </a:lnTo>
                  <a:lnTo>
                    <a:pt x="17676" y="7398"/>
                  </a:lnTo>
                  <a:lnTo>
                    <a:pt x="19634" y="7941"/>
                  </a:lnTo>
                  <a:lnTo>
                    <a:pt x="21211" y="8322"/>
                  </a:lnTo>
                  <a:lnTo>
                    <a:pt x="22843" y="8648"/>
                  </a:lnTo>
                  <a:lnTo>
                    <a:pt x="23930" y="8812"/>
                  </a:lnTo>
                  <a:lnTo>
                    <a:pt x="24474" y="8866"/>
                  </a:lnTo>
                  <a:lnTo>
                    <a:pt x="25018" y="8866"/>
                  </a:lnTo>
                  <a:lnTo>
                    <a:pt x="25290" y="8812"/>
                  </a:lnTo>
                  <a:lnTo>
                    <a:pt x="25616" y="8703"/>
                  </a:lnTo>
                  <a:lnTo>
                    <a:pt x="25834" y="8540"/>
                  </a:lnTo>
                  <a:lnTo>
                    <a:pt x="26106" y="8322"/>
                  </a:lnTo>
                  <a:lnTo>
                    <a:pt x="26487" y="7833"/>
                  </a:lnTo>
                  <a:lnTo>
                    <a:pt x="26867" y="7343"/>
                  </a:lnTo>
                  <a:lnTo>
                    <a:pt x="27194" y="6691"/>
                  </a:lnTo>
                  <a:lnTo>
                    <a:pt x="27520" y="6092"/>
                  </a:lnTo>
                  <a:lnTo>
                    <a:pt x="28064" y="4787"/>
                  </a:lnTo>
                  <a:lnTo>
                    <a:pt x="28499" y="3482"/>
                  </a:lnTo>
                  <a:lnTo>
                    <a:pt x="28880" y="2122"/>
                  </a:lnTo>
                  <a:lnTo>
                    <a:pt x="29260" y="327"/>
                  </a:lnTo>
                  <a:lnTo>
                    <a:pt x="29315" y="219"/>
                  </a:lnTo>
                  <a:lnTo>
                    <a:pt x="29260" y="110"/>
                  </a:lnTo>
                  <a:lnTo>
                    <a:pt x="29152" y="55"/>
                  </a:lnTo>
                  <a:lnTo>
                    <a:pt x="290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4"/>
            <p:cNvSpPr/>
            <p:nvPr/>
          </p:nvSpPr>
          <p:spPr>
            <a:xfrm>
              <a:off x="5334245" y="3258325"/>
              <a:ext cx="64905" cy="35599"/>
            </a:xfrm>
            <a:custGeom>
              <a:avLst/>
              <a:gdLst/>
              <a:ahLst/>
              <a:cxnLst/>
              <a:rect l="l" t="t" r="r" b="b"/>
              <a:pathLst>
                <a:path w="3373" h="1850" extrusionOk="0">
                  <a:moveTo>
                    <a:pt x="3101" y="0"/>
                  </a:moveTo>
                  <a:lnTo>
                    <a:pt x="2992" y="55"/>
                  </a:lnTo>
                  <a:lnTo>
                    <a:pt x="164" y="1360"/>
                  </a:lnTo>
                  <a:lnTo>
                    <a:pt x="55" y="1414"/>
                  </a:lnTo>
                  <a:lnTo>
                    <a:pt x="55" y="1523"/>
                  </a:lnTo>
                  <a:lnTo>
                    <a:pt x="1" y="1632"/>
                  </a:lnTo>
                  <a:lnTo>
                    <a:pt x="55" y="1741"/>
                  </a:lnTo>
                  <a:lnTo>
                    <a:pt x="109" y="1795"/>
                  </a:lnTo>
                  <a:lnTo>
                    <a:pt x="218" y="1850"/>
                  </a:lnTo>
                  <a:lnTo>
                    <a:pt x="327" y="1850"/>
                  </a:lnTo>
                  <a:lnTo>
                    <a:pt x="436" y="1795"/>
                  </a:lnTo>
                  <a:lnTo>
                    <a:pt x="3264" y="490"/>
                  </a:lnTo>
                  <a:lnTo>
                    <a:pt x="3318" y="435"/>
                  </a:lnTo>
                  <a:lnTo>
                    <a:pt x="3373" y="327"/>
                  </a:lnTo>
                  <a:lnTo>
                    <a:pt x="3373" y="218"/>
                  </a:lnTo>
                  <a:lnTo>
                    <a:pt x="3373" y="109"/>
                  </a:lnTo>
                  <a:lnTo>
                    <a:pt x="3264" y="55"/>
                  </a:lnTo>
                  <a:lnTo>
                    <a:pt x="3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4"/>
            <p:cNvSpPr/>
            <p:nvPr/>
          </p:nvSpPr>
          <p:spPr>
            <a:xfrm>
              <a:off x="5370882" y="3314840"/>
              <a:ext cx="34560" cy="42930"/>
            </a:xfrm>
            <a:custGeom>
              <a:avLst/>
              <a:gdLst/>
              <a:ahLst/>
              <a:cxnLst/>
              <a:rect l="l" t="t" r="r" b="b"/>
              <a:pathLst>
                <a:path w="1796" h="2231" extrusionOk="0">
                  <a:moveTo>
                    <a:pt x="1469" y="0"/>
                  </a:moveTo>
                  <a:lnTo>
                    <a:pt x="1360" y="55"/>
                  </a:lnTo>
                  <a:lnTo>
                    <a:pt x="1306" y="109"/>
                  </a:lnTo>
                  <a:lnTo>
                    <a:pt x="55" y="1795"/>
                  </a:lnTo>
                  <a:lnTo>
                    <a:pt x="0" y="1904"/>
                  </a:lnTo>
                  <a:lnTo>
                    <a:pt x="0" y="2013"/>
                  </a:lnTo>
                  <a:lnTo>
                    <a:pt x="55" y="2121"/>
                  </a:lnTo>
                  <a:lnTo>
                    <a:pt x="163" y="2176"/>
                  </a:lnTo>
                  <a:lnTo>
                    <a:pt x="272" y="2230"/>
                  </a:lnTo>
                  <a:lnTo>
                    <a:pt x="327" y="2176"/>
                  </a:lnTo>
                  <a:lnTo>
                    <a:pt x="435" y="2176"/>
                  </a:lnTo>
                  <a:lnTo>
                    <a:pt x="490" y="2067"/>
                  </a:lnTo>
                  <a:lnTo>
                    <a:pt x="1741" y="381"/>
                  </a:lnTo>
                  <a:lnTo>
                    <a:pt x="1795" y="327"/>
                  </a:lnTo>
                  <a:lnTo>
                    <a:pt x="1795" y="218"/>
                  </a:lnTo>
                  <a:lnTo>
                    <a:pt x="1741" y="109"/>
                  </a:lnTo>
                  <a:lnTo>
                    <a:pt x="1632" y="55"/>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4"/>
            <p:cNvSpPr/>
            <p:nvPr/>
          </p:nvSpPr>
          <p:spPr>
            <a:xfrm>
              <a:off x="5883676" y="3243662"/>
              <a:ext cx="52359" cy="33520"/>
            </a:xfrm>
            <a:custGeom>
              <a:avLst/>
              <a:gdLst/>
              <a:ahLst/>
              <a:cxnLst/>
              <a:rect l="l" t="t" r="r" b="b"/>
              <a:pathLst>
                <a:path w="2721" h="1742" extrusionOk="0">
                  <a:moveTo>
                    <a:pt x="218" y="1"/>
                  </a:moveTo>
                  <a:lnTo>
                    <a:pt x="110" y="55"/>
                  </a:lnTo>
                  <a:lnTo>
                    <a:pt x="55" y="110"/>
                  </a:lnTo>
                  <a:lnTo>
                    <a:pt x="1" y="219"/>
                  </a:lnTo>
                  <a:lnTo>
                    <a:pt x="1" y="327"/>
                  </a:lnTo>
                  <a:lnTo>
                    <a:pt x="55" y="436"/>
                  </a:lnTo>
                  <a:lnTo>
                    <a:pt x="164" y="490"/>
                  </a:lnTo>
                  <a:lnTo>
                    <a:pt x="2340" y="1741"/>
                  </a:lnTo>
                  <a:lnTo>
                    <a:pt x="2557" y="1741"/>
                  </a:lnTo>
                  <a:lnTo>
                    <a:pt x="2612" y="1687"/>
                  </a:lnTo>
                  <a:lnTo>
                    <a:pt x="2720" y="1633"/>
                  </a:lnTo>
                  <a:lnTo>
                    <a:pt x="2720" y="1524"/>
                  </a:lnTo>
                  <a:lnTo>
                    <a:pt x="2720" y="1415"/>
                  </a:lnTo>
                  <a:lnTo>
                    <a:pt x="2720" y="1361"/>
                  </a:lnTo>
                  <a:lnTo>
                    <a:pt x="2612" y="1252"/>
                  </a:lnTo>
                  <a:lnTo>
                    <a:pt x="436" y="55"/>
                  </a:lnTo>
                  <a:lnTo>
                    <a:pt x="3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4"/>
            <p:cNvSpPr/>
            <p:nvPr/>
          </p:nvSpPr>
          <p:spPr>
            <a:xfrm>
              <a:off x="5872169" y="3293904"/>
              <a:ext cx="36657" cy="45027"/>
            </a:xfrm>
            <a:custGeom>
              <a:avLst/>
              <a:gdLst/>
              <a:ahLst/>
              <a:cxnLst/>
              <a:rect l="l" t="t" r="r" b="b"/>
              <a:pathLst>
                <a:path w="1905" h="2340" extrusionOk="0">
                  <a:moveTo>
                    <a:pt x="218" y="1"/>
                  </a:moveTo>
                  <a:lnTo>
                    <a:pt x="164" y="55"/>
                  </a:lnTo>
                  <a:lnTo>
                    <a:pt x="55" y="109"/>
                  </a:lnTo>
                  <a:lnTo>
                    <a:pt x="1" y="218"/>
                  </a:lnTo>
                  <a:lnTo>
                    <a:pt x="1" y="327"/>
                  </a:lnTo>
                  <a:lnTo>
                    <a:pt x="55" y="436"/>
                  </a:lnTo>
                  <a:lnTo>
                    <a:pt x="1360" y="2230"/>
                  </a:lnTo>
                  <a:lnTo>
                    <a:pt x="1469" y="2285"/>
                  </a:lnTo>
                  <a:lnTo>
                    <a:pt x="1524" y="2339"/>
                  </a:lnTo>
                  <a:lnTo>
                    <a:pt x="1741" y="2339"/>
                  </a:lnTo>
                  <a:lnTo>
                    <a:pt x="1795" y="2230"/>
                  </a:lnTo>
                  <a:lnTo>
                    <a:pt x="1850" y="2176"/>
                  </a:lnTo>
                  <a:lnTo>
                    <a:pt x="1904" y="2067"/>
                  </a:lnTo>
                  <a:lnTo>
                    <a:pt x="1850" y="1958"/>
                  </a:lnTo>
                  <a:lnTo>
                    <a:pt x="490" y="164"/>
                  </a:lnTo>
                  <a:lnTo>
                    <a:pt x="436" y="55"/>
                  </a:lnTo>
                  <a:lnTo>
                    <a:pt x="3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4"/>
            <p:cNvSpPr/>
            <p:nvPr/>
          </p:nvSpPr>
          <p:spPr>
            <a:xfrm>
              <a:off x="5457743" y="3136924"/>
              <a:ext cx="369456" cy="532709"/>
            </a:xfrm>
            <a:custGeom>
              <a:avLst/>
              <a:gdLst/>
              <a:ahLst/>
              <a:cxnLst/>
              <a:rect l="l" t="t" r="r" b="b"/>
              <a:pathLst>
                <a:path w="19200" h="27684" extrusionOk="0">
                  <a:moveTo>
                    <a:pt x="8974" y="1"/>
                  </a:moveTo>
                  <a:lnTo>
                    <a:pt x="7560" y="55"/>
                  </a:lnTo>
                  <a:lnTo>
                    <a:pt x="6201" y="164"/>
                  </a:lnTo>
                  <a:lnTo>
                    <a:pt x="5493" y="272"/>
                  </a:lnTo>
                  <a:lnTo>
                    <a:pt x="4841" y="436"/>
                  </a:lnTo>
                  <a:lnTo>
                    <a:pt x="4188" y="599"/>
                  </a:lnTo>
                  <a:lnTo>
                    <a:pt x="3644" y="871"/>
                  </a:lnTo>
                  <a:lnTo>
                    <a:pt x="3046" y="1197"/>
                  </a:lnTo>
                  <a:lnTo>
                    <a:pt x="2557" y="1578"/>
                  </a:lnTo>
                  <a:lnTo>
                    <a:pt x="2121" y="2013"/>
                  </a:lnTo>
                  <a:lnTo>
                    <a:pt x="1741" y="2557"/>
                  </a:lnTo>
                  <a:lnTo>
                    <a:pt x="1414" y="3155"/>
                  </a:lnTo>
                  <a:lnTo>
                    <a:pt x="1197" y="3753"/>
                  </a:lnTo>
                  <a:lnTo>
                    <a:pt x="979" y="4351"/>
                  </a:lnTo>
                  <a:lnTo>
                    <a:pt x="816" y="5004"/>
                  </a:lnTo>
                  <a:lnTo>
                    <a:pt x="653" y="6309"/>
                  </a:lnTo>
                  <a:lnTo>
                    <a:pt x="490" y="7615"/>
                  </a:lnTo>
                  <a:lnTo>
                    <a:pt x="218" y="11694"/>
                  </a:lnTo>
                  <a:lnTo>
                    <a:pt x="55" y="13760"/>
                  </a:lnTo>
                  <a:lnTo>
                    <a:pt x="0" y="15773"/>
                  </a:lnTo>
                  <a:lnTo>
                    <a:pt x="0" y="16480"/>
                  </a:lnTo>
                  <a:lnTo>
                    <a:pt x="109" y="17132"/>
                  </a:lnTo>
                  <a:lnTo>
                    <a:pt x="164" y="17459"/>
                  </a:lnTo>
                  <a:lnTo>
                    <a:pt x="272" y="17785"/>
                  </a:lnTo>
                  <a:lnTo>
                    <a:pt x="435" y="18057"/>
                  </a:lnTo>
                  <a:lnTo>
                    <a:pt x="653" y="18329"/>
                  </a:lnTo>
                  <a:lnTo>
                    <a:pt x="871" y="18546"/>
                  </a:lnTo>
                  <a:lnTo>
                    <a:pt x="1197" y="18764"/>
                  </a:lnTo>
                  <a:lnTo>
                    <a:pt x="1523" y="18982"/>
                  </a:lnTo>
                  <a:lnTo>
                    <a:pt x="1850" y="19145"/>
                  </a:lnTo>
                  <a:lnTo>
                    <a:pt x="2611" y="19362"/>
                  </a:lnTo>
                  <a:lnTo>
                    <a:pt x="3427" y="19525"/>
                  </a:lnTo>
                  <a:lnTo>
                    <a:pt x="4297" y="19634"/>
                  </a:lnTo>
                  <a:lnTo>
                    <a:pt x="5113" y="19689"/>
                  </a:lnTo>
                  <a:lnTo>
                    <a:pt x="5874" y="19689"/>
                  </a:lnTo>
                  <a:lnTo>
                    <a:pt x="6581" y="19634"/>
                  </a:lnTo>
                  <a:lnTo>
                    <a:pt x="6636" y="21048"/>
                  </a:lnTo>
                  <a:lnTo>
                    <a:pt x="6744" y="22462"/>
                  </a:lnTo>
                  <a:lnTo>
                    <a:pt x="6799" y="23169"/>
                  </a:lnTo>
                  <a:lnTo>
                    <a:pt x="6962" y="23822"/>
                  </a:lnTo>
                  <a:lnTo>
                    <a:pt x="7179" y="24475"/>
                  </a:lnTo>
                  <a:lnTo>
                    <a:pt x="7451" y="25182"/>
                  </a:lnTo>
                  <a:lnTo>
                    <a:pt x="7723" y="25671"/>
                  </a:lnTo>
                  <a:lnTo>
                    <a:pt x="8104" y="26161"/>
                  </a:lnTo>
                  <a:lnTo>
                    <a:pt x="8539" y="26596"/>
                  </a:lnTo>
                  <a:lnTo>
                    <a:pt x="9029" y="26976"/>
                  </a:lnTo>
                  <a:lnTo>
                    <a:pt x="9518" y="27248"/>
                  </a:lnTo>
                  <a:lnTo>
                    <a:pt x="10062" y="27520"/>
                  </a:lnTo>
                  <a:lnTo>
                    <a:pt x="10660" y="27629"/>
                  </a:lnTo>
                  <a:lnTo>
                    <a:pt x="11259" y="27683"/>
                  </a:lnTo>
                  <a:lnTo>
                    <a:pt x="11802" y="27629"/>
                  </a:lnTo>
                  <a:lnTo>
                    <a:pt x="12292" y="27466"/>
                  </a:lnTo>
                  <a:lnTo>
                    <a:pt x="12781" y="27248"/>
                  </a:lnTo>
                  <a:lnTo>
                    <a:pt x="13271" y="26976"/>
                  </a:lnTo>
                  <a:lnTo>
                    <a:pt x="13706" y="26650"/>
                  </a:lnTo>
                  <a:lnTo>
                    <a:pt x="14087" y="26215"/>
                  </a:lnTo>
                  <a:lnTo>
                    <a:pt x="14467" y="25834"/>
                  </a:lnTo>
                  <a:lnTo>
                    <a:pt x="14794" y="25345"/>
                  </a:lnTo>
                  <a:lnTo>
                    <a:pt x="15011" y="24855"/>
                  </a:lnTo>
                  <a:lnTo>
                    <a:pt x="15229" y="24366"/>
                  </a:lnTo>
                  <a:lnTo>
                    <a:pt x="15392" y="23822"/>
                  </a:lnTo>
                  <a:lnTo>
                    <a:pt x="15501" y="23278"/>
                  </a:lnTo>
                  <a:lnTo>
                    <a:pt x="15664" y="22245"/>
                  </a:lnTo>
                  <a:lnTo>
                    <a:pt x="15773" y="21157"/>
                  </a:lnTo>
                  <a:lnTo>
                    <a:pt x="15827" y="20396"/>
                  </a:lnTo>
                  <a:lnTo>
                    <a:pt x="15990" y="18818"/>
                  </a:lnTo>
                  <a:lnTo>
                    <a:pt x="15990" y="17296"/>
                  </a:lnTo>
                  <a:lnTo>
                    <a:pt x="15990" y="15773"/>
                  </a:lnTo>
                  <a:lnTo>
                    <a:pt x="15881" y="14195"/>
                  </a:lnTo>
                  <a:lnTo>
                    <a:pt x="16588" y="14032"/>
                  </a:lnTo>
                  <a:lnTo>
                    <a:pt x="17241" y="13760"/>
                  </a:lnTo>
                  <a:lnTo>
                    <a:pt x="17839" y="13380"/>
                  </a:lnTo>
                  <a:lnTo>
                    <a:pt x="18111" y="13162"/>
                  </a:lnTo>
                  <a:lnTo>
                    <a:pt x="18329" y="12945"/>
                  </a:lnTo>
                  <a:lnTo>
                    <a:pt x="18601" y="12673"/>
                  </a:lnTo>
                  <a:lnTo>
                    <a:pt x="18764" y="12401"/>
                  </a:lnTo>
                  <a:lnTo>
                    <a:pt x="18927" y="12074"/>
                  </a:lnTo>
                  <a:lnTo>
                    <a:pt x="19090" y="11748"/>
                  </a:lnTo>
                  <a:lnTo>
                    <a:pt x="19145" y="11422"/>
                  </a:lnTo>
                  <a:lnTo>
                    <a:pt x="19199" y="11095"/>
                  </a:lnTo>
                  <a:lnTo>
                    <a:pt x="19145" y="10715"/>
                  </a:lnTo>
                  <a:lnTo>
                    <a:pt x="19090" y="10388"/>
                  </a:lnTo>
                  <a:lnTo>
                    <a:pt x="18981" y="10062"/>
                  </a:lnTo>
                  <a:lnTo>
                    <a:pt x="18818" y="9736"/>
                  </a:lnTo>
                  <a:lnTo>
                    <a:pt x="18546" y="9518"/>
                  </a:lnTo>
                  <a:lnTo>
                    <a:pt x="18274" y="9301"/>
                  </a:lnTo>
                  <a:lnTo>
                    <a:pt x="18003" y="9138"/>
                  </a:lnTo>
                  <a:lnTo>
                    <a:pt x="17676" y="9029"/>
                  </a:lnTo>
                  <a:lnTo>
                    <a:pt x="17295" y="8974"/>
                  </a:lnTo>
                  <a:lnTo>
                    <a:pt x="16969" y="9029"/>
                  </a:lnTo>
                  <a:lnTo>
                    <a:pt x="17187" y="7669"/>
                  </a:lnTo>
                  <a:lnTo>
                    <a:pt x="17241" y="6418"/>
                  </a:lnTo>
                  <a:lnTo>
                    <a:pt x="17241" y="5766"/>
                  </a:lnTo>
                  <a:lnTo>
                    <a:pt x="17241" y="5058"/>
                  </a:lnTo>
                  <a:lnTo>
                    <a:pt x="17187" y="4406"/>
                  </a:lnTo>
                  <a:lnTo>
                    <a:pt x="17078" y="3753"/>
                  </a:lnTo>
                  <a:lnTo>
                    <a:pt x="16915" y="3264"/>
                  </a:lnTo>
                  <a:lnTo>
                    <a:pt x="16752" y="2774"/>
                  </a:lnTo>
                  <a:lnTo>
                    <a:pt x="16588" y="2339"/>
                  </a:lnTo>
                  <a:lnTo>
                    <a:pt x="16317" y="1850"/>
                  </a:lnTo>
                  <a:lnTo>
                    <a:pt x="16045" y="1469"/>
                  </a:lnTo>
                  <a:lnTo>
                    <a:pt x="15664" y="1088"/>
                  </a:lnTo>
                  <a:lnTo>
                    <a:pt x="15283" y="762"/>
                  </a:lnTo>
                  <a:lnTo>
                    <a:pt x="14848" y="490"/>
                  </a:lnTo>
                  <a:lnTo>
                    <a:pt x="14467" y="327"/>
                  </a:lnTo>
                  <a:lnTo>
                    <a:pt x="14087" y="218"/>
                  </a:lnTo>
                  <a:lnTo>
                    <a:pt x="13652" y="109"/>
                  </a:lnTo>
                  <a:lnTo>
                    <a:pt x="13271" y="55"/>
                  </a:lnTo>
                  <a:lnTo>
                    <a:pt x="12401" y="1"/>
                  </a:lnTo>
                  <a:lnTo>
                    <a:pt x="11530" y="55"/>
                  </a:lnTo>
                  <a:lnTo>
                    <a:pt x="10334" y="55"/>
                  </a:lnTo>
                  <a:lnTo>
                    <a:pt x="89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4"/>
            <p:cNvSpPr/>
            <p:nvPr/>
          </p:nvSpPr>
          <p:spPr>
            <a:xfrm>
              <a:off x="5452509" y="3131690"/>
              <a:ext cx="378866" cy="543177"/>
            </a:xfrm>
            <a:custGeom>
              <a:avLst/>
              <a:gdLst/>
              <a:ahLst/>
              <a:cxnLst/>
              <a:rect l="l" t="t" r="r" b="b"/>
              <a:pathLst>
                <a:path w="19689" h="28228" extrusionOk="0">
                  <a:moveTo>
                    <a:pt x="12945" y="544"/>
                  </a:moveTo>
                  <a:lnTo>
                    <a:pt x="13652" y="599"/>
                  </a:lnTo>
                  <a:lnTo>
                    <a:pt x="14304" y="762"/>
                  </a:lnTo>
                  <a:lnTo>
                    <a:pt x="14957" y="980"/>
                  </a:lnTo>
                  <a:lnTo>
                    <a:pt x="15229" y="1143"/>
                  </a:lnTo>
                  <a:lnTo>
                    <a:pt x="15501" y="1360"/>
                  </a:lnTo>
                  <a:lnTo>
                    <a:pt x="15936" y="1741"/>
                  </a:lnTo>
                  <a:lnTo>
                    <a:pt x="16317" y="2230"/>
                  </a:lnTo>
                  <a:lnTo>
                    <a:pt x="16589" y="2720"/>
                  </a:lnTo>
                  <a:lnTo>
                    <a:pt x="16860" y="3264"/>
                  </a:lnTo>
                  <a:lnTo>
                    <a:pt x="17078" y="3971"/>
                  </a:lnTo>
                  <a:lnTo>
                    <a:pt x="17187" y="4678"/>
                  </a:lnTo>
                  <a:lnTo>
                    <a:pt x="17241" y="5439"/>
                  </a:lnTo>
                  <a:lnTo>
                    <a:pt x="17296" y="6201"/>
                  </a:lnTo>
                  <a:lnTo>
                    <a:pt x="17241" y="6962"/>
                  </a:lnTo>
                  <a:lnTo>
                    <a:pt x="17187" y="7724"/>
                  </a:lnTo>
                  <a:lnTo>
                    <a:pt x="16969" y="9192"/>
                  </a:lnTo>
                  <a:lnTo>
                    <a:pt x="17024" y="9355"/>
                  </a:lnTo>
                  <a:lnTo>
                    <a:pt x="17078" y="9464"/>
                  </a:lnTo>
                  <a:lnTo>
                    <a:pt x="17187" y="9518"/>
                  </a:lnTo>
                  <a:lnTo>
                    <a:pt x="17731" y="9518"/>
                  </a:lnTo>
                  <a:lnTo>
                    <a:pt x="18166" y="9627"/>
                  </a:lnTo>
                  <a:lnTo>
                    <a:pt x="18546" y="9845"/>
                  </a:lnTo>
                  <a:lnTo>
                    <a:pt x="18818" y="10171"/>
                  </a:lnTo>
                  <a:lnTo>
                    <a:pt x="18982" y="10334"/>
                  </a:lnTo>
                  <a:lnTo>
                    <a:pt x="19036" y="10552"/>
                  </a:lnTo>
                  <a:lnTo>
                    <a:pt x="19199" y="11041"/>
                  </a:lnTo>
                  <a:lnTo>
                    <a:pt x="19199" y="11476"/>
                  </a:lnTo>
                  <a:lnTo>
                    <a:pt x="19090" y="11966"/>
                  </a:lnTo>
                  <a:lnTo>
                    <a:pt x="18873" y="12401"/>
                  </a:lnTo>
                  <a:lnTo>
                    <a:pt x="18601" y="12836"/>
                  </a:lnTo>
                  <a:lnTo>
                    <a:pt x="18275" y="13162"/>
                  </a:lnTo>
                  <a:lnTo>
                    <a:pt x="17894" y="13489"/>
                  </a:lnTo>
                  <a:lnTo>
                    <a:pt x="17459" y="13706"/>
                  </a:lnTo>
                  <a:lnTo>
                    <a:pt x="17024" y="13924"/>
                  </a:lnTo>
                  <a:lnTo>
                    <a:pt x="16589" y="14087"/>
                  </a:lnTo>
                  <a:lnTo>
                    <a:pt x="16099" y="14196"/>
                  </a:lnTo>
                  <a:lnTo>
                    <a:pt x="15936" y="14304"/>
                  </a:lnTo>
                  <a:lnTo>
                    <a:pt x="15936" y="14413"/>
                  </a:lnTo>
                  <a:lnTo>
                    <a:pt x="15881" y="14467"/>
                  </a:lnTo>
                  <a:lnTo>
                    <a:pt x="15990" y="16208"/>
                  </a:lnTo>
                  <a:lnTo>
                    <a:pt x="15990" y="17948"/>
                  </a:lnTo>
                  <a:lnTo>
                    <a:pt x="15881" y="19689"/>
                  </a:lnTo>
                  <a:lnTo>
                    <a:pt x="15773" y="21429"/>
                  </a:lnTo>
                  <a:lnTo>
                    <a:pt x="15718" y="22354"/>
                  </a:lnTo>
                  <a:lnTo>
                    <a:pt x="15555" y="23278"/>
                  </a:lnTo>
                  <a:lnTo>
                    <a:pt x="15392" y="24203"/>
                  </a:lnTo>
                  <a:lnTo>
                    <a:pt x="15229" y="24638"/>
                  </a:lnTo>
                  <a:lnTo>
                    <a:pt x="15066" y="25073"/>
                  </a:lnTo>
                  <a:lnTo>
                    <a:pt x="14848" y="25454"/>
                  </a:lnTo>
                  <a:lnTo>
                    <a:pt x="14631" y="25780"/>
                  </a:lnTo>
                  <a:lnTo>
                    <a:pt x="14359" y="26161"/>
                  </a:lnTo>
                  <a:lnTo>
                    <a:pt x="14087" y="26487"/>
                  </a:lnTo>
                  <a:lnTo>
                    <a:pt x="13760" y="26759"/>
                  </a:lnTo>
                  <a:lnTo>
                    <a:pt x="13434" y="27031"/>
                  </a:lnTo>
                  <a:lnTo>
                    <a:pt x="13053" y="27248"/>
                  </a:lnTo>
                  <a:lnTo>
                    <a:pt x="12673" y="27412"/>
                  </a:lnTo>
                  <a:lnTo>
                    <a:pt x="12238" y="27575"/>
                  </a:lnTo>
                  <a:lnTo>
                    <a:pt x="11802" y="27629"/>
                  </a:lnTo>
                  <a:lnTo>
                    <a:pt x="11367" y="27684"/>
                  </a:lnTo>
                  <a:lnTo>
                    <a:pt x="10987" y="27629"/>
                  </a:lnTo>
                  <a:lnTo>
                    <a:pt x="10552" y="27575"/>
                  </a:lnTo>
                  <a:lnTo>
                    <a:pt x="10171" y="27412"/>
                  </a:lnTo>
                  <a:lnTo>
                    <a:pt x="9790" y="27248"/>
                  </a:lnTo>
                  <a:lnTo>
                    <a:pt x="9464" y="27031"/>
                  </a:lnTo>
                  <a:lnTo>
                    <a:pt x="9137" y="26759"/>
                  </a:lnTo>
                  <a:lnTo>
                    <a:pt x="8811" y="26487"/>
                  </a:lnTo>
                  <a:lnTo>
                    <a:pt x="8539" y="26161"/>
                  </a:lnTo>
                  <a:lnTo>
                    <a:pt x="8267" y="25834"/>
                  </a:lnTo>
                  <a:lnTo>
                    <a:pt x="8050" y="25454"/>
                  </a:lnTo>
                  <a:lnTo>
                    <a:pt x="7832" y="25073"/>
                  </a:lnTo>
                  <a:lnTo>
                    <a:pt x="7669" y="24692"/>
                  </a:lnTo>
                  <a:lnTo>
                    <a:pt x="7560" y="24312"/>
                  </a:lnTo>
                  <a:lnTo>
                    <a:pt x="7397" y="23768"/>
                  </a:lnTo>
                  <a:lnTo>
                    <a:pt x="7343" y="23224"/>
                  </a:lnTo>
                  <a:lnTo>
                    <a:pt x="7234" y="22136"/>
                  </a:lnTo>
                  <a:lnTo>
                    <a:pt x="7071" y="19906"/>
                  </a:lnTo>
                  <a:lnTo>
                    <a:pt x="7071" y="19852"/>
                  </a:lnTo>
                  <a:lnTo>
                    <a:pt x="7016" y="19743"/>
                  </a:lnTo>
                  <a:lnTo>
                    <a:pt x="6962" y="19689"/>
                  </a:lnTo>
                  <a:lnTo>
                    <a:pt x="5004" y="19689"/>
                  </a:lnTo>
                  <a:lnTo>
                    <a:pt x="4079" y="19634"/>
                  </a:lnTo>
                  <a:lnTo>
                    <a:pt x="3209" y="19471"/>
                  </a:lnTo>
                  <a:lnTo>
                    <a:pt x="2774" y="19362"/>
                  </a:lnTo>
                  <a:lnTo>
                    <a:pt x="2339" y="19199"/>
                  </a:lnTo>
                  <a:lnTo>
                    <a:pt x="1958" y="19036"/>
                  </a:lnTo>
                  <a:lnTo>
                    <a:pt x="1523" y="18764"/>
                  </a:lnTo>
                  <a:lnTo>
                    <a:pt x="1143" y="18438"/>
                  </a:lnTo>
                  <a:lnTo>
                    <a:pt x="871" y="18057"/>
                  </a:lnTo>
                  <a:lnTo>
                    <a:pt x="707" y="17622"/>
                  </a:lnTo>
                  <a:lnTo>
                    <a:pt x="599" y="17132"/>
                  </a:lnTo>
                  <a:lnTo>
                    <a:pt x="544" y="16534"/>
                  </a:lnTo>
                  <a:lnTo>
                    <a:pt x="544" y="15882"/>
                  </a:lnTo>
                  <a:lnTo>
                    <a:pt x="599" y="14631"/>
                  </a:lnTo>
                  <a:lnTo>
                    <a:pt x="762" y="11857"/>
                  </a:lnTo>
                  <a:lnTo>
                    <a:pt x="925" y="9192"/>
                  </a:lnTo>
                  <a:lnTo>
                    <a:pt x="1197" y="6527"/>
                  </a:lnTo>
                  <a:lnTo>
                    <a:pt x="1360" y="5385"/>
                  </a:lnTo>
                  <a:lnTo>
                    <a:pt x="1469" y="4841"/>
                  </a:lnTo>
                  <a:lnTo>
                    <a:pt x="1632" y="4297"/>
                  </a:lnTo>
                  <a:lnTo>
                    <a:pt x="1850" y="3753"/>
                  </a:lnTo>
                  <a:lnTo>
                    <a:pt x="2067" y="3209"/>
                  </a:lnTo>
                  <a:lnTo>
                    <a:pt x="2393" y="2774"/>
                  </a:lnTo>
                  <a:lnTo>
                    <a:pt x="2720" y="2339"/>
                  </a:lnTo>
                  <a:lnTo>
                    <a:pt x="3046" y="2013"/>
                  </a:lnTo>
                  <a:lnTo>
                    <a:pt x="3372" y="1741"/>
                  </a:lnTo>
                  <a:lnTo>
                    <a:pt x="3699" y="1523"/>
                  </a:lnTo>
                  <a:lnTo>
                    <a:pt x="4079" y="1360"/>
                  </a:lnTo>
                  <a:lnTo>
                    <a:pt x="4895" y="1034"/>
                  </a:lnTo>
                  <a:lnTo>
                    <a:pt x="5711" y="816"/>
                  </a:lnTo>
                  <a:lnTo>
                    <a:pt x="6581" y="708"/>
                  </a:lnTo>
                  <a:lnTo>
                    <a:pt x="7506" y="599"/>
                  </a:lnTo>
                  <a:lnTo>
                    <a:pt x="8376" y="544"/>
                  </a:lnTo>
                  <a:close/>
                  <a:moveTo>
                    <a:pt x="12618" y="1"/>
                  </a:moveTo>
                  <a:lnTo>
                    <a:pt x="10334" y="55"/>
                  </a:lnTo>
                  <a:lnTo>
                    <a:pt x="7451" y="55"/>
                  </a:lnTo>
                  <a:lnTo>
                    <a:pt x="6473" y="164"/>
                  </a:lnTo>
                  <a:lnTo>
                    <a:pt x="5548" y="327"/>
                  </a:lnTo>
                  <a:lnTo>
                    <a:pt x="4678" y="544"/>
                  </a:lnTo>
                  <a:lnTo>
                    <a:pt x="4243" y="708"/>
                  </a:lnTo>
                  <a:lnTo>
                    <a:pt x="3808" y="871"/>
                  </a:lnTo>
                  <a:lnTo>
                    <a:pt x="3427" y="1088"/>
                  </a:lnTo>
                  <a:lnTo>
                    <a:pt x="3046" y="1360"/>
                  </a:lnTo>
                  <a:lnTo>
                    <a:pt x="2611" y="1687"/>
                  </a:lnTo>
                  <a:lnTo>
                    <a:pt x="2230" y="2067"/>
                  </a:lnTo>
                  <a:lnTo>
                    <a:pt x="1904" y="2502"/>
                  </a:lnTo>
                  <a:lnTo>
                    <a:pt x="1632" y="2937"/>
                  </a:lnTo>
                  <a:lnTo>
                    <a:pt x="1415" y="3427"/>
                  </a:lnTo>
                  <a:lnTo>
                    <a:pt x="1197" y="3916"/>
                  </a:lnTo>
                  <a:lnTo>
                    <a:pt x="1034" y="4460"/>
                  </a:lnTo>
                  <a:lnTo>
                    <a:pt x="925" y="4950"/>
                  </a:lnTo>
                  <a:lnTo>
                    <a:pt x="653" y="6364"/>
                  </a:lnTo>
                  <a:lnTo>
                    <a:pt x="490" y="7724"/>
                  </a:lnTo>
                  <a:lnTo>
                    <a:pt x="327" y="10497"/>
                  </a:lnTo>
                  <a:lnTo>
                    <a:pt x="109" y="13489"/>
                  </a:lnTo>
                  <a:lnTo>
                    <a:pt x="0" y="14957"/>
                  </a:lnTo>
                  <a:lnTo>
                    <a:pt x="0" y="16480"/>
                  </a:lnTo>
                  <a:lnTo>
                    <a:pt x="55" y="17078"/>
                  </a:lnTo>
                  <a:lnTo>
                    <a:pt x="164" y="17676"/>
                  </a:lnTo>
                  <a:lnTo>
                    <a:pt x="218" y="17948"/>
                  </a:lnTo>
                  <a:lnTo>
                    <a:pt x="327" y="18220"/>
                  </a:lnTo>
                  <a:lnTo>
                    <a:pt x="490" y="18492"/>
                  </a:lnTo>
                  <a:lnTo>
                    <a:pt x="707" y="18764"/>
                  </a:lnTo>
                  <a:lnTo>
                    <a:pt x="1088" y="19090"/>
                  </a:lnTo>
                  <a:lnTo>
                    <a:pt x="1469" y="19362"/>
                  </a:lnTo>
                  <a:lnTo>
                    <a:pt x="1958" y="19580"/>
                  </a:lnTo>
                  <a:lnTo>
                    <a:pt x="2448" y="19797"/>
                  </a:lnTo>
                  <a:lnTo>
                    <a:pt x="2937" y="19961"/>
                  </a:lnTo>
                  <a:lnTo>
                    <a:pt x="3481" y="20069"/>
                  </a:lnTo>
                  <a:lnTo>
                    <a:pt x="4623" y="20233"/>
                  </a:lnTo>
                  <a:lnTo>
                    <a:pt x="5711" y="20233"/>
                  </a:lnTo>
                  <a:lnTo>
                    <a:pt x="6595" y="20190"/>
                  </a:lnTo>
                  <a:lnTo>
                    <a:pt x="6595" y="20190"/>
                  </a:lnTo>
                  <a:lnTo>
                    <a:pt x="6690" y="22082"/>
                  </a:lnTo>
                  <a:lnTo>
                    <a:pt x="6799" y="23169"/>
                  </a:lnTo>
                  <a:lnTo>
                    <a:pt x="6853" y="23713"/>
                  </a:lnTo>
                  <a:lnTo>
                    <a:pt x="6962" y="24257"/>
                  </a:lnTo>
                  <a:lnTo>
                    <a:pt x="7125" y="24747"/>
                  </a:lnTo>
                  <a:lnTo>
                    <a:pt x="7288" y="25182"/>
                  </a:lnTo>
                  <a:lnTo>
                    <a:pt x="7506" y="25617"/>
                  </a:lnTo>
                  <a:lnTo>
                    <a:pt x="7778" y="25998"/>
                  </a:lnTo>
                  <a:lnTo>
                    <a:pt x="8050" y="26433"/>
                  </a:lnTo>
                  <a:lnTo>
                    <a:pt x="8322" y="26759"/>
                  </a:lnTo>
                  <a:lnTo>
                    <a:pt x="8702" y="27085"/>
                  </a:lnTo>
                  <a:lnTo>
                    <a:pt x="9083" y="27412"/>
                  </a:lnTo>
                  <a:lnTo>
                    <a:pt x="9464" y="27629"/>
                  </a:lnTo>
                  <a:lnTo>
                    <a:pt x="9845" y="27847"/>
                  </a:lnTo>
                  <a:lnTo>
                    <a:pt x="10225" y="28010"/>
                  </a:lnTo>
                  <a:lnTo>
                    <a:pt x="10660" y="28119"/>
                  </a:lnTo>
                  <a:lnTo>
                    <a:pt x="11095" y="28173"/>
                  </a:lnTo>
                  <a:lnTo>
                    <a:pt x="11531" y="28227"/>
                  </a:lnTo>
                  <a:lnTo>
                    <a:pt x="11966" y="28173"/>
                  </a:lnTo>
                  <a:lnTo>
                    <a:pt x="12401" y="28064"/>
                  </a:lnTo>
                  <a:lnTo>
                    <a:pt x="12836" y="27901"/>
                  </a:lnTo>
                  <a:lnTo>
                    <a:pt x="13217" y="27738"/>
                  </a:lnTo>
                  <a:lnTo>
                    <a:pt x="13597" y="27520"/>
                  </a:lnTo>
                  <a:lnTo>
                    <a:pt x="13978" y="27248"/>
                  </a:lnTo>
                  <a:lnTo>
                    <a:pt x="14304" y="26976"/>
                  </a:lnTo>
                  <a:lnTo>
                    <a:pt x="14631" y="26650"/>
                  </a:lnTo>
                  <a:lnTo>
                    <a:pt x="14903" y="26269"/>
                  </a:lnTo>
                  <a:lnTo>
                    <a:pt x="15174" y="25943"/>
                  </a:lnTo>
                  <a:lnTo>
                    <a:pt x="15446" y="25399"/>
                  </a:lnTo>
                  <a:lnTo>
                    <a:pt x="15718" y="24855"/>
                  </a:lnTo>
                  <a:lnTo>
                    <a:pt x="15881" y="24312"/>
                  </a:lnTo>
                  <a:lnTo>
                    <a:pt x="16045" y="23768"/>
                  </a:lnTo>
                  <a:lnTo>
                    <a:pt x="16208" y="22571"/>
                  </a:lnTo>
                  <a:lnTo>
                    <a:pt x="16317" y="21429"/>
                  </a:lnTo>
                  <a:lnTo>
                    <a:pt x="16425" y="19689"/>
                  </a:lnTo>
                  <a:lnTo>
                    <a:pt x="16534" y="17948"/>
                  </a:lnTo>
                  <a:lnTo>
                    <a:pt x="16534" y="16208"/>
                  </a:lnTo>
                  <a:lnTo>
                    <a:pt x="16439" y="14686"/>
                  </a:lnTo>
                  <a:lnTo>
                    <a:pt x="16439" y="14686"/>
                  </a:lnTo>
                  <a:lnTo>
                    <a:pt x="16806" y="14576"/>
                  </a:lnTo>
                  <a:lnTo>
                    <a:pt x="17404" y="14359"/>
                  </a:lnTo>
                  <a:lnTo>
                    <a:pt x="17948" y="14087"/>
                  </a:lnTo>
                  <a:lnTo>
                    <a:pt x="18438" y="13706"/>
                  </a:lnTo>
                  <a:lnTo>
                    <a:pt x="18873" y="13325"/>
                  </a:lnTo>
                  <a:lnTo>
                    <a:pt x="19253" y="12836"/>
                  </a:lnTo>
                  <a:lnTo>
                    <a:pt x="19525" y="12292"/>
                  </a:lnTo>
                  <a:lnTo>
                    <a:pt x="19634" y="12020"/>
                  </a:lnTo>
                  <a:lnTo>
                    <a:pt x="19689" y="11694"/>
                  </a:lnTo>
                  <a:lnTo>
                    <a:pt x="19689" y="11150"/>
                  </a:lnTo>
                  <a:lnTo>
                    <a:pt x="19634" y="10606"/>
                  </a:lnTo>
                  <a:lnTo>
                    <a:pt x="19417" y="10117"/>
                  </a:lnTo>
                  <a:lnTo>
                    <a:pt x="19090" y="9681"/>
                  </a:lnTo>
                  <a:lnTo>
                    <a:pt x="18710" y="9355"/>
                  </a:lnTo>
                  <a:lnTo>
                    <a:pt x="18492" y="9192"/>
                  </a:lnTo>
                  <a:lnTo>
                    <a:pt x="18275" y="9083"/>
                  </a:lnTo>
                  <a:lnTo>
                    <a:pt x="18003" y="9029"/>
                  </a:lnTo>
                  <a:lnTo>
                    <a:pt x="17731" y="8974"/>
                  </a:lnTo>
                  <a:lnTo>
                    <a:pt x="17565" y="8974"/>
                  </a:lnTo>
                  <a:lnTo>
                    <a:pt x="17676" y="8159"/>
                  </a:lnTo>
                  <a:lnTo>
                    <a:pt x="17785" y="6853"/>
                  </a:lnTo>
                  <a:lnTo>
                    <a:pt x="17785" y="5548"/>
                  </a:lnTo>
                  <a:lnTo>
                    <a:pt x="17731" y="4895"/>
                  </a:lnTo>
                  <a:lnTo>
                    <a:pt x="17622" y="4243"/>
                  </a:lnTo>
                  <a:lnTo>
                    <a:pt x="17513" y="3590"/>
                  </a:lnTo>
                  <a:lnTo>
                    <a:pt x="17350" y="2992"/>
                  </a:lnTo>
                  <a:lnTo>
                    <a:pt x="17078" y="2394"/>
                  </a:lnTo>
                  <a:lnTo>
                    <a:pt x="16752" y="1904"/>
                  </a:lnTo>
                  <a:lnTo>
                    <a:pt x="16371" y="1415"/>
                  </a:lnTo>
                  <a:lnTo>
                    <a:pt x="15936" y="980"/>
                  </a:lnTo>
                  <a:lnTo>
                    <a:pt x="15392" y="653"/>
                  </a:lnTo>
                  <a:lnTo>
                    <a:pt x="14794" y="327"/>
                  </a:lnTo>
                  <a:lnTo>
                    <a:pt x="14250" y="164"/>
                  </a:lnTo>
                  <a:lnTo>
                    <a:pt x="13706" y="55"/>
                  </a:lnTo>
                  <a:lnTo>
                    <a:pt x="13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4"/>
            <p:cNvSpPr/>
            <p:nvPr/>
          </p:nvSpPr>
          <p:spPr>
            <a:xfrm>
              <a:off x="5400189" y="3069941"/>
              <a:ext cx="399782" cy="245958"/>
            </a:xfrm>
            <a:custGeom>
              <a:avLst/>
              <a:gdLst/>
              <a:ahLst/>
              <a:cxnLst/>
              <a:rect l="l" t="t" r="r" b="b"/>
              <a:pathLst>
                <a:path w="20776" h="12782" extrusionOk="0">
                  <a:moveTo>
                    <a:pt x="11748" y="1"/>
                  </a:moveTo>
                  <a:lnTo>
                    <a:pt x="9844" y="110"/>
                  </a:lnTo>
                  <a:lnTo>
                    <a:pt x="7669" y="218"/>
                  </a:lnTo>
                  <a:lnTo>
                    <a:pt x="6581" y="381"/>
                  </a:lnTo>
                  <a:lnTo>
                    <a:pt x="5548" y="545"/>
                  </a:lnTo>
                  <a:lnTo>
                    <a:pt x="4514" y="762"/>
                  </a:lnTo>
                  <a:lnTo>
                    <a:pt x="3481" y="1143"/>
                  </a:lnTo>
                  <a:lnTo>
                    <a:pt x="2502" y="1578"/>
                  </a:lnTo>
                  <a:lnTo>
                    <a:pt x="2067" y="1850"/>
                  </a:lnTo>
                  <a:lnTo>
                    <a:pt x="1632" y="2122"/>
                  </a:lnTo>
                  <a:lnTo>
                    <a:pt x="1251" y="2448"/>
                  </a:lnTo>
                  <a:lnTo>
                    <a:pt x="870" y="2829"/>
                  </a:lnTo>
                  <a:lnTo>
                    <a:pt x="544" y="3210"/>
                  </a:lnTo>
                  <a:lnTo>
                    <a:pt x="272" y="3645"/>
                  </a:lnTo>
                  <a:lnTo>
                    <a:pt x="109" y="4134"/>
                  </a:lnTo>
                  <a:lnTo>
                    <a:pt x="0" y="4569"/>
                  </a:lnTo>
                  <a:lnTo>
                    <a:pt x="0" y="5059"/>
                  </a:lnTo>
                  <a:lnTo>
                    <a:pt x="109" y="5494"/>
                  </a:lnTo>
                  <a:lnTo>
                    <a:pt x="381" y="5929"/>
                  </a:lnTo>
                  <a:lnTo>
                    <a:pt x="653" y="6310"/>
                  </a:lnTo>
                  <a:lnTo>
                    <a:pt x="1088" y="6582"/>
                  </a:lnTo>
                  <a:lnTo>
                    <a:pt x="1523" y="6799"/>
                  </a:lnTo>
                  <a:lnTo>
                    <a:pt x="2012" y="6962"/>
                  </a:lnTo>
                  <a:lnTo>
                    <a:pt x="2502" y="7071"/>
                  </a:lnTo>
                  <a:lnTo>
                    <a:pt x="3535" y="7234"/>
                  </a:lnTo>
                  <a:lnTo>
                    <a:pt x="5221" y="7343"/>
                  </a:lnTo>
                  <a:lnTo>
                    <a:pt x="6853" y="7343"/>
                  </a:lnTo>
                  <a:lnTo>
                    <a:pt x="8539" y="7234"/>
                  </a:lnTo>
                  <a:lnTo>
                    <a:pt x="10170" y="7125"/>
                  </a:lnTo>
                  <a:lnTo>
                    <a:pt x="13488" y="6908"/>
                  </a:lnTo>
                  <a:lnTo>
                    <a:pt x="15120" y="6799"/>
                  </a:lnTo>
                  <a:lnTo>
                    <a:pt x="16751" y="6799"/>
                  </a:lnTo>
                  <a:lnTo>
                    <a:pt x="16751" y="6853"/>
                  </a:lnTo>
                  <a:lnTo>
                    <a:pt x="16806" y="7125"/>
                  </a:lnTo>
                  <a:lnTo>
                    <a:pt x="17078" y="8050"/>
                  </a:lnTo>
                  <a:lnTo>
                    <a:pt x="17513" y="9301"/>
                  </a:lnTo>
                  <a:lnTo>
                    <a:pt x="18165" y="10606"/>
                  </a:lnTo>
                  <a:lnTo>
                    <a:pt x="18492" y="11259"/>
                  </a:lnTo>
                  <a:lnTo>
                    <a:pt x="18818" y="11803"/>
                  </a:lnTo>
                  <a:lnTo>
                    <a:pt x="19199" y="12238"/>
                  </a:lnTo>
                  <a:lnTo>
                    <a:pt x="19525" y="12564"/>
                  </a:lnTo>
                  <a:lnTo>
                    <a:pt x="19688" y="12673"/>
                  </a:lnTo>
                  <a:lnTo>
                    <a:pt x="19851" y="12782"/>
                  </a:lnTo>
                  <a:lnTo>
                    <a:pt x="20015" y="12782"/>
                  </a:lnTo>
                  <a:lnTo>
                    <a:pt x="20178" y="12727"/>
                  </a:lnTo>
                  <a:lnTo>
                    <a:pt x="20286" y="12673"/>
                  </a:lnTo>
                  <a:lnTo>
                    <a:pt x="20450" y="12510"/>
                  </a:lnTo>
                  <a:lnTo>
                    <a:pt x="20558" y="12292"/>
                  </a:lnTo>
                  <a:lnTo>
                    <a:pt x="20667" y="12020"/>
                  </a:lnTo>
                  <a:lnTo>
                    <a:pt x="20722" y="11803"/>
                  </a:lnTo>
                  <a:lnTo>
                    <a:pt x="20776" y="11476"/>
                  </a:lnTo>
                  <a:lnTo>
                    <a:pt x="20776" y="11150"/>
                  </a:lnTo>
                  <a:lnTo>
                    <a:pt x="20776" y="8268"/>
                  </a:lnTo>
                  <a:lnTo>
                    <a:pt x="20776" y="6799"/>
                  </a:lnTo>
                  <a:lnTo>
                    <a:pt x="20722" y="6038"/>
                  </a:lnTo>
                  <a:lnTo>
                    <a:pt x="20613" y="5276"/>
                  </a:lnTo>
                  <a:lnTo>
                    <a:pt x="20450" y="4569"/>
                  </a:lnTo>
                  <a:lnTo>
                    <a:pt x="20286" y="3862"/>
                  </a:lnTo>
                  <a:lnTo>
                    <a:pt x="20015" y="3210"/>
                  </a:lnTo>
                  <a:lnTo>
                    <a:pt x="19688" y="2611"/>
                  </a:lnTo>
                  <a:lnTo>
                    <a:pt x="19253" y="2067"/>
                  </a:lnTo>
                  <a:lnTo>
                    <a:pt x="18764" y="1578"/>
                  </a:lnTo>
                  <a:lnTo>
                    <a:pt x="18165" y="1143"/>
                  </a:lnTo>
                  <a:lnTo>
                    <a:pt x="17458" y="817"/>
                  </a:lnTo>
                  <a:lnTo>
                    <a:pt x="16534" y="490"/>
                  </a:lnTo>
                  <a:lnTo>
                    <a:pt x="15609" y="273"/>
                  </a:lnTo>
                  <a:lnTo>
                    <a:pt x="14685" y="164"/>
                  </a:lnTo>
                  <a:lnTo>
                    <a:pt x="13706" y="55"/>
                  </a:lnTo>
                  <a:lnTo>
                    <a:pt x="12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4"/>
            <p:cNvSpPr/>
            <p:nvPr/>
          </p:nvSpPr>
          <p:spPr>
            <a:xfrm>
              <a:off x="5394955" y="3064707"/>
              <a:ext cx="410250" cy="256426"/>
            </a:xfrm>
            <a:custGeom>
              <a:avLst/>
              <a:gdLst/>
              <a:ahLst/>
              <a:cxnLst/>
              <a:rect l="l" t="t" r="r" b="b"/>
              <a:pathLst>
                <a:path w="21320" h="13326" extrusionOk="0">
                  <a:moveTo>
                    <a:pt x="12400" y="545"/>
                  </a:moveTo>
                  <a:lnTo>
                    <a:pt x="13760" y="599"/>
                  </a:lnTo>
                  <a:lnTo>
                    <a:pt x="15174" y="708"/>
                  </a:lnTo>
                  <a:lnTo>
                    <a:pt x="15827" y="817"/>
                  </a:lnTo>
                  <a:lnTo>
                    <a:pt x="16534" y="980"/>
                  </a:lnTo>
                  <a:lnTo>
                    <a:pt x="17186" y="1197"/>
                  </a:lnTo>
                  <a:lnTo>
                    <a:pt x="17839" y="1415"/>
                  </a:lnTo>
                  <a:lnTo>
                    <a:pt x="18220" y="1632"/>
                  </a:lnTo>
                  <a:lnTo>
                    <a:pt x="18601" y="1850"/>
                  </a:lnTo>
                  <a:lnTo>
                    <a:pt x="18927" y="2122"/>
                  </a:lnTo>
                  <a:lnTo>
                    <a:pt x="19199" y="2448"/>
                  </a:lnTo>
                  <a:lnTo>
                    <a:pt x="19471" y="2775"/>
                  </a:lnTo>
                  <a:lnTo>
                    <a:pt x="19743" y="3101"/>
                  </a:lnTo>
                  <a:lnTo>
                    <a:pt x="19960" y="3482"/>
                  </a:lnTo>
                  <a:lnTo>
                    <a:pt x="20123" y="3862"/>
                  </a:lnTo>
                  <a:lnTo>
                    <a:pt x="20341" y="4352"/>
                  </a:lnTo>
                  <a:lnTo>
                    <a:pt x="20450" y="4841"/>
                  </a:lnTo>
                  <a:lnTo>
                    <a:pt x="20667" y="5820"/>
                  </a:lnTo>
                  <a:lnTo>
                    <a:pt x="20776" y="6854"/>
                  </a:lnTo>
                  <a:lnTo>
                    <a:pt x="20776" y="7833"/>
                  </a:lnTo>
                  <a:lnTo>
                    <a:pt x="20776" y="9845"/>
                  </a:lnTo>
                  <a:lnTo>
                    <a:pt x="20776" y="10933"/>
                  </a:lnTo>
                  <a:lnTo>
                    <a:pt x="20776" y="11476"/>
                  </a:lnTo>
                  <a:lnTo>
                    <a:pt x="20722" y="11966"/>
                  </a:lnTo>
                  <a:lnTo>
                    <a:pt x="20613" y="12401"/>
                  </a:lnTo>
                  <a:lnTo>
                    <a:pt x="20558" y="12564"/>
                  </a:lnTo>
                  <a:lnTo>
                    <a:pt x="20395" y="12727"/>
                  </a:lnTo>
                  <a:lnTo>
                    <a:pt x="20287" y="12782"/>
                  </a:lnTo>
                  <a:lnTo>
                    <a:pt x="20178" y="12782"/>
                  </a:lnTo>
                  <a:lnTo>
                    <a:pt x="19906" y="12619"/>
                  </a:lnTo>
                  <a:lnTo>
                    <a:pt x="19634" y="12347"/>
                  </a:lnTo>
                  <a:lnTo>
                    <a:pt x="19253" y="11803"/>
                  </a:lnTo>
                  <a:lnTo>
                    <a:pt x="18709" y="10933"/>
                  </a:lnTo>
                  <a:lnTo>
                    <a:pt x="18274" y="10062"/>
                  </a:lnTo>
                  <a:lnTo>
                    <a:pt x="17894" y="9083"/>
                  </a:lnTo>
                  <a:lnTo>
                    <a:pt x="17567" y="8159"/>
                  </a:lnTo>
                  <a:lnTo>
                    <a:pt x="17350" y="7397"/>
                  </a:lnTo>
                  <a:lnTo>
                    <a:pt x="17295" y="7234"/>
                  </a:lnTo>
                  <a:lnTo>
                    <a:pt x="17295" y="7125"/>
                  </a:lnTo>
                  <a:lnTo>
                    <a:pt x="17295" y="7017"/>
                  </a:lnTo>
                  <a:lnTo>
                    <a:pt x="17295" y="6962"/>
                  </a:lnTo>
                  <a:lnTo>
                    <a:pt x="17241" y="6854"/>
                  </a:lnTo>
                  <a:lnTo>
                    <a:pt x="17186" y="6799"/>
                  </a:lnTo>
                  <a:lnTo>
                    <a:pt x="15555" y="6799"/>
                  </a:lnTo>
                  <a:lnTo>
                    <a:pt x="14086" y="6908"/>
                  </a:lnTo>
                  <a:lnTo>
                    <a:pt x="11150" y="7125"/>
                  </a:lnTo>
                  <a:lnTo>
                    <a:pt x="8213" y="7289"/>
                  </a:lnTo>
                  <a:lnTo>
                    <a:pt x="6744" y="7343"/>
                  </a:lnTo>
                  <a:lnTo>
                    <a:pt x="5276" y="7343"/>
                  </a:lnTo>
                  <a:lnTo>
                    <a:pt x="3970" y="7234"/>
                  </a:lnTo>
                  <a:lnTo>
                    <a:pt x="3318" y="7180"/>
                  </a:lnTo>
                  <a:lnTo>
                    <a:pt x="2720" y="7071"/>
                  </a:lnTo>
                  <a:lnTo>
                    <a:pt x="2230" y="6962"/>
                  </a:lnTo>
                  <a:lnTo>
                    <a:pt x="1795" y="6799"/>
                  </a:lnTo>
                  <a:lnTo>
                    <a:pt x="1360" y="6527"/>
                  </a:lnTo>
                  <a:lnTo>
                    <a:pt x="979" y="6255"/>
                  </a:lnTo>
                  <a:lnTo>
                    <a:pt x="762" y="5983"/>
                  </a:lnTo>
                  <a:lnTo>
                    <a:pt x="653" y="5711"/>
                  </a:lnTo>
                  <a:lnTo>
                    <a:pt x="544" y="5440"/>
                  </a:lnTo>
                  <a:lnTo>
                    <a:pt x="490" y="5168"/>
                  </a:lnTo>
                  <a:lnTo>
                    <a:pt x="544" y="4896"/>
                  </a:lnTo>
                  <a:lnTo>
                    <a:pt x="598" y="4569"/>
                  </a:lnTo>
                  <a:lnTo>
                    <a:pt x="653" y="4297"/>
                  </a:lnTo>
                  <a:lnTo>
                    <a:pt x="816" y="4025"/>
                  </a:lnTo>
                  <a:lnTo>
                    <a:pt x="1142" y="3536"/>
                  </a:lnTo>
                  <a:lnTo>
                    <a:pt x="1577" y="3046"/>
                  </a:lnTo>
                  <a:lnTo>
                    <a:pt x="2012" y="2666"/>
                  </a:lnTo>
                  <a:lnTo>
                    <a:pt x="2502" y="2339"/>
                  </a:lnTo>
                  <a:lnTo>
                    <a:pt x="3046" y="2013"/>
                  </a:lnTo>
                  <a:lnTo>
                    <a:pt x="3590" y="1741"/>
                  </a:lnTo>
                  <a:lnTo>
                    <a:pt x="4188" y="1524"/>
                  </a:lnTo>
                  <a:lnTo>
                    <a:pt x="4786" y="1360"/>
                  </a:lnTo>
                  <a:lnTo>
                    <a:pt x="5983" y="1034"/>
                  </a:lnTo>
                  <a:lnTo>
                    <a:pt x="7234" y="871"/>
                  </a:lnTo>
                  <a:lnTo>
                    <a:pt x="8539" y="708"/>
                  </a:lnTo>
                  <a:lnTo>
                    <a:pt x="9790" y="653"/>
                  </a:lnTo>
                  <a:lnTo>
                    <a:pt x="12400" y="545"/>
                  </a:lnTo>
                  <a:close/>
                  <a:moveTo>
                    <a:pt x="12183" y="1"/>
                  </a:moveTo>
                  <a:lnTo>
                    <a:pt x="10769" y="55"/>
                  </a:lnTo>
                  <a:lnTo>
                    <a:pt x="9300" y="110"/>
                  </a:lnTo>
                  <a:lnTo>
                    <a:pt x="7886" y="273"/>
                  </a:lnTo>
                  <a:lnTo>
                    <a:pt x="6581" y="382"/>
                  </a:lnTo>
                  <a:lnTo>
                    <a:pt x="5276" y="653"/>
                  </a:lnTo>
                  <a:lnTo>
                    <a:pt x="4623" y="817"/>
                  </a:lnTo>
                  <a:lnTo>
                    <a:pt x="4025" y="1034"/>
                  </a:lnTo>
                  <a:lnTo>
                    <a:pt x="3372" y="1252"/>
                  </a:lnTo>
                  <a:lnTo>
                    <a:pt x="2774" y="1524"/>
                  </a:lnTo>
                  <a:lnTo>
                    <a:pt x="2284" y="1850"/>
                  </a:lnTo>
                  <a:lnTo>
                    <a:pt x="1741" y="2176"/>
                  </a:lnTo>
                  <a:lnTo>
                    <a:pt x="1251" y="2611"/>
                  </a:lnTo>
                  <a:lnTo>
                    <a:pt x="816" y="3046"/>
                  </a:lnTo>
                  <a:lnTo>
                    <a:pt x="435" y="3536"/>
                  </a:lnTo>
                  <a:lnTo>
                    <a:pt x="163" y="4080"/>
                  </a:lnTo>
                  <a:lnTo>
                    <a:pt x="55" y="4406"/>
                  </a:lnTo>
                  <a:lnTo>
                    <a:pt x="0" y="4678"/>
                  </a:lnTo>
                  <a:lnTo>
                    <a:pt x="0" y="5004"/>
                  </a:lnTo>
                  <a:lnTo>
                    <a:pt x="0" y="5331"/>
                  </a:lnTo>
                  <a:lnTo>
                    <a:pt x="55" y="5603"/>
                  </a:lnTo>
                  <a:lnTo>
                    <a:pt x="109" y="5875"/>
                  </a:lnTo>
                  <a:lnTo>
                    <a:pt x="218" y="6092"/>
                  </a:lnTo>
                  <a:lnTo>
                    <a:pt x="381" y="6310"/>
                  </a:lnTo>
                  <a:lnTo>
                    <a:pt x="707" y="6690"/>
                  </a:lnTo>
                  <a:lnTo>
                    <a:pt x="1088" y="7017"/>
                  </a:lnTo>
                  <a:lnTo>
                    <a:pt x="1577" y="7289"/>
                  </a:lnTo>
                  <a:lnTo>
                    <a:pt x="2067" y="7452"/>
                  </a:lnTo>
                  <a:lnTo>
                    <a:pt x="2611" y="7615"/>
                  </a:lnTo>
                  <a:lnTo>
                    <a:pt x="3100" y="7669"/>
                  </a:lnTo>
                  <a:lnTo>
                    <a:pt x="3970" y="7778"/>
                  </a:lnTo>
                  <a:lnTo>
                    <a:pt x="4786" y="7833"/>
                  </a:lnTo>
                  <a:lnTo>
                    <a:pt x="6527" y="7887"/>
                  </a:lnTo>
                  <a:lnTo>
                    <a:pt x="8213" y="7833"/>
                  </a:lnTo>
                  <a:lnTo>
                    <a:pt x="9953" y="7724"/>
                  </a:lnTo>
                  <a:lnTo>
                    <a:pt x="13488" y="7452"/>
                  </a:lnTo>
                  <a:lnTo>
                    <a:pt x="15283" y="7343"/>
                  </a:lnTo>
                  <a:lnTo>
                    <a:pt x="16762" y="7298"/>
                  </a:lnTo>
                  <a:lnTo>
                    <a:pt x="16762" y="7298"/>
                  </a:lnTo>
                  <a:lnTo>
                    <a:pt x="16806" y="7561"/>
                  </a:lnTo>
                  <a:lnTo>
                    <a:pt x="16915" y="7833"/>
                  </a:lnTo>
                  <a:lnTo>
                    <a:pt x="17241" y="8866"/>
                  </a:lnTo>
                  <a:lnTo>
                    <a:pt x="17622" y="9845"/>
                  </a:lnTo>
                  <a:lnTo>
                    <a:pt x="18165" y="10987"/>
                  </a:lnTo>
                  <a:lnTo>
                    <a:pt x="18437" y="11531"/>
                  </a:lnTo>
                  <a:lnTo>
                    <a:pt x="18764" y="12020"/>
                  </a:lnTo>
                  <a:lnTo>
                    <a:pt x="18981" y="12401"/>
                  </a:lnTo>
                  <a:lnTo>
                    <a:pt x="19308" y="12782"/>
                  </a:lnTo>
                  <a:lnTo>
                    <a:pt x="19634" y="13054"/>
                  </a:lnTo>
                  <a:lnTo>
                    <a:pt x="19797" y="13217"/>
                  </a:lnTo>
                  <a:lnTo>
                    <a:pt x="20015" y="13271"/>
                  </a:lnTo>
                  <a:lnTo>
                    <a:pt x="20287" y="13326"/>
                  </a:lnTo>
                  <a:lnTo>
                    <a:pt x="20504" y="13271"/>
                  </a:lnTo>
                  <a:lnTo>
                    <a:pt x="20722" y="13162"/>
                  </a:lnTo>
                  <a:lnTo>
                    <a:pt x="20885" y="12999"/>
                  </a:lnTo>
                  <a:lnTo>
                    <a:pt x="20994" y="12836"/>
                  </a:lnTo>
                  <a:lnTo>
                    <a:pt x="21102" y="12564"/>
                  </a:lnTo>
                  <a:lnTo>
                    <a:pt x="21266" y="12129"/>
                  </a:lnTo>
                  <a:lnTo>
                    <a:pt x="21320" y="11640"/>
                  </a:lnTo>
                  <a:lnTo>
                    <a:pt x="21320" y="11096"/>
                  </a:lnTo>
                  <a:lnTo>
                    <a:pt x="21320" y="10062"/>
                  </a:lnTo>
                  <a:lnTo>
                    <a:pt x="21320" y="8159"/>
                  </a:lnTo>
                  <a:lnTo>
                    <a:pt x="21320" y="7180"/>
                  </a:lnTo>
                  <a:lnTo>
                    <a:pt x="21211" y="6147"/>
                  </a:lnTo>
                  <a:lnTo>
                    <a:pt x="21102" y="5168"/>
                  </a:lnTo>
                  <a:lnTo>
                    <a:pt x="20830" y="4243"/>
                  </a:lnTo>
                  <a:lnTo>
                    <a:pt x="20667" y="3808"/>
                  </a:lnTo>
                  <a:lnTo>
                    <a:pt x="20504" y="3373"/>
                  </a:lnTo>
                  <a:lnTo>
                    <a:pt x="20287" y="2992"/>
                  </a:lnTo>
                  <a:lnTo>
                    <a:pt x="20015" y="2611"/>
                  </a:lnTo>
                  <a:lnTo>
                    <a:pt x="19743" y="2231"/>
                  </a:lnTo>
                  <a:lnTo>
                    <a:pt x="19471" y="1904"/>
                  </a:lnTo>
                  <a:lnTo>
                    <a:pt x="19090" y="1578"/>
                  </a:lnTo>
                  <a:lnTo>
                    <a:pt x="18764" y="1306"/>
                  </a:lnTo>
                  <a:lnTo>
                    <a:pt x="18165" y="980"/>
                  </a:lnTo>
                  <a:lnTo>
                    <a:pt x="17567" y="708"/>
                  </a:lnTo>
                  <a:lnTo>
                    <a:pt x="16915" y="490"/>
                  </a:lnTo>
                  <a:lnTo>
                    <a:pt x="16262" y="327"/>
                  </a:lnTo>
                  <a:lnTo>
                    <a:pt x="15609" y="218"/>
                  </a:lnTo>
                  <a:lnTo>
                    <a:pt x="14957" y="164"/>
                  </a:lnTo>
                  <a:lnTo>
                    <a:pt x="13597" y="55"/>
                  </a:lnTo>
                  <a:lnTo>
                    <a:pt x="12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4"/>
            <p:cNvSpPr/>
            <p:nvPr/>
          </p:nvSpPr>
          <p:spPr>
            <a:xfrm>
              <a:off x="5515297" y="3301236"/>
              <a:ext cx="55495" cy="95250"/>
            </a:xfrm>
            <a:custGeom>
              <a:avLst/>
              <a:gdLst/>
              <a:ahLst/>
              <a:cxnLst/>
              <a:rect l="l" t="t" r="r" b="b"/>
              <a:pathLst>
                <a:path w="2884" h="4950" extrusionOk="0">
                  <a:moveTo>
                    <a:pt x="1578" y="0"/>
                  </a:moveTo>
                  <a:lnTo>
                    <a:pt x="1469" y="55"/>
                  </a:lnTo>
                  <a:lnTo>
                    <a:pt x="1415" y="109"/>
                  </a:lnTo>
                  <a:lnTo>
                    <a:pt x="980" y="1088"/>
                  </a:lnTo>
                  <a:lnTo>
                    <a:pt x="599" y="2013"/>
                  </a:lnTo>
                  <a:lnTo>
                    <a:pt x="218" y="2992"/>
                  </a:lnTo>
                  <a:lnTo>
                    <a:pt x="109" y="3481"/>
                  </a:lnTo>
                  <a:lnTo>
                    <a:pt x="1" y="3916"/>
                  </a:lnTo>
                  <a:lnTo>
                    <a:pt x="55" y="4297"/>
                  </a:lnTo>
                  <a:lnTo>
                    <a:pt x="164" y="4569"/>
                  </a:lnTo>
                  <a:lnTo>
                    <a:pt x="327" y="4732"/>
                  </a:lnTo>
                  <a:lnTo>
                    <a:pt x="436" y="4841"/>
                  </a:lnTo>
                  <a:lnTo>
                    <a:pt x="599" y="4895"/>
                  </a:lnTo>
                  <a:lnTo>
                    <a:pt x="762" y="4949"/>
                  </a:lnTo>
                  <a:lnTo>
                    <a:pt x="1088" y="4949"/>
                  </a:lnTo>
                  <a:lnTo>
                    <a:pt x="1415" y="4841"/>
                  </a:lnTo>
                  <a:lnTo>
                    <a:pt x="1687" y="4678"/>
                  </a:lnTo>
                  <a:lnTo>
                    <a:pt x="1959" y="4514"/>
                  </a:lnTo>
                  <a:lnTo>
                    <a:pt x="2231" y="4242"/>
                  </a:lnTo>
                  <a:lnTo>
                    <a:pt x="2448" y="4025"/>
                  </a:lnTo>
                  <a:lnTo>
                    <a:pt x="2666" y="3753"/>
                  </a:lnTo>
                  <a:lnTo>
                    <a:pt x="2829" y="3427"/>
                  </a:lnTo>
                  <a:lnTo>
                    <a:pt x="2883" y="3318"/>
                  </a:lnTo>
                  <a:lnTo>
                    <a:pt x="2829" y="3209"/>
                  </a:lnTo>
                  <a:lnTo>
                    <a:pt x="2774" y="3155"/>
                  </a:lnTo>
                  <a:lnTo>
                    <a:pt x="2720" y="3046"/>
                  </a:lnTo>
                  <a:lnTo>
                    <a:pt x="2557" y="3046"/>
                  </a:lnTo>
                  <a:lnTo>
                    <a:pt x="2448" y="3100"/>
                  </a:lnTo>
                  <a:lnTo>
                    <a:pt x="2394" y="3155"/>
                  </a:lnTo>
                  <a:lnTo>
                    <a:pt x="2231" y="3427"/>
                  </a:lnTo>
                  <a:lnTo>
                    <a:pt x="2067" y="3699"/>
                  </a:lnTo>
                  <a:lnTo>
                    <a:pt x="1850" y="3916"/>
                  </a:lnTo>
                  <a:lnTo>
                    <a:pt x="1632" y="4079"/>
                  </a:lnTo>
                  <a:lnTo>
                    <a:pt x="1415" y="4242"/>
                  </a:lnTo>
                  <a:lnTo>
                    <a:pt x="1088" y="4406"/>
                  </a:lnTo>
                  <a:lnTo>
                    <a:pt x="816" y="4406"/>
                  </a:lnTo>
                  <a:lnTo>
                    <a:pt x="708" y="4351"/>
                  </a:lnTo>
                  <a:lnTo>
                    <a:pt x="599" y="4242"/>
                  </a:lnTo>
                  <a:lnTo>
                    <a:pt x="545" y="4079"/>
                  </a:lnTo>
                  <a:lnTo>
                    <a:pt x="545" y="3862"/>
                  </a:lnTo>
                  <a:lnTo>
                    <a:pt x="653" y="3481"/>
                  </a:lnTo>
                  <a:lnTo>
                    <a:pt x="980" y="2448"/>
                  </a:lnTo>
                  <a:lnTo>
                    <a:pt x="1415" y="1414"/>
                  </a:lnTo>
                  <a:lnTo>
                    <a:pt x="1904" y="381"/>
                  </a:lnTo>
                  <a:lnTo>
                    <a:pt x="1904" y="272"/>
                  </a:lnTo>
                  <a:lnTo>
                    <a:pt x="1904" y="163"/>
                  </a:lnTo>
                  <a:lnTo>
                    <a:pt x="1850" y="109"/>
                  </a:lnTo>
                  <a:lnTo>
                    <a:pt x="1741" y="55"/>
                  </a:lnTo>
                  <a:lnTo>
                    <a:pt x="1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4"/>
            <p:cNvSpPr/>
            <p:nvPr/>
          </p:nvSpPr>
          <p:spPr>
            <a:xfrm>
              <a:off x="5601119" y="3299138"/>
              <a:ext cx="13624" cy="13624"/>
            </a:xfrm>
            <a:custGeom>
              <a:avLst/>
              <a:gdLst/>
              <a:ahLst/>
              <a:cxnLst/>
              <a:rect l="l" t="t" r="r" b="b"/>
              <a:pathLst>
                <a:path w="708" h="708" extrusionOk="0">
                  <a:moveTo>
                    <a:pt x="218" y="0"/>
                  </a:moveTo>
                  <a:lnTo>
                    <a:pt x="109" y="109"/>
                  </a:lnTo>
                  <a:lnTo>
                    <a:pt x="55" y="218"/>
                  </a:lnTo>
                  <a:lnTo>
                    <a:pt x="0" y="327"/>
                  </a:lnTo>
                  <a:lnTo>
                    <a:pt x="55" y="490"/>
                  </a:lnTo>
                  <a:lnTo>
                    <a:pt x="109" y="599"/>
                  </a:lnTo>
                  <a:lnTo>
                    <a:pt x="218" y="653"/>
                  </a:lnTo>
                  <a:lnTo>
                    <a:pt x="381" y="708"/>
                  </a:lnTo>
                  <a:lnTo>
                    <a:pt x="544" y="653"/>
                  </a:lnTo>
                  <a:lnTo>
                    <a:pt x="653" y="599"/>
                  </a:lnTo>
                  <a:lnTo>
                    <a:pt x="707" y="490"/>
                  </a:lnTo>
                  <a:lnTo>
                    <a:pt x="707" y="327"/>
                  </a:lnTo>
                  <a:lnTo>
                    <a:pt x="707" y="218"/>
                  </a:lnTo>
                  <a:lnTo>
                    <a:pt x="653" y="109"/>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4"/>
            <p:cNvSpPr/>
            <p:nvPr/>
          </p:nvSpPr>
          <p:spPr>
            <a:xfrm>
              <a:off x="5491225" y="3302275"/>
              <a:ext cx="14682" cy="14682"/>
            </a:xfrm>
            <a:custGeom>
              <a:avLst/>
              <a:gdLst/>
              <a:ahLst/>
              <a:cxnLst/>
              <a:rect l="l" t="t" r="r" b="b"/>
              <a:pathLst>
                <a:path w="763" h="763" extrusionOk="0">
                  <a:moveTo>
                    <a:pt x="273" y="1"/>
                  </a:moveTo>
                  <a:lnTo>
                    <a:pt x="110" y="109"/>
                  </a:lnTo>
                  <a:lnTo>
                    <a:pt x="55" y="164"/>
                  </a:lnTo>
                  <a:lnTo>
                    <a:pt x="1" y="327"/>
                  </a:lnTo>
                  <a:lnTo>
                    <a:pt x="1" y="381"/>
                  </a:lnTo>
                  <a:lnTo>
                    <a:pt x="55" y="545"/>
                  </a:lnTo>
                  <a:lnTo>
                    <a:pt x="110" y="653"/>
                  </a:lnTo>
                  <a:lnTo>
                    <a:pt x="273" y="708"/>
                  </a:lnTo>
                  <a:lnTo>
                    <a:pt x="381" y="762"/>
                  </a:lnTo>
                  <a:lnTo>
                    <a:pt x="490" y="762"/>
                  </a:lnTo>
                  <a:lnTo>
                    <a:pt x="653" y="653"/>
                  </a:lnTo>
                  <a:lnTo>
                    <a:pt x="708" y="599"/>
                  </a:lnTo>
                  <a:lnTo>
                    <a:pt x="762" y="381"/>
                  </a:lnTo>
                  <a:lnTo>
                    <a:pt x="762" y="327"/>
                  </a:lnTo>
                  <a:lnTo>
                    <a:pt x="708" y="218"/>
                  </a:lnTo>
                  <a:lnTo>
                    <a:pt x="653" y="109"/>
                  </a:lnTo>
                  <a:lnTo>
                    <a:pt x="5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4"/>
            <p:cNvSpPr/>
            <p:nvPr/>
          </p:nvSpPr>
          <p:spPr>
            <a:xfrm>
              <a:off x="5591690" y="3247857"/>
              <a:ext cx="39793" cy="29326"/>
            </a:xfrm>
            <a:custGeom>
              <a:avLst/>
              <a:gdLst/>
              <a:ahLst/>
              <a:cxnLst/>
              <a:rect l="l" t="t" r="r" b="b"/>
              <a:pathLst>
                <a:path w="2068" h="1524" extrusionOk="0">
                  <a:moveTo>
                    <a:pt x="218" y="1"/>
                  </a:moveTo>
                  <a:lnTo>
                    <a:pt x="110" y="55"/>
                  </a:lnTo>
                  <a:lnTo>
                    <a:pt x="55" y="109"/>
                  </a:lnTo>
                  <a:lnTo>
                    <a:pt x="1" y="218"/>
                  </a:lnTo>
                  <a:lnTo>
                    <a:pt x="1" y="327"/>
                  </a:lnTo>
                  <a:lnTo>
                    <a:pt x="55" y="381"/>
                  </a:lnTo>
                  <a:lnTo>
                    <a:pt x="110" y="490"/>
                  </a:lnTo>
                  <a:lnTo>
                    <a:pt x="1687" y="1523"/>
                  </a:lnTo>
                  <a:lnTo>
                    <a:pt x="1850" y="1523"/>
                  </a:lnTo>
                  <a:lnTo>
                    <a:pt x="1959" y="1469"/>
                  </a:lnTo>
                  <a:lnTo>
                    <a:pt x="2013" y="1415"/>
                  </a:lnTo>
                  <a:lnTo>
                    <a:pt x="2068" y="1306"/>
                  </a:lnTo>
                  <a:lnTo>
                    <a:pt x="2068" y="1197"/>
                  </a:lnTo>
                  <a:lnTo>
                    <a:pt x="2013" y="1143"/>
                  </a:lnTo>
                  <a:lnTo>
                    <a:pt x="1959" y="1034"/>
                  </a:lnTo>
                  <a:lnTo>
                    <a:pt x="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64"/>
            <p:cNvSpPr/>
            <p:nvPr/>
          </p:nvSpPr>
          <p:spPr>
            <a:xfrm>
              <a:off x="5488088" y="3253091"/>
              <a:ext cx="37696" cy="28267"/>
            </a:xfrm>
            <a:custGeom>
              <a:avLst/>
              <a:gdLst/>
              <a:ahLst/>
              <a:cxnLst/>
              <a:rect l="l" t="t" r="r" b="b"/>
              <a:pathLst>
                <a:path w="1959" h="1469" extrusionOk="0">
                  <a:moveTo>
                    <a:pt x="1632" y="0"/>
                  </a:moveTo>
                  <a:lnTo>
                    <a:pt x="1578" y="55"/>
                  </a:lnTo>
                  <a:lnTo>
                    <a:pt x="1469" y="109"/>
                  </a:lnTo>
                  <a:lnTo>
                    <a:pt x="1415" y="218"/>
                  </a:lnTo>
                  <a:lnTo>
                    <a:pt x="1360" y="272"/>
                  </a:lnTo>
                  <a:lnTo>
                    <a:pt x="1252" y="436"/>
                  </a:lnTo>
                  <a:lnTo>
                    <a:pt x="1088" y="544"/>
                  </a:lnTo>
                  <a:lnTo>
                    <a:pt x="1034" y="599"/>
                  </a:lnTo>
                  <a:lnTo>
                    <a:pt x="925" y="653"/>
                  </a:lnTo>
                  <a:lnTo>
                    <a:pt x="762" y="762"/>
                  </a:lnTo>
                  <a:lnTo>
                    <a:pt x="653" y="816"/>
                  </a:lnTo>
                  <a:lnTo>
                    <a:pt x="599" y="816"/>
                  </a:lnTo>
                  <a:lnTo>
                    <a:pt x="164" y="925"/>
                  </a:lnTo>
                  <a:lnTo>
                    <a:pt x="109" y="979"/>
                  </a:lnTo>
                  <a:lnTo>
                    <a:pt x="1" y="1088"/>
                  </a:lnTo>
                  <a:lnTo>
                    <a:pt x="1" y="1197"/>
                  </a:lnTo>
                  <a:lnTo>
                    <a:pt x="1" y="1306"/>
                  </a:lnTo>
                  <a:lnTo>
                    <a:pt x="55" y="1360"/>
                  </a:lnTo>
                  <a:lnTo>
                    <a:pt x="109" y="1415"/>
                  </a:lnTo>
                  <a:lnTo>
                    <a:pt x="218" y="1469"/>
                  </a:lnTo>
                  <a:lnTo>
                    <a:pt x="327" y="1469"/>
                  </a:lnTo>
                  <a:lnTo>
                    <a:pt x="816" y="1306"/>
                  </a:lnTo>
                  <a:lnTo>
                    <a:pt x="1252" y="1088"/>
                  </a:lnTo>
                  <a:lnTo>
                    <a:pt x="1632" y="762"/>
                  </a:lnTo>
                  <a:lnTo>
                    <a:pt x="1959" y="381"/>
                  </a:lnTo>
                  <a:lnTo>
                    <a:pt x="1959" y="327"/>
                  </a:lnTo>
                  <a:lnTo>
                    <a:pt x="1959" y="218"/>
                  </a:lnTo>
                  <a:lnTo>
                    <a:pt x="1959" y="109"/>
                  </a:lnTo>
                  <a:lnTo>
                    <a:pt x="1850" y="55"/>
                  </a:lnTo>
                  <a:lnTo>
                    <a:pt x="1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4"/>
            <p:cNvSpPr/>
            <p:nvPr/>
          </p:nvSpPr>
          <p:spPr>
            <a:xfrm>
              <a:off x="5515297" y="3431007"/>
              <a:ext cx="60729" cy="30365"/>
            </a:xfrm>
            <a:custGeom>
              <a:avLst/>
              <a:gdLst/>
              <a:ahLst/>
              <a:cxnLst/>
              <a:rect l="l" t="t" r="r" b="b"/>
              <a:pathLst>
                <a:path w="3156" h="1578" extrusionOk="0">
                  <a:moveTo>
                    <a:pt x="1524" y="0"/>
                  </a:moveTo>
                  <a:lnTo>
                    <a:pt x="1252" y="55"/>
                  </a:lnTo>
                  <a:lnTo>
                    <a:pt x="980" y="109"/>
                  </a:lnTo>
                  <a:lnTo>
                    <a:pt x="762" y="218"/>
                  </a:lnTo>
                  <a:lnTo>
                    <a:pt x="545" y="381"/>
                  </a:lnTo>
                  <a:lnTo>
                    <a:pt x="327" y="544"/>
                  </a:lnTo>
                  <a:lnTo>
                    <a:pt x="218" y="762"/>
                  </a:lnTo>
                  <a:lnTo>
                    <a:pt x="55" y="1034"/>
                  </a:lnTo>
                  <a:lnTo>
                    <a:pt x="1" y="1251"/>
                  </a:lnTo>
                  <a:lnTo>
                    <a:pt x="1" y="1360"/>
                  </a:lnTo>
                  <a:lnTo>
                    <a:pt x="1" y="1469"/>
                  </a:lnTo>
                  <a:lnTo>
                    <a:pt x="109" y="1523"/>
                  </a:lnTo>
                  <a:lnTo>
                    <a:pt x="164" y="1577"/>
                  </a:lnTo>
                  <a:lnTo>
                    <a:pt x="381" y="1577"/>
                  </a:lnTo>
                  <a:lnTo>
                    <a:pt x="436" y="1523"/>
                  </a:lnTo>
                  <a:lnTo>
                    <a:pt x="490" y="1414"/>
                  </a:lnTo>
                  <a:lnTo>
                    <a:pt x="653" y="1088"/>
                  </a:lnTo>
                  <a:lnTo>
                    <a:pt x="871" y="816"/>
                  </a:lnTo>
                  <a:lnTo>
                    <a:pt x="1143" y="598"/>
                  </a:lnTo>
                  <a:lnTo>
                    <a:pt x="1524" y="544"/>
                  </a:lnTo>
                  <a:lnTo>
                    <a:pt x="1850" y="544"/>
                  </a:lnTo>
                  <a:lnTo>
                    <a:pt x="2176" y="707"/>
                  </a:lnTo>
                  <a:lnTo>
                    <a:pt x="2448" y="925"/>
                  </a:lnTo>
                  <a:lnTo>
                    <a:pt x="2611" y="1251"/>
                  </a:lnTo>
                  <a:lnTo>
                    <a:pt x="2666" y="1306"/>
                  </a:lnTo>
                  <a:lnTo>
                    <a:pt x="2774" y="1360"/>
                  </a:lnTo>
                  <a:lnTo>
                    <a:pt x="2829" y="1414"/>
                  </a:lnTo>
                  <a:lnTo>
                    <a:pt x="2938" y="1414"/>
                  </a:lnTo>
                  <a:lnTo>
                    <a:pt x="3046" y="1360"/>
                  </a:lnTo>
                  <a:lnTo>
                    <a:pt x="3101" y="1306"/>
                  </a:lnTo>
                  <a:lnTo>
                    <a:pt x="3155" y="1197"/>
                  </a:lnTo>
                  <a:lnTo>
                    <a:pt x="3155" y="1088"/>
                  </a:lnTo>
                  <a:lnTo>
                    <a:pt x="3046" y="870"/>
                  </a:lnTo>
                  <a:lnTo>
                    <a:pt x="2883" y="653"/>
                  </a:lnTo>
                  <a:lnTo>
                    <a:pt x="2720" y="435"/>
                  </a:lnTo>
                  <a:lnTo>
                    <a:pt x="2502" y="272"/>
                  </a:lnTo>
                  <a:lnTo>
                    <a:pt x="2285" y="163"/>
                  </a:lnTo>
                  <a:lnTo>
                    <a:pt x="2013" y="55"/>
                  </a:lnTo>
                  <a:lnTo>
                    <a:pt x="1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4"/>
            <p:cNvSpPr/>
            <p:nvPr/>
          </p:nvSpPr>
          <p:spPr>
            <a:xfrm>
              <a:off x="5453548" y="3121222"/>
              <a:ext cx="50261" cy="51301"/>
            </a:xfrm>
            <a:custGeom>
              <a:avLst/>
              <a:gdLst/>
              <a:ahLst/>
              <a:cxnLst/>
              <a:rect l="l" t="t" r="r" b="b"/>
              <a:pathLst>
                <a:path w="2612" h="2666" extrusionOk="0">
                  <a:moveTo>
                    <a:pt x="164" y="1"/>
                  </a:moveTo>
                  <a:lnTo>
                    <a:pt x="55" y="55"/>
                  </a:lnTo>
                  <a:lnTo>
                    <a:pt x="1" y="109"/>
                  </a:lnTo>
                  <a:lnTo>
                    <a:pt x="1" y="218"/>
                  </a:lnTo>
                  <a:lnTo>
                    <a:pt x="1" y="327"/>
                  </a:lnTo>
                  <a:lnTo>
                    <a:pt x="110" y="708"/>
                  </a:lnTo>
                  <a:lnTo>
                    <a:pt x="273" y="1143"/>
                  </a:lnTo>
                  <a:lnTo>
                    <a:pt x="490" y="1469"/>
                  </a:lnTo>
                  <a:lnTo>
                    <a:pt x="817" y="1795"/>
                  </a:lnTo>
                  <a:lnTo>
                    <a:pt x="1089" y="2122"/>
                  </a:lnTo>
                  <a:lnTo>
                    <a:pt x="1469" y="2339"/>
                  </a:lnTo>
                  <a:lnTo>
                    <a:pt x="1850" y="2503"/>
                  </a:lnTo>
                  <a:lnTo>
                    <a:pt x="2285" y="2666"/>
                  </a:lnTo>
                  <a:lnTo>
                    <a:pt x="2394" y="2666"/>
                  </a:lnTo>
                  <a:lnTo>
                    <a:pt x="2448" y="2611"/>
                  </a:lnTo>
                  <a:lnTo>
                    <a:pt x="2557" y="2557"/>
                  </a:lnTo>
                  <a:lnTo>
                    <a:pt x="2611" y="2448"/>
                  </a:lnTo>
                  <a:lnTo>
                    <a:pt x="2611" y="2339"/>
                  </a:lnTo>
                  <a:lnTo>
                    <a:pt x="2557" y="2231"/>
                  </a:lnTo>
                  <a:lnTo>
                    <a:pt x="2503" y="2176"/>
                  </a:lnTo>
                  <a:lnTo>
                    <a:pt x="2394" y="2122"/>
                  </a:lnTo>
                  <a:lnTo>
                    <a:pt x="2068" y="2013"/>
                  </a:lnTo>
                  <a:lnTo>
                    <a:pt x="1741" y="1850"/>
                  </a:lnTo>
                  <a:lnTo>
                    <a:pt x="1415" y="1687"/>
                  </a:lnTo>
                  <a:lnTo>
                    <a:pt x="1143" y="1415"/>
                  </a:lnTo>
                  <a:lnTo>
                    <a:pt x="925" y="1143"/>
                  </a:lnTo>
                  <a:lnTo>
                    <a:pt x="762" y="871"/>
                  </a:lnTo>
                  <a:lnTo>
                    <a:pt x="599" y="545"/>
                  </a:lnTo>
                  <a:lnTo>
                    <a:pt x="490" y="164"/>
                  </a:lnTo>
                  <a:lnTo>
                    <a:pt x="436" y="55"/>
                  </a:lnTo>
                  <a:lnTo>
                    <a:pt x="3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4"/>
            <p:cNvSpPr/>
            <p:nvPr/>
          </p:nvSpPr>
          <p:spPr>
            <a:xfrm>
              <a:off x="5525765" y="3122280"/>
              <a:ext cx="39793" cy="43969"/>
            </a:xfrm>
            <a:custGeom>
              <a:avLst/>
              <a:gdLst/>
              <a:ahLst/>
              <a:cxnLst/>
              <a:rect l="l" t="t" r="r" b="b"/>
              <a:pathLst>
                <a:path w="2068" h="2285" extrusionOk="0">
                  <a:moveTo>
                    <a:pt x="218" y="0"/>
                  </a:moveTo>
                  <a:lnTo>
                    <a:pt x="109" y="54"/>
                  </a:lnTo>
                  <a:lnTo>
                    <a:pt x="55" y="163"/>
                  </a:lnTo>
                  <a:lnTo>
                    <a:pt x="1" y="218"/>
                  </a:lnTo>
                  <a:lnTo>
                    <a:pt x="1" y="326"/>
                  </a:lnTo>
                  <a:lnTo>
                    <a:pt x="109" y="653"/>
                  </a:lnTo>
                  <a:lnTo>
                    <a:pt x="272" y="925"/>
                  </a:lnTo>
                  <a:lnTo>
                    <a:pt x="653" y="1469"/>
                  </a:lnTo>
                  <a:lnTo>
                    <a:pt x="871" y="1686"/>
                  </a:lnTo>
                  <a:lnTo>
                    <a:pt x="1088" y="1904"/>
                  </a:lnTo>
                  <a:lnTo>
                    <a:pt x="1360" y="2121"/>
                  </a:lnTo>
                  <a:lnTo>
                    <a:pt x="1687" y="2284"/>
                  </a:lnTo>
                  <a:lnTo>
                    <a:pt x="1850" y="2284"/>
                  </a:lnTo>
                  <a:lnTo>
                    <a:pt x="1958" y="2230"/>
                  </a:lnTo>
                  <a:lnTo>
                    <a:pt x="2013" y="2176"/>
                  </a:lnTo>
                  <a:lnTo>
                    <a:pt x="2067" y="2067"/>
                  </a:lnTo>
                  <a:lnTo>
                    <a:pt x="2067" y="1958"/>
                  </a:lnTo>
                  <a:lnTo>
                    <a:pt x="2013" y="1849"/>
                  </a:lnTo>
                  <a:lnTo>
                    <a:pt x="1958" y="1795"/>
                  </a:lnTo>
                  <a:lnTo>
                    <a:pt x="1415" y="1523"/>
                  </a:lnTo>
                  <a:lnTo>
                    <a:pt x="1415" y="1469"/>
                  </a:lnTo>
                  <a:lnTo>
                    <a:pt x="1360" y="1414"/>
                  </a:lnTo>
                  <a:lnTo>
                    <a:pt x="1251" y="1360"/>
                  </a:lnTo>
                  <a:lnTo>
                    <a:pt x="1034" y="1142"/>
                  </a:lnTo>
                  <a:lnTo>
                    <a:pt x="980" y="1033"/>
                  </a:lnTo>
                  <a:lnTo>
                    <a:pt x="925" y="979"/>
                  </a:lnTo>
                  <a:lnTo>
                    <a:pt x="925" y="925"/>
                  </a:lnTo>
                  <a:lnTo>
                    <a:pt x="762" y="707"/>
                  </a:lnTo>
                  <a:lnTo>
                    <a:pt x="599" y="435"/>
                  </a:lnTo>
                  <a:lnTo>
                    <a:pt x="599" y="326"/>
                  </a:lnTo>
                  <a:lnTo>
                    <a:pt x="544" y="218"/>
                  </a:lnTo>
                  <a:lnTo>
                    <a:pt x="490" y="109"/>
                  </a:lnTo>
                  <a:lnTo>
                    <a:pt x="381" y="54"/>
                  </a:lnTo>
                  <a:lnTo>
                    <a:pt x="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4"/>
            <p:cNvSpPr/>
            <p:nvPr/>
          </p:nvSpPr>
          <p:spPr>
            <a:xfrm>
              <a:off x="5596924" y="3126456"/>
              <a:ext cx="43988" cy="45027"/>
            </a:xfrm>
            <a:custGeom>
              <a:avLst/>
              <a:gdLst/>
              <a:ahLst/>
              <a:cxnLst/>
              <a:rect l="l" t="t" r="r" b="b"/>
              <a:pathLst>
                <a:path w="2286" h="2340" extrusionOk="0">
                  <a:moveTo>
                    <a:pt x="218" y="1"/>
                  </a:moveTo>
                  <a:lnTo>
                    <a:pt x="110" y="55"/>
                  </a:lnTo>
                  <a:lnTo>
                    <a:pt x="55" y="164"/>
                  </a:lnTo>
                  <a:lnTo>
                    <a:pt x="1" y="218"/>
                  </a:lnTo>
                  <a:lnTo>
                    <a:pt x="55" y="327"/>
                  </a:lnTo>
                  <a:lnTo>
                    <a:pt x="382" y="980"/>
                  </a:lnTo>
                  <a:lnTo>
                    <a:pt x="762" y="1469"/>
                  </a:lnTo>
                  <a:lnTo>
                    <a:pt x="1034" y="1741"/>
                  </a:lnTo>
                  <a:lnTo>
                    <a:pt x="1306" y="1959"/>
                  </a:lnTo>
                  <a:lnTo>
                    <a:pt x="1578" y="2122"/>
                  </a:lnTo>
                  <a:lnTo>
                    <a:pt x="1904" y="2285"/>
                  </a:lnTo>
                  <a:lnTo>
                    <a:pt x="2013" y="2339"/>
                  </a:lnTo>
                  <a:lnTo>
                    <a:pt x="2122" y="2339"/>
                  </a:lnTo>
                  <a:lnTo>
                    <a:pt x="2176" y="2285"/>
                  </a:lnTo>
                  <a:lnTo>
                    <a:pt x="2285" y="2176"/>
                  </a:lnTo>
                  <a:lnTo>
                    <a:pt x="2285" y="2122"/>
                  </a:lnTo>
                  <a:lnTo>
                    <a:pt x="2285" y="2013"/>
                  </a:lnTo>
                  <a:lnTo>
                    <a:pt x="2231" y="1904"/>
                  </a:lnTo>
                  <a:lnTo>
                    <a:pt x="2176" y="1850"/>
                  </a:lnTo>
                  <a:lnTo>
                    <a:pt x="1632" y="1523"/>
                  </a:lnTo>
                  <a:lnTo>
                    <a:pt x="1524" y="1415"/>
                  </a:lnTo>
                  <a:lnTo>
                    <a:pt x="1469" y="1415"/>
                  </a:lnTo>
                  <a:lnTo>
                    <a:pt x="1415" y="1360"/>
                  </a:lnTo>
                  <a:lnTo>
                    <a:pt x="1197" y="1143"/>
                  </a:lnTo>
                  <a:lnTo>
                    <a:pt x="980" y="925"/>
                  </a:lnTo>
                  <a:lnTo>
                    <a:pt x="817" y="708"/>
                  </a:lnTo>
                  <a:lnTo>
                    <a:pt x="708" y="436"/>
                  </a:lnTo>
                  <a:lnTo>
                    <a:pt x="599" y="327"/>
                  </a:lnTo>
                  <a:lnTo>
                    <a:pt x="545" y="218"/>
                  </a:lnTo>
                  <a:lnTo>
                    <a:pt x="490" y="109"/>
                  </a:lnTo>
                  <a:lnTo>
                    <a:pt x="436" y="55"/>
                  </a:lnTo>
                  <a:lnTo>
                    <a:pt x="3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4"/>
            <p:cNvSpPr/>
            <p:nvPr/>
          </p:nvSpPr>
          <p:spPr>
            <a:xfrm>
              <a:off x="5670180" y="3134826"/>
              <a:ext cx="30384" cy="42930"/>
            </a:xfrm>
            <a:custGeom>
              <a:avLst/>
              <a:gdLst/>
              <a:ahLst/>
              <a:cxnLst/>
              <a:rect l="l" t="t" r="r" b="b"/>
              <a:pathLst>
                <a:path w="1579" h="2231" extrusionOk="0">
                  <a:moveTo>
                    <a:pt x="164" y="1"/>
                  </a:moveTo>
                  <a:lnTo>
                    <a:pt x="55" y="55"/>
                  </a:lnTo>
                  <a:lnTo>
                    <a:pt x="1" y="164"/>
                  </a:lnTo>
                  <a:lnTo>
                    <a:pt x="1" y="218"/>
                  </a:lnTo>
                  <a:lnTo>
                    <a:pt x="1" y="327"/>
                  </a:lnTo>
                  <a:lnTo>
                    <a:pt x="164" y="871"/>
                  </a:lnTo>
                  <a:lnTo>
                    <a:pt x="382" y="1360"/>
                  </a:lnTo>
                  <a:lnTo>
                    <a:pt x="762" y="1850"/>
                  </a:lnTo>
                  <a:lnTo>
                    <a:pt x="1143" y="2231"/>
                  </a:lnTo>
                  <a:lnTo>
                    <a:pt x="1361" y="2231"/>
                  </a:lnTo>
                  <a:lnTo>
                    <a:pt x="1469" y="2176"/>
                  </a:lnTo>
                  <a:lnTo>
                    <a:pt x="1524" y="2122"/>
                  </a:lnTo>
                  <a:lnTo>
                    <a:pt x="1578" y="2013"/>
                  </a:lnTo>
                  <a:lnTo>
                    <a:pt x="1524" y="1904"/>
                  </a:lnTo>
                  <a:lnTo>
                    <a:pt x="1524" y="1850"/>
                  </a:lnTo>
                  <a:lnTo>
                    <a:pt x="1415" y="1741"/>
                  </a:lnTo>
                  <a:lnTo>
                    <a:pt x="1361" y="1687"/>
                  </a:lnTo>
                  <a:lnTo>
                    <a:pt x="1252" y="1632"/>
                  </a:lnTo>
                  <a:lnTo>
                    <a:pt x="1089" y="1469"/>
                  </a:lnTo>
                  <a:lnTo>
                    <a:pt x="1034" y="1360"/>
                  </a:lnTo>
                  <a:lnTo>
                    <a:pt x="980" y="1306"/>
                  </a:lnTo>
                  <a:lnTo>
                    <a:pt x="817" y="1088"/>
                  </a:lnTo>
                  <a:lnTo>
                    <a:pt x="599" y="653"/>
                  </a:lnTo>
                  <a:lnTo>
                    <a:pt x="490" y="218"/>
                  </a:lnTo>
                  <a:lnTo>
                    <a:pt x="436" y="110"/>
                  </a:lnTo>
                  <a:lnTo>
                    <a:pt x="382" y="55"/>
                  </a:lnTo>
                  <a:lnTo>
                    <a:pt x="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4"/>
            <p:cNvSpPr/>
            <p:nvPr/>
          </p:nvSpPr>
          <p:spPr>
            <a:xfrm>
              <a:off x="5746592" y="4119619"/>
              <a:ext cx="15721" cy="38754"/>
            </a:xfrm>
            <a:custGeom>
              <a:avLst/>
              <a:gdLst/>
              <a:ahLst/>
              <a:cxnLst/>
              <a:rect l="l" t="t" r="r" b="b"/>
              <a:pathLst>
                <a:path w="817" h="2014" extrusionOk="0">
                  <a:moveTo>
                    <a:pt x="218" y="1"/>
                  </a:moveTo>
                  <a:lnTo>
                    <a:pt x="109" y="55"/>
                  </a:lnTo>
                  <a:lnTo>
                    <a:pt x="55" y="164"/>
                  </a:lnTo>
                  <a:lnTo>
                    <a:pt x="0" y="273"/>
                  </a:lnTo>
                  <a:lnTo>
                    <a:pt x="0" y="327"/>
                  </a:lnTo>
                  <a:lnTo>
                    <a:pt x="327" y="1796"/>
                  </a:lnTo>
                  <a:lnTo>
                    <a:pt x="381" y="1904"/>
                  </a:lnTo>
                  <a:lnTo>
                    <a:pt x="435" y="1959"/>
                  </a:lnTo>
                  <a:lnTo>
                    <a:pt x="544" y="2013"/>
                  </a:lnTo>
                  <a:lnTo>
                    <a:pt x="653" y="2013"/>
                  </a:lnTo>
                  <a:lnTo>
                    <a:pt x="707" y="1959"/>
                  </a:lnTo>
                  <a:lnTo>
                    <a:pt x="816" y="1850"/>
                  </a:lnTo>
                  <a:lnTo>
                    <a:pt x="816" y="1796"/>
                  </a:lnTo>
                  <a:lnTo>
                    <a:pt x="816" y="1687"/>
                  </a:lnTo>
                  <a:lnTo>
                    <a:pt x="544" y="218"/>
                  </a:lnTo>
                  <a:lnTo>
                    <a:pt x="490" y="110"/>
                  </a:lnTo>
                  <a:lnTo>
                    <a:pt x="381" y="55"/>
                  </a:lnTo>
                  <a:lnTo>
                    <a:pt x="3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4"/>
            <p:cNvSpPr/>
            <p:nvPr/>
          </p:nvSpPr>
          <p:spPr>
            <a:xfrm>
              <a:off x="5769606" y="4112307"/>
              <a:ext cx="25150" cy="38735"/>
            </a:xfrm>
            <a:custGeom>
              <a:avLst/>
              <a:gdLst/>
              <a:ahLst/>
              <a:cxnLst/>
              <a:rect l="l" t="t" r="r" b="b"/>
              <a:pathLst>
                <a:path w="1307" h="2013" extrusionOk="0">
                  <a:moveTo>
                    <a:pt x="218" y="0"/>
                  </a:moveTo>
                  <a:lnTo>
                    <a:pt x="110" y="55"/>
                  </a:lnTo>
                  <a:lnTo>
                    <a:pt x="55" y="109"/>
                  </a:lnTo>
                  <a:lnTo>
                    <a:pt x="1" y="218"/>
                  </a:lnTo>
                  <a:lnTo>
                    <a:pt x="1" y="326"/>
                  </a:lnTo>
                  <a:lnTo>
                    <a:pt x="1" y="435"/>
                  </a:lnTo>
                  <a:lnTo>
                    <a:pt x="817" y="1904"/>
                  </a:lnTo>
                  <a:lnTo>
                    <a:pt x="871" y="1958"/>
                  </a:lnTo>
                  <a:lnTo>
                    <a:pt x="980" y="2012"/>
                  </a:lnTo>
                  <a:lnTo>
                    <a:pt x="1088" y="2012"/>
                  </a:lnTo>
                  <a:lnTo>
                    <a:pt x="1197" y="1958"/>
                  </a:lnTo>
                  <a:lnTo>
                    <a:pt x="1252" y="1904"/>
                  </a:lnTo>
                  <a:lnTo>
                    <a:pt x="1306" y="1795"/>
                  </a:lnTo>
                  <a:lnTo>
                    <a:pt x="1306" y="1741"/>
                  </a:lnTo>
                  <a:lnTo>
                    <a:pt x="1306" y="1632"/>
                  </a:lnTo>
                  <a:lnTo>
                    <a:pt x="490" y="163"/>
                  </a:lnTo>
                  <a:lnTo>
                    <a:pt x="436" y="55"/>
                  </a:lnTo>
                  <a:lnTo>
                    <a:pt x="327" y="55"/>
                  </a:lnTo>
                  <a:lnTo>
                    <a:pt x="2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4"/>
            <p:cNvSpPr/>
            <p:nvPr/>
          </p:nvSpPr>
          <p:spPr>
            <a:xfrm>
              <a:off x="5530999" y="3601592"/>
              <a:ext cx="34560" cy="14663"/>
            </a:xfrm>
            <a:custGeom>
              <a:avLst/>
              <a:gdLst/>
              <a:ahLst/>
              <a:cxnLst/>
              <a:rect l="l" t="t" r="r" b="b"/>
              <a:pathLst>
                <a:path w="1796" h="762" extrusionOk="0">
                  <a:moveTo>
                    <a:pt x="1469" y="0"/>
                  </a:moveTo>
                  <a:lnTo>
                    <a:pt x="218" y="218"/>
                  </a:lnTo>
                  <a:lnTo>
                    <a:pt x="109" y="272"/>
                  </a:lnTo>
                  <a:lnTo>
                    <a:pt x="55" y="327"/>
                  </a:lnTo>
                  <a:lnTo>
                    <a:pt x="0" y="435"/>
                  </a:lnTo>
                  <a:lnTo>
                    <a:pt x="55" y="544"/>
                  </a:lnTo>
                  <a:lnTo>
                    <a:pt x="55" y="653"/>
                  </a:lnTo>
                  <a:lnTo>
                    <a:pt x="164" y="707"/>
                  </a:lnTo>
                  <a:lnTo>
                    <a:pt x="272" y="762"/>
                  </a:lnTo>
                  <a:lnTo>
                    <a:pt x="381" y="762"/>
                  </a:lnTo>
                  <a:lnTo>
                    <a:pt x="1578" y="544"/>
                  </a:lnTo>
                  <a:lnTo>
                    <a:pt x="1686" y="490"/>
                  </a:lnTo>
                  <a:lnTo>
                    <a:pt x="1741" y="381"/>
                  </a:lnTo>
                  <a:lnTo>
                    <a:pt x="1795" y="272"/>
                  </a:lnTo>
                  <a:lnTo>
                    <a:pt x="1795" y="163"/>
                  </a:lnTo>
                  <a:lnTo>
                    <a:pt x="1741" y="109"/>
                  </a:lnTo>
                  <a:lnTo>
                    <a:pt x="1686" y="55"/>
                  </a:lnTo>
                  <a:lnTo>
                    <a:pt x="15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4"/>
            <p:cNvSpPr/>
            <p:nvPr/>
          </p:nvSpPr>
          <p:spPr>
            <a:xfrm>
              <a:off x="5559247" y="3649736"/>
              <a:ext cx="27228" cy="12565"/>
            </a:xfrm>
            <a:custGeom>
              <a:avLst/>
              <a:gdLst/>
              <a:ahLst/>
              <a:cxnLst/>
              <a:rect l="l" t="t" r="r" b="b"/>
              <a:pathLst>
                <a:path w="1415" h="653" extrusionOk="0">
                  <a:moveTo>
                    <a:pt x="1034" y="0"/>
                  </a:moveTo>
                  <a:lnTo>
                    <a:pt x="599" y="109"/>
                  </a:lnTo>
                  <a:lnTo>
                    <a:pt x="273" y="109"/>
                  </a:lnTo>
                  <a:lnTo>
                    <a:pt x="164" y="163"/>
                  </a:lnTo>
                  <a:lnTo>
                    <a:pt x="110" y="218"/>
                  </a:lnTo>
                  <a:lnTo>
                    <a:pt x="55" y="272"/>
                  </a:lnTo>
                  <a:lnTo>
                    <a:pt x="1" y="381"/>
                  </a:lnTo>
                  <a:lnTo>
                    <a:pt x="55" y="490"/>
                  </a:lnTo>
                  <a:lnTo>
                    <a:pt x="110" y="598"/>
                  </a:lnTo>
                  <a:lnTo>
                    <a:pt x="164" y="653"/>
                  </a:lnTo>
                  <a:lnTo>
                    <a:pt x="817" y="653"/>
                  </a:lnTo>
                  <a:lnTo>
                    <a:pt x="1034" y="544"/>
                  </a:lnTo>
                  <a:lnTo>
                    <a:pt x="1306" y="490"/>
                  </a:lnTo>
                  <a:lnTo>
                    <a:pt x="1361" y="381"/>
                  </a:lnTo>
                  <a:lnTo>
                    <a:pt x="1415" y="326"/>
                  </a:lnTo>
                  <a:lnTo>
                    <a:pt x="1415" y="218"/>
                  </a:lnTo>
                  <a:lnTo>
                    <a:pt x="1415" y="109"/>
                  </a:lnTo>
                  <a:lnTo>
                    <a:pt x="1306" y="54"/>
                  </a:lnTo>
                  <a:lnTo>
                    <a:pt x="1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4"/>
            <p:cNvSpPr/>
            <p:nvPr/>
          </p:nvSpPr>
          <p:spPr>
            <a:xfrm>
              <a:off x="5600080" y="3670653"/>
              <a:ext cx="21994" cy="31423"/>
            </a:xfrm>
            <a:custGeom>
              <a:avLst/>
              <a:gdLst/>
              <a:ahLst/>
              <a:cxnLst/>
              <a:rect l="l" t="t" r="r" b="b"/>
              <a:pathLst>
                <a:path w="1143" h="1633" extrusionOk="0">
                  <a:moveTo>
                    <a:pt x="816" y="1"/>
                  </a:moveTo>
                  <a:lnTo>
                    <a:pt x="707" y="55"/>
                  </a:lnTo>
                  <a:lnTo>
                    <a:pt x="653" y="110"/>
                  </a:lnTo>
                  <a:lnTo>
                    <a:pt x="54" y="1197"/>
                  </a:lnTo>
                  <a:lnTo>
                    <a:pt x="0" y="1306"/>
                  </a:lnTo>
                  <a:lnTo>
                    <a:pt x="0" y="1415"/>
                  </a:lnTo>
                  <a:lnTo>
                    <a:pt x="54" y="1524"/>
                  </a:lnTo>
                  <a:lnTo>
                    <a:pt x="163" y="1578"/>
                  </a:lnTo>
                  <a:lnTo>
                    <a:pt x="218" y="1632"/>
                  </a:lnTo>
                  <a:lnTo>
                    <a:pt x="326" y="1578"/>
                  </a:lnTo>
                  <a:lnTo>
                    <a:pt x="435" y="1578"/>
                  </a:lnTo>
                  <a:lnTo>
                    <a:pt x="490" y="1469"/>
                  </a:lnTo>
                  <a:lnTo>
                    <a:pt x="1088" y="382"/>
                  </a:lnTo>
                  <a:lnTo>
                    <a:pt x="1142" y="273"/>
                  </a:lnTo>
                  <a:lnTo>
                    <a:pt x="1142" y="164"/>
                  </a:lnTo>
                  <a:lnTo>
                    <a:pt x="1088" y="110"/>
                  </a:lnTo>
                  <a:lnTo>
                    <a:pt x="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4"/>
            <p:cNvSpPr/>
            <p:nvPr/>
          </p:nvSpPr>
          <p:spPr>
            <a:xfrm>
              <a:off x="5669141" y="3692628"/>
              <a:ext cx="10487" cy="28286"/>
            </a:xfrm>
            <a:custGeom>
              <a:avLst/>
              <a:gdLst/>
              <a:ahLst/>
              <a:cxnLst/>
              <a:rect l="l" t="t" r="r" b="b"/>
              <a:pathLst>
                <a:path w="545" h="1470" extrusionOk="0">
                  <a:moveTo>
                    <a:pt x="273" y="1"/>
                  </a:moveTo>
                  <a:lnTo>
                    <a:pt x="164" y="55"/>
                  </a:lnTo>
                  <a:lnTo>
                    <a:pt x="55" y="110"/>
                  </a:lnTo>
                  <a:lnTo>
                    <a:pt x="1" y="164"/>
                  </a:lnTo>
                  <a:lnTo>
                    <a:pt x="1" y="273"/>
                  </a:lnTo>
                  <a:lnTo>
                    <a:pt x="1" y="1252"/>
                  </a:lnTo>
                  <a:lnTo>
                    <a:pt x="1" y="1306"/>
                  </a:lnTo>
                  <a:lnTo>
                    <a:pt x="55" y="1415"/>
                  </a:lnTo>
                  <a:lnTo>
                    <a:pt x="164" y="1469"/>
                  </a:lnTo>
                  <a:lnTo>
                    <a:pt x="381" y="1469"/>
                  </a:lnTo>
                  <a:lnTo>
                    <a:pt x="436" y="1415"/>
                  </a:lnTo>
                  <a:lnTo>
                    <a:pt x="490" y="1306"/>
                  </a:lnTo>
                  <a:lnTo>
                    <a:pt x="544" y="1252"/>
                  </a:lnTo>
                  <a:lnTo>
                    <a:pt x="544" y="273"/>
                  </a:lnTo>
                  <a:lnTo>
                    <a:pt x="490" y="164"/>
                  </a:lnTo>
                  <a:lnTo>
                    <a:pt x="436" y="110"/>
                  </a:lnTo>
                  <a:lnTo>
                    <a:pt x="381" y="55"/>
                  </a:lnTo>
                  <a:lnTo>
                    <a:pt x="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4"/>
            <p:cNvSpPr/>
            <p:nvPr/>
          </p:nvSpPr>
          <p:spPr>
            <a:xfrm>
              <a:off x="5705779" y="3691589"/>
              <a:ext cx="23033" cy="31423"/>
            </a:xfrm>
            <a:custGeom>
              <a:avLst/>
              <a:gdLst/>
              <a:ahLst/>
              <a:cxnLst/>
              <a:rect l="l" t="t" r="r" b="b"/>
              <a:pathLst>
                <a:path w="1197" h="1633" extrusionOk="0">
                  <a:moveTo>
                    <a:pt x="163" y="1"/>
                  </a:moveTo>
                  <a:lnTo>
                    <a:pt x="55" y="109"/>
                  </a:lnTo>
                  <a:lnTo>
                    <a:pt x="0" y="164"/>
                  </a:lnTo>
                  <a:lnTo>
                    <a:pt x="0" y="273"/>
                  </a:lnTo>
                  <a:lnTo>
                    <a:pt x="55" y="381"/>
                  </a:lnTo>
                  <a:lnTo>
                    <a:pt x="707" y="1469"/>
                  </a:lnTo>
                  <a:lnTo>
                    <a:pt x="762" y="1578"/>
                  </a:lnTo>
                  <a:lnTo>
                    <a:pt x="870" y="1578"/>
                  </a:lnTo>
                  <a:lnTo>
                    <a:pt x="979" y="1632"/>
                  </a:lnTo>
                  <a:lnTo>
                    <a:pt x="1088" y="1578"/>
                  </a:lnTo>
                  <a:lnTo>
                    <a:pt x="1142" y="1523"/>
                  </a:lnTo>
                  <a:lnTo>
                    <a:pt x="1197" y="1415"/>
                  </a:lnTo>
                  <a:lnTo>
                    <a:pt x="1197" y="1306"/>
                  </a:lnTo>
                  <a:lnTo>
                    <a:pt x="1142" y="1197"/>
                  </a:lnTo>
                  <a:lnTo>
                    <a:pt x="490" y="109"/>
                  </a:lnTo>
                  <a:lnTo>
                    <a:pt x="435" y="55"/>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4"/>
            <p:cNvSpPr/>
            <p:nvPr/>
          </p:nvSpPr>
          <p:spPr>
            <a:xfrm>
              <a:off x="5742397" y="3671711"/>
              <a:ext cx="28286" cy="23033"/>
            </a:xfrm>
            <a:custGeom>
              <a:avLst/>
              <a:gdLst/>
              <a:ahLst/>
              <a:cxnLst/>
              <a:rect l="l" t="t" r="r" b="b"/>
              <a:pathLst>
                <a:path w="1470" h="1197" extrusionOk="0">
                  <a:moveTo>
                    <a:pt x="218" y="0"/>
                  </a:moveTo>
                  <a:lnTo>
                    <a:pt x="109" y="55"/>
                  </a:lnTo>
                  <a:lnTo>
                    <a:pt x="55" y="109"/>
                  </a:lnTo>
                  <a:lnTo>
                    <a:pt x="1" y="218"/>
                  </a:lnTo>
                  <a:lnTo>
                    <a:pt x="1" y="327"/>
                  </a:lnTo>
                  <a:lnTo>
                    <a:pt x="55" y="435"/>
                  </a:lnTo>
                  <a:lnTo>
                    <a:pt x="109" y="490"/>
                  </a:lnTo>
                  <a:lnTo>
                    <a:pt x="1088" y="1142"/>
                  </a:lnTo>
                  <a:lnTo>
                    <a:pt x="1197" y="1197"/>
                  </a:lnTo>
                  <a:lnTo>
                    <a:pt x="1306" y="1197"/>
                  </a:lnTo>
                  <a:lnTo>
                    <a:pt x="1360" y="1142"/>
                  </a:lnTo>
                  <a:lnTo>
                    <a:pt x="1469" y="1034"/>
                  </a:lnTo>
                  <a:lnTo>
                    <a:pt x="1469" y="925"/>
                  </a:lnTo>
                  <a:lnTo>
                    <a:pt x="1469" y="870"/>
                  </a:lnTo>
                  <a:lnTo>
                    <a:pt x="1415" y="762"/>
                  </a:lnTo>
                  <a:lnTo>
                    <a:pt x="1360" y="707"/>
                  </a:lnTo>
                  <a:lnTo>
                    <a:pt x="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4"/>
            <p:cNvSpPr/>
            <p:nvPr/>
          </p:nvSpPr>
          <p:spPr>
            <a:xfrm>
              <a:off x="5779035" y="3629840"/>
              <a:ext cx="29326" cy="17819"/>
            </a:xfrm>
            <a:custGeom>
              <a:avLst/>
              <a:gdLst/>
              <a:ahLst/>
              <a:cxnLst/>
              <a:rect l="l" t="t" r="r" b="b"/>
              <a:pathLst>
                <a:path w="1524" h="926" extrusionOk="0">
                  <a:moveTo>
                    <a:pt x="109" y="1"/>
                  </a:moveTo>
                  <a:lnTo>
                    <a:pt x="55" y="110"/>
                  </a:lnTo>
                  <a:lnTo>
                    <a:pt x="0" y="164"/>
                  </a:lnTo>
                  <a:lnTo>
                    <a:pt x="0" y="273"/>
                  </a:lnTo>
                  <a:lnTo>
                    <a:pt x="0" y="381"/>
                  </a:lnTo>
                  <a:lnTo>
                    <a:pt x="109" y="436"/>
                  </a:lnTo>
                  <a:lnTo>
                    <a:pt x="163" y="490"/>
                  </a:lnTo>
                  <a:lnTo>
                    <a:pt x="1197" y="925"/>
                  </a:lnTo>
                  <a:lnTo>
                    <a:pt x="1306" y="925"/>
                  </a:lnTo>
                  <a:lnTo>
                    <a:pt x="1414" y="871"/>
                  </a:lnTo>
                  <a:lnTo>
                    <a:pt x="1523" y="817"/>
                  </a:lnTo>
                  <a:lnTo>
                    <a:pt x="1523" y="762"/>
                  </a:lnTo>
                  <a:lnTo>
                    <a:pt x="1523" y="653"/>
                  </a:lnTo>
                  <a:lnTo>
                    <a:pt x="1523" y="545"/>
                  </a:lnTo>
                  <a:lnTo>
                    <a:pt x="1469" y="436"/>
                  </a:lnTo>
                  <a:lnTo>
                    <a:pt x="1360" y="381"/>
                  </a:lnTo>
                  <a:lnTo>
                    <a:pt x="3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4"/>
            <p:cNvSpPr/>
            <p:nvPr/>
          </p:nvSpPr>
          <p:spPr>
            <a:xfrm>
              <a:off x="5786347" y="3599494"/>
              <a:ext cx="25150" cy="13624"/>
            </a:xfrm>
            <a:custGeom>
              <a:avLst/>
              <a:gdLst/>
              <a:ahLst/>
              <a:cxnLst/>
              <a:rect l="l" t="t" r="r" b="b"/>
              <a:pathLst>
                <a:path w="1307" h="708" extrusionOk="0">
                  <a:moveTo>
                    <a:pt x="218" y="1"/>
                  </a:moveTo>
                  <a:lnTo>
                    <a:pt x="110" y="55"/>
                  </a:lnTo>
                  <a:lnTo>
                    <a:pt x="55" y="109"/>
                  </a:lnTo>
                  <a:lnTo>
                    <a:pt x="1" y="218"/>
                  </a:lnTo>
                  <a:lnTo>
                    <a:pt x="1" y="327"/>
                  </a:lnTo>
                  <a:lnTo>
                    <a:pt x="1" y="436"/>
                  </a:lnTo>
                  <a:lnTo>
                    <a:pt x="55" y="490"/>
                  </a:lnTo>
                  <a:lnTo>
                    <a:pt x="164" y="544"/>
                  </a:lnTo>
                  <a:lnTo>
                    <a:pt x="980" y="708"/>
                  </a:lnTo>
                  <a:lnTo>
                    <a:pt x="1089" y="708"/>
                  </a:lnTo>
                  <a:lnTo>
                    <a:pt x="1197" y="653"/>
                  </a:lnTo>
                  <a:lnTo>
                    <a:pt x="1252" y="599"/>
                  </a:lnTo>
                  <a:lnTo>
                    <a:pt x="1306" y="490"/>
                  </a:lnTo>
                  <a:lnTo>
                    <a:pt x="1306" y="381"/>
                  </a:lnTo>
                  <a:lnTo>
                    <a:pt x="1252" y="272"/>
                  </a:lnTo>
                  <a:lnTo>
                    <a:pt x="1197" y="218"/>
                  </a:lnTo>
                  <a:lnTo>
                    <a:pt x="1089" y="164"/>
                  </a:lnTo>
                  <a:lnTo>
                    <a:pt x="3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64"/>
          <p:cNvGrpSpPr/>
          <p:nvPr/>
        </p:nvGrpSpPr>
        <p:grpSpPr>
          <a:xfrm>
            <a:off x="1304114" y="3790219"/>
            <a:ext cx="853352" cy="954750"/>
            <a:chOff x="1365941" y="2930757"/>
            <a:chExt cx="1218185" cy="1321787"/>
          </a:xfrm>
        </p:grpSpPr>
        <p:sp>
          <p:nvSpPr>
            <p:cNvPr id="2717" name="Google Shape;2717;p64"/>
            <p:cNvSpPr/>
            <p:nvPr/>
          </p:nvSpPr>
          <p:spPr>
            <a:xfrm>
              <a:off x="1371155" y="3248893"/>
              <a:ext cx="295161" cy="382002"/>
            </a:xfrm>
            <a:custGeom>
              <a:avLst/>
              <a:gdLst/>
              <a:ahLst/>
              <a:cxnLst/>
              <a:rect l="l" t="t" r="r" b="b"/>
              <a:pathLst>
                <a:path w="15339" h="19852" extrusionOk="0">
                  <a:moveTo>
                    <a:pt x="12564" y="1"/>
                  </a:moveTo>
                  <a:lnTo>
                    <a:pt x="12238" y="55"/>
                  </a:lnTo>
                  <a:lnTo>
                    <a:pt x="11912" y="109"/>
                  </a:lnTo>
                  <a:lnTo>
                    <a:pt x="10389" y="381"/>
                  </a:lnTo>
                  <a:lnTo>
                    <a:pt x="8866" y="762"/>
                  </a:lnTo>
                  <a:lnTo>
                    <a:pt x="7343" y="1143"/>
                  </a:lnTo>
                  <a:lnTo>
                    <a:pt x="5820" y="1632"/>
                  </a:lnTo>
                  <a:lnTo>
                    <a:pt x="4352" y="2122"/>
                  </a:lnTo>
                  <a:lnTo>
                    <a:pt x="2884" y="2666"/>
                  </a:lnTo>
                  <a:lnTo>
                    <a:pt x="1415" y="3264"/>
                  </a:lnTo>
                  <a:lnTo>
                    <a:pt x="1" y="3862"/>
                  </a:lnTo>
                  <a:lnTo>
                    <a:pt x="164" y="5439"/>
                  </a:lnTo>
                  <a:lnTo>
                    <a:pt x="382" y="7017"/>
                  </a:lnTo>
                  <a:lnTo>
                    <a:pt x="708" y="8594"/>
                  </a:lnTo>
                  <a:lnTo>
                    <a:pt x="1143" y="10117"/>
                  </a:lnTo>
                  <a:lnTo>
                    <a:pt x="1633" y="11639"/>
                  </a:lnTo>
                  <a:lnTo>
                    <a:pt x="2176" y="13108"/>
                  </a:lnTo>
                  <a:lnTo>
                    <a:pt x="2829" y="14522"/>
                  </a:lnTo>
                  <a:lnTo>
                    <a:pt x="3591" y="15936"/>
                  </a:lnTo>
                  <a:lnTo>
                    <a:pt x="4026" y="16697"/>
                  </a:lnTo>
                  <a:lnTo>
                    <a:pt x="4570" y="17404"/>
                  </a:lnTo>
                  <a:lnTo>
                    <a:pt x="5168" y="18003"/>
                  </a:lnTo>
                  <a:lnTo>
                    <a:pt x="5766" y="18547"/>
                  </a:lnTo>
                  <a:lnTo>
                    <a:pt x="6473" y="18982"/>
                  </a:lnTo>
                  <a:lnTo>
                    <a:pt x="7234" y="19362"/>
                  </a:lnTo>
                  <a:lnTo>
                    <a:pt x="8050" y="19634"/>
                  </a:lnTo>
                  <a:lnTo>
                    <a:pt x="8920" y="19797"/>
                  </a:lnTo>
                  <a:lnTo>
                    <a:pt x="9029" y="19797"/>
                  </a:lnTo>
                  <a:lnTo>
                    <a:pt x="9682" y="19852"/>
                  </a:lnTo>
                  <a:lnTo>
                    <a:pt x="10226" y="19797"/>
                  </a:lnTo>
                  <a:lnTo>
                    <a:pt x="10824" y="19689"/>
                  </a:lnTo>
                  <a:lnTo>
                    <a:pt x="11314" y="19471"/>
                  </a:lnTo>
                  <a:lnTo>
                    <a:pt x="11803" y="19308"/>
                  </a:lnTo>
                  <a:lnTo>
                    <a:pt x="12238" y="19036"/>
                  </a:lnTo>
                  <a:lnTo>
                    <a:pt x="12673" y="18710"/>
                  </a:lnTo>
                  <a:lnTo>
                    <a:pt x="13054" y="18383"/>
                  </a:lnTo>
                  <a:lnTo>
                    <a:pt x="13380" y="18003"/>
                  </a:lnTo>
                  <a:lnTo>
                    <a:pt x="13707" y="17568"/>
                  </a:lnTo>
                  <a:lnTo>
                    <a:pt x="13978" y="17078"/>
                  </a:lnTo>
                  <a:lnTo>
                    <a:pt x="14196" y="16643"/>
                  </a:lnTo>
                  <a:lnTo>
                    <a:pt x="14414" y="16099"/>
                  </a:lnTo>
                  <a:lnTo>
                    <a:pt x="14631" y="15555"/>
                  </a:lnTo>
                  <a:lnTo>
                    <a:pt x="14794" y="15011"/>
                  </a:lnTo>
                  <a:lnTo>
                    <a:pt x="14903" y="14468"/>
                  </a:lnTo>
                  <a:lnTo>
                    <a:pt x="15175" y="12782"/>
                  </a:lnTo>
                  <a:lnTo>
                    <a:pt x="15338" y="11150"/>
                  </a:lnTo>
                  <a:lnTo>
                    <a:pt x="15338" y="9518"/>
                  </a:lnTo>
                  <a:lnTo>
                    <a:pt x="15284" y="7887"/>
                  </a:lnTo>
                  <a:lnTo>
                    <a:pt x="15121" y="6255"/>
                  </a:lnTo>
                  <a:lnTo>
                    <a:pt x="14849" y="4624"/>
                  </a:lnTo>
                  <a:lnTo>
                    <a:pt x="14468" y="3046"/>
                  </a:lnTo>
                  <a:lnTo>
                    <a:pt x="14033" y="1415"/>
                  </a:lnTo>
                  <a:lnTo>
                    <a:pt x="13870" y="1034"/>
                  </a:lnTo>
                  <a:lnTo>
                    <a:pt x="13707" y="708"/>
                  </a:lnTo>
                  <a:lnTo>
                    <a:pt x="13489" y="381"/>
                  </a:lnTo>
                  <a:lnTo>
                    <a:pt x="13380" y="273"/>
                  </a:lnTo>
                  <a:lnTo>
                    <a:pt x="13217" y="164"/>
                  </a:lnTo>
                  <a:lnTo>
                    <a:pt x="12891" y="55"/>
                  </a:lnTo>
                  <a:lnTo>
                    <a:pt x="12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4"/>
            <p:cNvSpPr/>
            <p:nvPr/>
          </p:nvSpPr>
          <p:spPr>
            <a:xfrm>
              <a:off x="1365941" y="3244718"/>
              <a:ext cx="305609" cy="390373"/>
            </a:xfrm>
            <a:custGeom>
              <a:avLst/>
              <a:gdLst/>
              <a:ahLst/>
              <a:cxnLst/>
              <a:rect l="l" t="t" r="r" b="b"/>
              <a:pathLst>
                <a:path w="15882" h="20287" extrusionOk="0">
                  <a:moveTo>
                    <a:pt x="12999" y="490"/>
                  </a:moveTo>
                  <a:lnTo>
                    <a:pt x="13325" y="598"/>
                  </a:lnTo>
                  <a:lnTo>
                    <a:pt x="13542" y="761"/>
                  </a:lnTo>
                  <a:lnTo>
                    <a:pt x="13706" y="979"/>
                  </a:lnTo>
                  <a:lnTo>
                    <a:pt x="13869" y="1197"/>
                  </a:lnTo>
                  <a:lnTo>
                    <a:pt x="13923" y="1414"/>
                  </a:lnTo>
                  <a:lnTo>
                    <a:pt x="14141" y="2121"/>
                  </a:lnTo>
                  <a:lnTo>
                    <a:pt x="14358" y="2774"/>
                  </a:lnTo>
                  <a:lnTo>
                    <a:pt x="14685" y="4133"/>
                  </a:lnTo>
                  <a:lnTo>
                    <a:pt x="14957" y="5493"/>
                  </a:lnTo>
                  <a:lnTo>
                    <a:pt x="15174" y="6907"/>
                  </a:lnTo>
                  <a:lnTo>
                    <a:pt x="15283" y="8267"/>
                  </a:lnTo>
                  <a:lnTo>
                    <a:pt x="15337" y="9844"/>
                  </a:lnTo>
                  <a:lnTo>
                    <a:pt x="15337" y="11421"/>
                  </a:lnTo>
                  <a:lnTo>
                    <a:pt x="15174" y="12999"/>
                  </a:lnTo>
                  <a:lnTo>
                    <a:pt x="14902" y="14576"/>
                  </a:lnTo>
                  <a:lnTo>
                    <a:pt x="14630" y="15664"/>
                  </a:lnTo>
                  <a:lnTo>
                    <a:pt x="14467" y="16207"/>
                  </a:lnTo>
                  <a:lnTo>
                    <a:pt x="14249" y="16751"/>
                  </a:lnTo>
                  <a:lnTo>
                    <a:pt x="13978" y="17241"/>
                  </a:lnTo>
                  <a:lnTo>
                    <a:pt x="13706" y="17730"/>
                  </a:lnTo>
                  <a:lnTo>
                    <a:pt x="13325" y="18165"/>
                  </a:lnTo>
                  <a:lnTo>
                    <a:pt x="12944" y="18546"/>
                  </a:lnTo>
                  <a:lnTo>
                    <a:pt x="12509" y="18927"/>
                  </a:lnTo>
                  <a:lnTo>
                    <a:pt x="12020" y="19253"/>
                  </a:lnTo>
                  <a:lnTo>
                    <a:pt x="11476" y="19471"/>
                  </a:lnTo>
                  <a:lnTo>
                    <a:pt x="10932" y="19634"/>
                  </a:lnTo>
                  <a:lnTo>
                    <a:pt x="10334" y="19743"/>
                  </a:lnTo>
                  <a:lnTo>
                    <a:pt x="9790" y="19797"/>
                  </a:lnTo>
                  <a:lnTo>
                    <a:pt x="9191" y="19743"/>
                  </a:lnTo>
                  <a:lnTo>
                    <a:pt x="8593" y="19634"/>
                  </a:lnTo>
                  <a:lnTo>
                    <a:pt x="7995" y="19471"/>
                  </a:lnTo>
                  <a:lnTo>
                    <a:pt x="7397" y="19253"/>
                  </a:lnTo>
                  <a:lnTo>
                    <a:pt x="6853" y="18927"/>
                  </a:lnTo>
                  <a:lnTo>
                    <a:pt x="6363" y="18600"/>
                  </a:lnTo>
                  <a:lnTo>
                    <a:pt x="5819" y="18220"/>
                  </a:lnTo>
                  <a:lnTo>
                    <a:pt x="5384" y="17785"/>
                  </a:lnTo>
                  <a:lnTo>
                    <a:pt x="4949" y="17350"/>
                  </a:lnTo>
                  <a:lnTo>
                    <a:pt x="4569" y="16806"/>
                  </a:lnTo>
                  <a:lnTo>
                    <a:pt x="4188" y="16207"/>
                  </a:lnTo>
                  <a:lnTo>
                    <a:pt x="3807" y="15555"/>
                  </a:lnTo>
                  <a:lnTo>
                    <a:pt x="3155" y="14195"/>
                  </a:lnTo>
                  <a:lnTo>
                    <a:pt x="2502" y="12672"/>
                  </a:lnTo>
                  <a:lnTo>
                    <a:pt x="1958" y="11149"/>
                  </a:lnTo>
                  <a:lnTo>
                    <a:pt x="1414" y="9463"/>
                  </a:lnTo>
                  <a:lnTo>
                    <a:pt x="1033" y="7669"/>
                  </a:lnTo>
                  <a:lnTo>
                    <a:pt x="707" y="5928"/>
                  </a:lnTo>
                  <a:lnTo>
                    <a:pt x="561" y="4273"/>
                  </a:lnTo>
                  <a:lnTo>
                    <a:pt x="561" y="4273"/>
                  </a:lnTo>
                  <a:lnTo>
                    <a:pt x="1632" y="3807"/>
                  </a:lnTo>
                  <a:lnTo>
                    <a:pt x="2883" y="3263"/>
                  </a:lnTo>
                  <a:lnTo>
                    <a:pt x="4188" y="2774"/>
                  </a:lnTo>
                  <a:lnTo>
                    <a:pt x="5439" y="2339"/>
                  </a:lnTo>
                  <a:lnTo>
                    <a:pt x="6744" y="1904"/>
                  </a:lnTo>
                  <a:lnTo>
                    <a:pt x="8049" y="1523"/>
                  </a:lnTo>
                  <a:lnTo>
                    <a:pt x="9355" y="1197"/>
                  </a:lnTo>
                  <a:lnTo>
                    <a:pt x="10660" y="870"/>
                  </a:lnTo>
                  <a:lnTo>
                    <a:pt x="11965" y="653"/>
                  </a:lnTo>
                  <a:lnTo>
                    <a:pt x="12672" y="490"/>
                  </a:lnTo>
                  <a:close/>
                  <a:moveTo>
                    <a:pt x="12455" y="0"/>
                  </a:moveTo>
                  <a:lnTo>
                    <a:pt x="11856" y="109"/>
                  </a:lnTo>
                  <a:lnTo>
                    <a:pt x="10442" y="381"/>
                  </a:lnTo>
                  <a:lnTo>
                    <a:pt x="9028" y="707"/>
                  </a:lnTo>
                  <a:lnTo>
                    <a:pt x="7614" y="1088"/>
                  </a:lnTo>
                  <a:lnTo>
                    <a:pt x="6200" y="1523"/>
                  </a:lnTo>
                  <a:lnTo>
                    <a:pt x="4677" y="2012"/>
                  </a:lnTo>
                  <a:lnTo>
                    <a:pt x="3155" y="2611"/>
                  </a:lnTo>
                  <a:lnTo>
                    <a:pt x="1632" y="3209"/>
                  </a:lnTo>
                  <a:lnTo>
                    <a:pt x="109" y="3862"/>
                  </a:lnTo>
                  <a:lnTo>
                    <a:pt x="54" y="3970"/>
                  </a:lnTo>
                  <a:lnTo>
                    <a:pt x="0" y="4079"/>
                  </a:lnTo>
                  <a:lnTo>
                    <a:pt x="163" y="5819"/>
                  </a:lnTo>
                  <a:lnTo>
                    <a:pt x="435" y="7505"/>
                  </a:lnTo>
                  <a:lnTo>
                    <a:pt x="816" y="9137"/>
                  </a:lnTo>
                  <a:lnTo>
                    <a:pt x="1251" y="10823"/>
                  </a:lnTo>
                  <a:lnTo>
                    <a:pt x="1795" y="12400"/>
                  </a:lnTo>
                  <a:lnTo>
                    <a:pt x="2447" y="13978"/>
                  </a:lnTo>
                  <a:lnTo>
                    <a:pt x="3155" y="15500"/>
                  </a:lnTo>
                  <a:lnTo>
                    <a:pt x="3535" y="16207"/>
                  </a:lnTo>
                  <a:lnTo>
                    <a:pt x="3970" y="16914"/>
                  </a:lnTo>
                  <a:lnTo>
                    <a:pt x="4351" y="17458"/>
                  </a:lnTo>
                  <a:lnTo>
                    <a:pt x="4786" y="17948"/>
                  </a:lnTo>
                  <a:lnTo>
                    <a:pt x="5276" y="18437"/>
                  </a:lnTo>
                  <a:lnTo>
                    <a:pt x="5765" y="18818"/>
                  </a:lnTo>
                  <a:lnTo>
                    <a:pt x="6309" y="19199"/>
                  </a:lnTo>
                  <a:lnTo>
                    <a:pt x="6853" y="19579"/>
                  </a:lnTo>
                  <a:lnTo>
                    <a:pt x="7451" y="19851"/>
                  </a:lnTo>
                  <a:lnTo>
                    <a:pt x="8104" y="20069"/>
                  </a:lnTo>
                  <a:lnTo>
                    <a:pt x="8702" y="20178"/>
                  </a:lnTo>
                  <a:lnTo>
                    <a:pt x="9300" y="20286"/>
                  </a:lnTo>
                  <a:lnTo>
                    <a:pt x="9953" y="20286"/>
                  </a:lnTo>
                  <a:lnTo>
                    <a:pt x="10551" y="20232"/>
                  </a:lnTo>
                  <a:lnTo>
                    <a:pt x="11149" y="20123"/>
                  </a:lnTo>
                  <a:lnTo>
                    <a:pt x="11748" y="19960"/>
                  </a:lnTo>
                  <a:lnTo>
                    <a:pt x="12292" y="19688"/>
                  </a:lnTo>
                  <a:lnTo>
                    <a:pt x="12835" y="19307"/>
                  </a:lnTo>
                  <a:lnTo>
                    <a:pt x="13379" y="18872"/>
                  </a:lnTo>
                  <a:lnTo>
                    <a:pt x="13814" y="18383"/>
                  </a:lnTo>
                  <a:lnTo>
                    <a:pt x="14195" y="17839"/>
                  </a:lnTo>
                  <a:lnTo>
                    <a:pt x="14576" y="17295"/>
                  </a:lnTo>
                  <a:lnTo>
                    <a:pt x="14848" y="16697"/>
                  </a:lnTo>
                  <a:lnTo>
                    <a:pt x="15120" y="16044"/>
                  </a:lnTo>
                  <a:lnTo>
                    <a:pt x="15283" y="15392"/>
                  </a:lnTo>
                  <a:lnTo>
                    <a:pt x="15446" y="14739"/>
                  </a:lnTo>
                  <a:lnTo>
                    <a:pt x="15664" y="13270"/>
                  </a:lnTo>
                  <a:lnTo>
                    <a:pt x="15827" y="11748"/>
                  </a:lnTo>
                  <a:lnTo>
                    <a:pt x="15881" y="10279"/>
                  </a:lnTo>
                  <a:lnTo>
                    <a:pt x="15827" y="8811"/>
                  </a:lnTo>
                  <a:lnTo>
                    <a:pt x="15718" y="7342"/>
                  </a:lnTo>
                  <a:lnTo>
                    <a:pt x="15555" y="5874"/>
                  </a:lnTo>
                  <a:lnTo>
                    <a:pt x="15283" y="4405"/>
                  </a:lnTo>
                  <a:lnTo>
                    <a:pt x="14957" y="2937"/>
                  </a:lnTo>
                  <a:lnTo>
                    <a:pt x="14576" y="1577"/>
                  </a:lnTo>
                  <a:lnTo>
                    <a:pt x="14358" y="979"/>
                  </a:lnTo>
                  <a:lnTo>
                    <a:pt x="14195" y="707"/>
                  </a:lnTo>
                  <a:lnTo>
                    <a:pt x="14032" y="490"/>
                  </a:lnTo>
                  <a:lnTo>
                    <a:pt x="13814" y="272"/>
                  </a:lnTo>
                  <a:lnTo>
                    <a:pt x="13542" y="109"/>
                  </a:lnTo>
                  <a:lnTo>
                    <a:pt x="133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4"/>
            <p:cNvSpPr/>
            <p:nvPr/>
          </p:nvSpPr>
          <p:spPr>
            <a:xfrm>
              <a:off x="1430826" y="3515768"/>
              <a:ext cx="412348" cy="695963"/>
            </a:xfrm>
            <a:custGeom>
              <a:avLst/>
              <a:gdLst/>
              <a:ahLst/>
              <a:cxnLst/>
              <a:rect l="l" t="t" r="r" b="b"/>
              <a:pathLst>
                <a:path w="21429" h="36168" extrusionOk="0">
                  <a:moveTo>
                    <a:pt x="5602" y="0"/>
                  </a:moveTo>
                  <a:lnTo>
                    <a:pt x="5439" y="55"/>
                  </a:lnTo>
                  <a:lnTo>
                    <a:pt x="5330" y="109"/>
                  </a:lnTo>
                  <a:lnTo>
                    <a:pt x="5167" y="218"/>
                  </a:lnTo>
                  <a:lnTo>
                    <a:pt x="5004" y="435"/>
                  </a:lnTo>
                  <a:lnTo>
                    <a:pt x="4841" y="762"/>
                  </a:lnTo>
                  <a:lnTo>
                    <a:pt x="4188" y="2230"/>
                  </a:lnTo>
                  <a:lnTo>
                    <a:pt x="3590" y="3753"/>
                  </a:lnTo>
                  <a:lnTo>
                    <a:pt x="3046" y="5276"/>
                  </a:lnTo>
                  <a:lnTo>
                    <a:pt x="2502" y="6799"/>
                  </a:lnTo>
                  <a:lnTo>
                    <a:pt x="2067" y="8376"/>
                  </a:lnTo>
                  <a:lnTo>
                    <a:pt x="1632" y="9953"/>
                  </a:lnTo>
                  <a:lnTo>
                    <a:pt x="1251" y="11530"/>
                  </a:lnTo>
                  <a:lnTo>
                    <a:pt x="925" y="13108"/>
                  </a:lnTo>
                  <a:lnTo>
                    <a:pt x="653" y="14739"/>
                  </a:lnTo>
                  <a:lnTo>
                    <a:pt x="435" y="16316"/>
                  </a:lnTo>
                  <a:lnTo>
                    <a:pt x="272" y="17948"/>
                  </a:lnTo>
                  <a:lnTo>
                    <a:pt x="109" y="19580"/>
                  </a:lnTo>
                  <a:lnTo>
                    <a:pt x="0" y="21211"/>
                  </a:lnTo>
                  <a:lnTo>
                    <a:pt x="0" y="22843"/>
                  </a:lnTo>
                  <a:lnTo>
                    <a:pt x="0" y="24420"/>
                  </a:lnTo>
                  <a:lnTo>
                    <a:pt x="54" y="26052"/>
                  </a:lnTo>
                  <a:lnTo>
                    <a:pt x="109" y="27139"/>
                  </a:lnTo>
                  <a:lnTo>
                    <a:pt x="218" y="28173"/>
                  </a:lnTo>
                  <a:lnTo>
                    <a:pt x="381" y="29260"/>
                  </a:lnTo>
                  <a:lnTo>
                    <a:pt x="653" y="30294"/>
                  </a:lnTo>
                  <a:lnTo>
                    <a:pt x="979" y="31273"/>
                  </a:lnTo>
                  <a:lnTo>
                    <a:pt x="1414" y="32252"/>
                  </a:lnTo>
                  <a:lnTo>
                    <a:pt x="1632" y="32687"/>
                  </a:lnTo>
                  <a:lnTo>
                    <a:pt x="1958" y="33122"/>
                  </a:lnTo>
                  <a:lnTo>
                    <a:pt x="2284" y="33503"/>
                  </a:lnTo>
                  <a:lnTo>
                    <a:pt x="2611" y="33883"/>
                  </a:lnTo>
                  <a:lnTo>
                    <a:pt x="3209" y="34427"/>
                  </a:lnTo>
                  <a:lnTo>
                    <a:pt x="3807" y="34862"/>
                  </a:lnTo>
                  <a:lnTo>
                    <a:pt x="4460" y="35243"/>
                  </a:lnTo>
                  <a:lnTo>
                    <a:pt x="5112" y="35569"/>
                  </a:lnTo>
                  <a:lnTo>
                    <a:pt x="5819" y="35841"/>
                  </a:lnTo>
                  <a:lnTo>
                    <a:pt x="6581" y="36004"/>
                  </a:lnTo>
                  <a:lnTo>
                    <a:pt x="7288" y="36113"/>
                  </a:lnTo>
                  <a:lnTo>
                    <a:pt x="8049" y="36168"/>
                  </a:lnTo>
                  <a:lnTo>
                    <a:pt x="8811" y="36168"/>
                  </a:lnTo>
                  <a:lnTo>
                    <a:pt x="9572" y="36113"/>
                  </a:lnTo>
                  <a:lnTo>
                    <a:pt x="10334" y="36004"/>
                  </a:lnTo>
                  <a:lnTo>
                    <a:pt x="11095" y="35841"/>
                  </a:lnTo>
                  <a:lnTo>
                    <a:pt x="11802" y="35678"/>
                  </a:lnTo>
                  <a:lnTo>
                    <a:pt x="12509" y="35406"/>
                  </a:lnTo>
                  <a:lnTo>
                    <a:pt x="13216" y="35134"/>
                  </a:lnTo>
                  <a:lnTo>
                    <a:pt x="13869" y="34754"/>
                  </a:lnTo>
                  <a:lnTo>
                    <a:pt x="14521" y="34373"/>
                  </a:lnTo>
                  <a:lnTo>
                    <a:pt x="15120" y="33992"/>
                  </a:lnTo>
                  <a:lnTo>
                    <a:pt x="15718" y="33557"/>
                  </a:lnTo>
                  <a:lnTo>
                    <a:pt x="16316" y="33068"/>
                  </a:lnTo>
                  <a:lnTo>
                    <a:pt x="16751" y="32741"/>
                  </a:lnTo>
                  <a:lnTo>
                    <a:pt x="17186" y="32361"/>
                  </a:lnTo>
                  <a:lnTo>
                    <a:pt x="17567" y="31925"/>
                  </a:lnTo>
                  <a:lnTo>
                    <a:pt x="17948" y="31545"/>
                  </a:lnTo>
                  <a:lnTo>
                    <a:pt x="18600" y="30620"/>
                  </a:lnTo>
                  <a:lnTo>
                    <a:pt x="19199" y="29696"/>
                  </a:lnTo>
                  <a:lnTo>
                    <a:pt x="19688" y="28717"/>
                  </a:lnTo>
                  <a:lnTo>
                    <a:pt x="20232" y="27738"/>
                  </a:lnTo>
                  <a:lnTo>
                    <a:pt x="20722" y="26759"/>
                  </a:lnTo>
                  <a:lnTo>
                    <a:pt x="21265" y="25780"/>
                  </a:lnTo>
                  <a:lnTo>
                    <a:pt x="21374" y="25562"/>
                  </a:lnTo>
                  <a:lnTo>
                    <a:pt x="21429" y="25399"/>
                  </a:lnTo>
                  <a:lnTo>
                    <a:pt x="21429" y="25290"/>
                  </a:lnTo>
                  <a:lnTo>
                    <a:pt x="14848" y="21211"/>
                  </a:lnTo>
                  <a:lnTo>
                    <a:pt x="14141" y="22571"/>
                  </a:lnTo>
                  <a:lnTo>
                    <a:pt x="13379" y="23876"/>
                  </a:lnTo>
                  <a:lnTo>
                    <a:pt x="12509" y="25127"/>
                  </a:lnTo>
                  <a:lnTo>
                    <a:pt x="11585" y="26324"/>
                  </a:lnTo>
                  <a:lnTo>
                    <a:pt x="11258" y="26704"/>
                  </a:lnTo>
                  <a:lnTo>
                    <a:pt x="10877" y="27031"/>
                  </a:lnTo>
                  <a:lnTo>
                    <a:pt x="10660" y="27139"/>
                  </a:lnTo>
                  <a:lnTo>
                    <a:pt x="10497" y="27194"/>
                  </a:lnTo>
                  <a:lnTo>
                    <a:pt x="10062" y="27194"/>
                  </a:lnTo>
                  <a:lnTo>
                    <a:pt x="9790" y="27085"/>
                  </a:lnTo>
                  <a:lnTo>
                    <a:pt x="9627" y="26922"/>
                  </a:lnTo>
                  <a:lnTo>
                    <a:pt x="9518" y="26759"/>
                  </a:lnTo>
                  <a:lnTo>
                    <a:pt x="9409" y="26541"/>
                  </a:lnTo>
                  <a:lnTo>
                    <a:pt x="9246" y="26052"/>
                  </a:lnTo>
                  <a:lnTo>
                    <a:pt x="9191" y="25508"/>
                  </a:lnTo>
                  <a:lnTo>
                    <a:pt x="9083" y="22680"/>
                  </a:lnTo>
                  <a:lnTo>
                    <a:pt x="9083" y="21211"/>
                  </a:lnTo>
                  <a:lnTo>
                    <a:pt x="9083" y="19797"/>
                  </a:lnTo>
                  <a:lnTo>
                    <a:pt x="9191" y="18329"/>
                  </a:lnTo>
                  <a:lnTo>
                    <a:pt x="9246" y="16915"/>
                  </a:lnTo>
                  <a:lnTo>
                    <a:pt x="9409" y="15446"/>
                  </a:lnTo>
                  <a:lnTo>
                    <a:pt x="9572" y="14032"/>
                  </a:lnTo>
                  <a:lnTo>
                    <a:pt x="9953" y="11150"/>
                  </a:lnTo>
                  <a:lnTo>
                    <a:pt x="10442" y="8213"/>
                  </a:lnTo>
                  <a:lnTo>
                    <a:pt x="10769" y="5330"/>
                  </a:lnTo>
                  <a:lnTo>
                    <a:pt x="10932" y="3862"/>
                  </a:lnTo>
                  <a:lnTo>
                    <a:pt x="10986" y="2393"/>
                  </a:lnTo>
                  <a:lnTo>
                    <a:pt x="10986" y="2121"/>
                  </a:lnTo>
                  <a:lnTo>
                    <a:pt x="10986" y="1904"/>
                  </a:lnTo>
                  <a:lnTo>
                    <a:pt x="10877" y="1741"/>
                  </a:lnTo>
                  <a:lnTo>
                    <a:pt x="10714" y="1632"/>
                  </a:lnTo>
                  <a:lnTo>
                    <a:pt x="10606" y="1578"/>
                  </a:lnTo>
                  <a:lnTo>
                    <a:pt x="10497" y="1632"/>
                  </a:lnTo>
                  <a:lnTo>
                    <a:pt x="10279" y="1741"/>
                  </a:lnTo>
                  <a:lnTo>
                    <a:pt x="10116" y="1958"/>
                  </a:lnTo>
                  <a:lnTo>
                    <a:pt x="9953" y="2176"/>
                  </a:lnTo>
                  <a:lnTo>
                    <a:pt x="9409" y="3590"/>
                  </a:lnTo>
                  <a:lnTo>
                    <a:pt x="9028" y="5004"/>
                  </a:lnTo>
                  <a:lnTo>
                    <a:pt x="9300" y="2176"/>
                  </a:lnTo>
                  <a:lnTo>
                    <a:pt x="9300" y="1849"/>
                  </a:lnTo>
                  <a:lnTo>
                    <a:pt x="9300" y="1523"/>
                  </a:lnTo>
                  <a:lnTo>
                    <a:pt x="9191" y="1360"/>
                  </a:lnTo>
                  <a:lnTo>
                    <a:pt x="9137" y="1251"/>
                  </a:lnTo>
                  <a:lnTo>
                    <a:pt x="8974" y="1142"/>
                  </a:lnTo>
                  <a:lnTo>
                    <a:pt x="8811" y="1088"/>
                  </a:lnTo>
                  <a:lnTo>
                    <a:pt x="8648" y="1088"/>
                  </a:lnTo>
                  <a:lnTo>
                    <a:pt x="8484" y="1197"/>
                  </a:lnTo>
                  <a:lnTo>
                    <a:pt x="8321" y="1414"/>
                  </a:lnTo>
                  <a:lnTo>
                    <a:pt x="8158" y="1632"/>
                  </a:lnTo>
                  <a:lnTo>
                    <a:pt x="7941" y="2176"/>
                  </a:lnTo>
                  <a:lnTo>
                    <a:pt x="7786" y="2536"/>
                  </a:lnTo>
                  <a:lnTo>
                    <a:pt x="7886" y="1686"/>
                  </a:lnTo>
                  <a:lnTo>
                    <a:pt x="7941" y="1360"/>
                  </a:lnTo>
                  <a:lnTo>
                    <a:pt x="7886" y="1034"/>
                  </a:lnTo>
                  <a:lnTo>
                    <a:pt x="7777" y="870"/>
                  </a:lnTo>
                  <a:lnTo>
                    <a:pt x="7723" y="762"/>
                  </a:lnTo>
                  <a:lnTo>
                    <a:pt x="7614" y="653"/>
                  </a:lnTo>
                  <a:lnTo>
                    <a:pt x="7234" y="653"/>
                  </a:lnTo>
                  <a:lnTo>
                    <a:pt x="7070" y="816"/>
                  </a:lnTo>
                  <a:lnTo>
                    <a:pt x="6962" y="979"/>
                  </a:lnTo>
                  <a:lnTo>
                    <a:pt x="6798" y="1197"/>
                  </a:lnTo>
                  <a:lnTo>
                    <a:pt x="6527" y="1849"/>
                  </a:lnTo>
                  <a:lnTo>
                    <a:pt x="6309" y="2502"/>
                  </a:lnTo>
                  <a:lnTo>
                    <a:pt x="6156" y="2962"/>
                  </a:lnTo>
                  <a:lnTo>
                    <a:pt x="6200" y="2339"/>
                  </a:lnTo>
                  <a:lnTo>
                    <a:pt x="6255" y="1578"/>
                  </a:lnTo>
                  <a:lnTo>
                    <a:pt x="6146" y="762"/>
                  </a:lnTo>
                  <a:lnTo>
                    <a:pt x="6091" y="544"/>
                  </a:lnTo>
                  <a:lnTo>
                    <a:pt x="6037" y="327"/>
                  </a:lnTo>
                  <a:lnTo>
                    <a:pt x="5928" y="163"/>
                  </a:lnTo>
                  <a:lnTo>
                    <a:pt x="5711" y="55"/>
                  </a:lnTo>
                  <a:lnTo>
                    <a:pt x="5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4"/>
            <p:cNvSpPr/>
            <p:nvPr/>
          </p:nvSpPr>
          <p:spPr>
            <a:xfrm>
              <a:off x="1430826" y="3515768"/>
              <a:ext cx="412348" cy="695963"/>
            </a:xfrm>
            <a:custGeom>
              <a:avLst/>
              <a:gdLst/>
              <a:ahLst/>
              <a:cxnLst/>
              <a:rect l="l" t="t" r="r" b="b"/>
              <a:pathLst>
                <a:path w="21429" h="36168" fill="none" extrusionOk="0">
                  <a:moveTo>
                    <a:pt x="21429" y="25290"/>
                  </a:moveTo>
                  <a:lnTo>
                    <a:pt x="21429" y="25290"/>
                  </a:lnTo>
                  <a:lnTo>
                    <a:pt x="21429" y="25399"/>
                  </a:lnTo>
                  <a:lnTo>
                    <a:pt x="21374" y="25562"/>
                  </a:lnTo>
                  <a:lnTo>
                    <a:pt x="21265" y="25780"/>
                  </a:lnTo>
                  <a:lnTo>
                    <a:pt x="21265" y="25780"/>
                  </a:lnTo>
                  <a:lnTo>
                    <a:pt x="20722" y="26759"/>
                  </a:lnTo>
                  <a:lnTo>
                    <a:pt x="20232" y="27738"/>
                  </a:lnTo>
                  <a:lnTo>
                    <a:pt x="19688" y="28717"/>
                  </a:lnTo>
                  <a:lnTo>
                    <a:pt x="19199" y="29696"/>
                  </a:lnTo>
                  <a:lnTo>
                    <a:pt x="18600" y="30620"/>
                  </a:lnTo>
                  <a:lnTo>
                    <a:pt x="17948" y="31545"/>
                  </a:lnTo>
                  <a:lnTo>
                    <a:pt x="17567" y="31925"/>
                  </a:lnTo>
                  <a:lnTo>
                    <a:pt x="17186" y="32361"/>
                  </a:lnTo>
                  <a:lnTo>
                    <a:pt x="16751" y="32741"/>
                  </a:lnTo>
                  <a:lnTo>
                    <a:pt x="16316" y="33068"/>
                  </a:lnTo>
                  <a:lnTo>
                    <a:pt x="16316" y="33068"/>
                  </a:lnTo>
                  <a:lnTo>
                    <a:pt x="15718" y="33557"/>
                  </a:lnTo>
                  <a:lnTo>
                    <a:pt x="15120" y="33992"/>
                  </a:lnTo>
                  <a:lnTo>
                    <a:pt x="14521" y="34373"/>
                  </a:lnTo>
                  <a:lnTo>
                    <a:pt x="13869" y="34754"/>
                  </a:lnTo>
                  <a:lnTo>
                    <a:pt x="13869" y="34754"/>
                  </a:lnTo>
                  <a:lnTo>
                    <a:pt x="13216" y="35134"/>
                  </a:lnTo>
                  <a:lnTo>
                    <a:pt x="12509" y="35406"/>
                  </a:lnTo>
                  <a:lnTo>
                    <a:pt x="11802" y="35678"/>
                  </a:lnTo>
                  <a:lnTo>
                    <a:pt x="11095" y="35841"/>
                  </a:lnTo>
                  <a:lnTo>
                    <a:pt x="10334" y="36004"/>
                  </a:lnTo>
                  <a:lnTo>
                    <a:pt x="9572" y="36113"/>
                  </a:lnTo>
                  <a:lnTo>
                    <a:pt x="8811" y="36168"/>
                  </a:lnTo>
                  <a:lnTo>
                    <a:pt x="8049" y="36168"/>
                  </a:lnTo>
                  <a:lnTo>
                    <a:pt x="7288" y="36113"/>
                  </a:lnTo>
                  <a:lnTo>
                    <a:pt x="6581" y="36004"/>
                  </a:lnTo>
                  <a:lnTo>
                    <a:pt x="5819" y="35841"/>
                  </a:lnTo>
                  <a:lnTo>
                    <a:pt x="5112" y="35569"/>
                  </a:lnTo>
                  <a:lnTo>
                    <a:pt x="4460" y="35243"/>
                  </a:lnTo>
                  <a:lnTo>
                    <a:pt x="3807" y="34862"/>
                  </a:lnTo>
                  <a:lnTo>
                    <a:pt x="3209" y="34427"/>
                  </a:lnTo>
                  <a:lnTo>
                    <a:pt x="2611" y="33883"/>
                  </a:lnTo>
                  <a:lnTo>
                    <a:pt x="2611" y="33883"/>
                  </a:lnTo>
                  <a:lnTo>
                    <a:pt x="2284" y="33503"/>
                  </a:lnTo>
                  <a:lnTo>
                    <a:pt x="1958" y="33122"/>
                  </a:lnTo>
                  <a:lnTo>
                    <a:pt x="1632" y="32687"/>
                  </a:lnTo>
                  <a:lnTo>
                    <a:pt x="1414" y="32252"/>
                  </a:lnTo>
                  <a:lnTo>
                    <a:pt x="979" y="31273"/>
                  </a:lnTo>
                  <a:lnTo>
                    <a:pt x="653" y="30294"/>
                  </a:lnTo>
                  <a:lnTo>
                    <a:pt x="381" y="29260"/>
                  </a:lnTo>
                  <a:lnTo>
                    <a:pt x="218" y="28173"/>
                  </a:lnTo>
                  <a:lnTo>
                    <a:pt x="109" y="27139"/>
                  </a:lnTo>
                  <a:lnTo>
                    <a:pt x="54" y="26052"/>
                  </a:lnTo>
                  <a:lnTo>
                    <a:pt x="54" y="26052"/>
                  </a:lnTo>
                  <a:lnTo>
                    <a:pt x="0" y="24420"/>
                  </a:lnTo>
                  <a:lnTo>
                    <a:pt x="0" y="22843"/>
                  </a:lnTo>
                  <a:lnTo>
                    <a:pt x="0" y="21211"/>
                  </a:lnTo>
                  <a:lnTo>
                    <a:pt x="109" y="19580"/>
                  </a:lnTo>
                  <a:lnTo>
                    <a:pt x="272" y="17948"/>
                  </a:lnTo>
                  <a:lnTo>
                    <a:pt x="435" y="16316"/>
                  </a:lnTo>
                  <a:lnTo>
                    <a:pt x="653" y="14739"/>
                  </a:lnTo>
                  <a:lnTo>
                    <a:pt x="925" y="13108"/>
                  </a:lnTo>
                  <a:lnTo>
                    <a:pt x="1251" y="11530"/>
                  </a:lnTo>
                  <a:lnTo>
                    <a:pt x="1632" y="9953"/>
                  </a:lnTo>
                  <a:lnTo>
                    <a:pt x="2067" y="8376"/>
                  </a:lnTo>
                  <a:lnTo>
                    <a:pt x="2502" y="6799"/>
                  </a:lnTo>
                  <a:lnTo>
                    <a:pt x="3046" y="5276"/>
                  </a:lnTo>
                  <a:lnTo>
                    <a:pt x="3590" y="3753"/>
                  </a:lnTo>
                  <a:lnTo>
                    <a:pt x="4188" y="2230"/>
                  </a:lnTo>
                  <a:lnTo>
                    <a:pt x="4841" y="762"/>
                  </a:lnTo>
                  <a:lnTo>
                    <a:pt x="4841" y="762"/>
                  </a:lnTo>
                  <a:lnTo>
                    <a:pt x="5004" y="435"/>
                  </a:lnTo>
                  <a:lnTo>
                    <a:pt x="5167" y="218"/>
                  </a:lnTo>
                  <a:lnTo>
                    <a:pt x="5330" y="109"/>
                  </a:lnTo>
                  <a:lnTo>
                    <a:pt x="5439" y="55"/>
                  </a:lnTo>
                  <a:lnTo>
                    <a:pt x="5602" y="0"/>
                  </a:lnTo>
                  <a:lnTo>
                    <a:pt x="5711" y="55"/>
                  </a:lnTo>
                  <a:lnTo>
                    <a:pt x="5711" y="55"/>
                  </a:lnTo>
                  <a:lnTo>
                    <a:pt x="5928" y="163"/>
                  </a:lnTo>
                  <a:lnTo>
                    <a:pt x="6037" y="327"/>
                  </a:lnTo>
                  <a:lnTo>
                    <a:pt x="6091" y="544"/>
                  </a:lnTo>
                  <a:lnTo>
                    <a:pt x="6146" y="762"/>
                  </a:lnTo>
                  <a:lnTo>
                    <a:pt x="6146" y="762"/>
                  </a:lnTo>
                  <a:lnTo>
                    <a:pt x="6255" y="1578"/>
                  </a:lnTo>
                  <a:lnTo>
                    <a:pt x="6200" y="2339"/>
                  </a:lnTo>
                  <a:lnTo>
                    <a:pt x="6146" y="3100"/>
                  </a:lnTo>
                  <a:lnTo>
                    <a:pt x="5983" y="3862"/>
                  </a:lnTo>
                  <a:lnTo>
                    <a:pt x="5983" y="3862"/>
                  </a:lnTo>
                  <a:lnTo>
                    <a:pt x="6091" y="3155"/>
                  </a:lnTo>
                  <a:lnTo>
                    <a:pt x="6309" y="2502"/>
                  </a:lnTo>
                  <a:lnTo>
                    <a:pt x="6527" y="1849"/>
                  </a:lnTo>
                  <a:lnTo>
                    <a:pt x="6798" y="1197"/>
                  </a:lnTo>
                  <a:lnTo>
                    <a:pt x="6798" y="1197"/>
                  </a:lnTo>
                  <a:lnTo>
                    <a:pt x="6962" y="979"/>
                  </a:lnTo>
                  <a:lnTo>
                    <a:pt x="7070" y="816"/>
                  </a:lnTo>
                  <a:lnTo>
                    <a:pt x="7234" y="653"/>
                  </a:lnTo>
                  <a:lnTo>
                    <a:pt x="7451" y="653"/>
                  </a:lnTo>
                  <a:lnTo>
                    <a:pt x="7451" y="653"/>
                  </a:lnTo>
                  <a:lnTo>
                    <a:pt x="7614" y="653"/>
                  </a:lnTo>
                  <a:lnTo>
                    <a:pt x="7723" y="762"/>
                  </a:lnTo>
                  <a:lnTo>
                    <a:pt x="7777" y="870"/>
                  </a:lnTo>
                  <a:lnTo>
                    <a:pt x="7886" y="1034"/>
                  </a:lnTo>
                  <a:lnTo>
                    <a:pt x="7941" y="1360"/>
                  </a:lnTo>
                  <a:lnTo>
                    <a:pt x="7886" y="1686"/>
                  </a:lnTo>
                  <a:lnTo>
                    <a:pt x="7886" y="1686"/>
                  </a:lnTo>
                  <a:lnTo>
                    <a:pt x="7560" y="4460"/>
                  </a:lnTo>
                  <a:lnTo>
                    <a:pt x="7560" y="4460"/>
                  </a:lnTo>
                  <a:lnTo>
                    <a:pt x="7560" y="3971"/>
                  </a:lnTo>
                  <a:lnTo>
                    <a:pt x="7614" y="3481"/>
                  </a:lnTo>
                  <a:lnTo>
                    <a:pt x="7614" y="3046"/>
                  </a:lnTo>
                  <a:lnTo>
                    <a:pt x="7777" y="2556"/>
                  </a:lnTo>
                  <a:lnTo>
                    <a:pt x="7777" y="2556"/>
                  </a:lnTo>
                  <a:lnTo>
                    <a:pt x="7941" y="2176"/>
                  </a:lnTo>
                  <a:lnTo>
                    <a:pt x="8158" y="1632"/>
                  </a:lnTo>
                  <a:lnTo>
                    <a:pt x="8321" y="1414"/>
                  </a:lnTo>
                  <a:lnTo>
                    <a:pt x="8484" y="1197"/>
                  </a:lnTo>
                  <a:lnTo>
                    <a:pt x="8648" y="1088"/>
                  </a:lnTo>
                  <a:lnTo>
                    <a:pt x="8811" y="1088"/>
                  </a:lnTo>
                  <a:lnTo>
                    <a:pt x="8811" y="1088"/>
                  </a:lnTo>
                  <a:lnTo>
                    <a:pt x="8974" y="1142"/>
                  </a:lnTo>
                  <a:lnTo>
                    <a:pt x="9137" y="1251"/>
                  </a:lnTo>
                  <a:lnTo>
                    <a:pt x="9191" y="1360"/>
                  </a:lnTo>
                  <a:lnTo>
                    <a:pt x="9300" y="1523"/>
                  </a:lnTo>
                  <a:lnTo>
                    <a:pt x="9300" y="1523"/>
                  </a:lnTo>
                  <a:lnTo>
                    <a:pt x="9300" y="1849"/>
                  </a:lnTo>
                  <a:lnTo>
                    <a:pt x="9300" y="2176"/>
                  </a:lnTo>
                  <a:lnTo>
                    <a:pt x="9300" y="2176"/>
                  </a:lnTo>
                  <a:lnTo>
                    <a:pt x="9028" y="5004"/>
                  </a:lnTo>
                  <a:lnTo>
                    <a:pt x="9028" y="5004"/>
                  </a:lnTo>
                  <a:lnTo>
                    <a:pt x="9409" y="3590"/>
                  </a:lnTo>
                  <a:lnTo>
                    <a:pt x="9953" y="2176"/>
                  </a:lnTo>
                  <a:lnTo>
                    <a:pt x="9953" y="2176"/>
                  </a:lnTo>
                  <a:lnTo>
                    <a:pt x="10116" y="1958"/>
                  </a:lnTo>
                  <a:lnTo>
                    <a:pt x="10279" y="1741"/>
                  </a:lnTo>
                  <a:lnTo>
                    <a:pt x="10497" y="1632"/>
                  </a:lnTo>
                  <a:lnTo>
                    <a:pt x="10606" y="1578"/>
                  </a:lnTo>
                  <a:lnTo>
                    <a:pt x="10714" y="1632"/>
                  </a:lnTo>
                  <a:lnTo>
                    <a:pt x="10714" y="1632"/>
                  </a:lnTo>
                  <a:lnTo>
                    <a:pt x="10877" y="1741"/>
                  </a:lnTo>
                  <a:lnTo>
                    <a:pt x="10986" y="1904"/>
                  </a:lnTo>
                  <a:lnTo>
                    <a:pt x="10986" y="2121"/>
                  </a:lnTo>
                  <a:lnTo>
                    <a:pt x="10986" y="2393"/>
                  </a:lnTo>
                  <a:lnTo>
                    <a:pt x="10986" y="2393"/>
                  </a:lnTo>
                  <a:lnTo>
                    <a:pt x="10932" y="3862"/>
                  </a:lnTo>
                  <a:lnTo>
                    <a:pt x="10769" y="5330"/>
                  </a:lnTo>
                  <a:lnTo>
                    <a:pt x="10442" y="8213"/>
                  </a:lnTo>
                  <a:lnTo>
                    <a:pt x="9953" y="11150"/>
                  </a:lnTo>
                  <a:lnTo>
                    <a:pt x="9572" y="14032"/>
                  </a:lnTo>
                  <a:lnTo>
                    <a:pt x="9572" y="14032"/>
                  </a:lnTo>
                  <a:lnTo>
                    <a:pt x="9409" y="15446"/>
                  </a:lnTo>
                  <a:lnTo>
                    <a:pt x="9246" y="16915"/>
                  </a:lnTo>
                  <a:lnTo>
                    <a:pt x="9191" y="18329"/>
                  </a:lnTo>
                  <a:lnTo>
                    <a:pt x="9083" y="19797"/>
                  </a:lnTo>
                  <a:lnTo>
                    <a:pt x="9083" y="21211"/>
                  </a:lnTo>
                  <a:lnTo>
                    <a:pt x="9083" y="22680"/>
                  </a:lnTo>
                  <a:lnTo>
                    <a:pt x="9191" y="25508"/>
                  </a:lnTo>
                  <a:lnTo>
                    <a:pt x="9191" y="25508"/>
                  </a:lnTo>
                  <a:lnTo>
                    <a:pt x="9246" y="26052"/>
                  </a:lnTo>
                  <a:lnTo>
                    <a:pt x="9409" y="26541"/>
                  </a:lnTo>
                  <a:lnTo>
                    <a:pt x="9518" y="26759"/>
                  </a:lnTo>
                  <a:lnTo>
                    <a:pt x="9627" y="26922"/>
                  </a:lnTo>
                  <a:lnTo>
                    <a:pt x="9790" y="27085"/>
                  </a:lnTo>
                  <a:lnTo>
                    <a:pt x="10062" y="27194"/>
                  </a:lnTo>
                  <a:lnTo>
                    <a:pt x="10062" y="27194"/>
                  </a:lnTo>
                  <a:lnTo>
                    <a:pt x="10279" y="27194"/>
                  </a:lnTo>
                  <a:lnTo>
                    <a:pt x="10497" y="27194"/>
                  </a:lnTo>
                  <a:lnTo>
                    <a:pt x="10660" y="27139"/>
                  </a:lnTo>
                  <a:lnTo>
                    <a:pt x="10877" y="27031"/>
                  </a:lnTo>
                  <a:lnTo>
                    <a:pt x="11258" y="26704"/>
                  </a:lnTo>
                  <a:lnTo>
                    <a:pt x="11585" y="26324"/>
                  </a:lnTo>
                  <a:lnTo>
                    <a:pt x="11585" y="26324"/>
                  </a:lnTo>
                  <a:lnTo>
                    <a:pt x="12509" y="25127"/>
                  </a:lnTo>
                  <a:lnTo>
                    <a:pt x="13379" y="23876"/>
                  </a:lnTo>
                  <a:lnTo>
                    <a:pt x="14141" y="22571"/>
                  </a:lnTo>
                  <a:lnTo>
                    <a:pt x="14848" y="2121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4"/>
            <p:cNvSpPr/>
            <p:nvPr/>
          </p:nvSpPr>
          <p:spPr>
            <a:xfrm>
              <a:off x="1425592" y="3511573"/>
              <a:ext cx="422815" cy="705392"/>
            </a:xfrm>
            <a:custGeom>
              <a:avLst/>
              <a:gdLst/>
              <a:ahLst/>
              <a:cxnLst/>
              <a:rect l="l" t="t" r="r" b="b"/>
              <a:pathLst>
                <a:path w="21973" h="36658" extrusionOk="0">
                  <a:moveTo>
                    <a:pt x="5602" y="1"/>
                  </a:moveTo>
                  <a:lnTo>
                    <a:pt x="5439" y="110"/>
                  </a:lnTo>
                  <a:lnTo>
                    <a:pt x="5221" y="273"/>
                  </a:lnTo>
                  <a:lnTo>
                    <a:pt x="5004" y="545"/>
                  </a:lnTo>
                  <a:lnTo>
                    <a:pt x="4841" y="817"/>
                  </a:lnTo>
                  <a:lnTo>
                    <a:pt x="4134" y="2503"/>
                  </a:lnTo>
                  <a:lnTo>
                    <a:pt x="3481" y="4189"/>
                  </a:lnTo>
                  <a:lnTo>
                    <a:pt x="2883" y="5875"/>
                  </a:lnTo>
                  <a:lnTo>
                    <a:pt x="2339" y="7615"/>
                  </a:lnTo>
                  <a:lnTo>
                    <a:pt x="1849" y="9355"/>
                  </a:lnTo>
                  <a:lnTo>
                    <a:pt x="1414" y="11150"/>
                  </a:lnTo>
                  <a:lnTo>
                    <a:pt x="1033" y="12945"/>
                  </a:lnTo>
                  <a:lnTo>
                    <a:pt x="707" y="14740"/>
                  </a:lnTo>
                  <a:lnTo>
                    <a:pt x="435" y="16534"/>
                  </a:lnTo>
                  <a:lnTo>
                    <a:pt x="218" y="18329"/>
                  </a:lnTo>
                  <a:lnTo>
                    <a:pt x="109" y="20178"/>
                  </a:lnTo>
                  <a:lnTo>
                    <a:pt x="0" y="21973"/>
                  </a:lnTo>
                  <a:lnTo>
                    <a:pt x="0" y="23713"/>
                  </a:lnTo>
                  <a:lnTo>
                    <a:pt x="0" y="25399"/>
                  </a:lnTo>
                  <a:lnTo>
                    <a:pt x="109" y="27140"/>
                  </a:lnTo>
                  <a:lnTo>
                    <a:pt x="272" y="28826"/>
                  </a:lnTo>
                  <a:lnTo>
                    <a:pt x="435" y="29587"/>
                  </a:lnTo>
                  <a:lnTo>
                    <a:pt x="598" y="30349"/>
                  </a:lnTo>
                  <a:lnTo>
                    <a:pt x="816" y="31056"/>
                  </a:lnTo>
                  <a:lnTo>
                    <a:pt x="1088" y="31763"/>
                  </a:lnTo>
                  <a:lnTo>
                    <a:pt x="1414" y="32470"/>
                  </a:lnTo>
                  <a:lnTo>
                    <a:pt x="1795" y="33122"/>
                  </a:lnTo>
                  <a:lnTo>
                    <a:pt x="2230" y="33775"/>
                  </a:lnTo>
                  <a:lnTo>
                    <a:pt x="2719" y="34373"/>
                  </a:lnTo>
                  <a:lnTo>
                    <a:pt x="3263" y="34808"/>
                  </a:lnTo>
                  <a:lnTo>
                    <a:pt x="3807" y="35243"/>
                  </a:lnTo>
                  <a:lnTo>
                    <a:pt x="4405" y="35624"/>
                  </a:lnTo>
                  <a:lnTo>
                    <a:pt x="5004" y="35896"/>
                  </a:lnTo>
                  <a:lnTo>
                    <a:pt x="5656" y="36168"/>
                  </a:lnTo>
                  <a:lnTo>
                    <a:pt x="6309" y="36386"/>
                  </a:lnTo>
                  <a:lnTo>
                    <a:pt x="7016" y="36494"/>
                  </a:lnTo>
                  <a:lnTo>
                    <a:pt x="7669" y="36603"/>
                  </a:lnTo>
                  <a:lnTo>
                    <a:pt x="8376" y="36658"/>
                  </a:lnTo>
                  <a:lnTo>
                    <a:pt x="9083" y="36658"/>
                  </a:lnTo>
                  <a:lnTo>
                    <a:pt x="9790" y="36603"/>
                  </a:lnTo>
                  <a:lnTo>
                    <a:pt x="10497" y="36549"/>
                  </a:lnTo>
                  <a:lnTo>
                    <a:pt x="11149" y="36386"/>
                  </a:lnTo>
                  <a:lnTo>
                    <a:pt x="11857" y="36222"/>
                  </a:lnTo>
                  <a:lnTo>
                    <a:pt x="12509" y="36005"/>
                  </a:lnTo>
                  <a:lnTo>
                    <a:pt x="13162" y="35787"/>
                  </a:lnTo>
                  <a:lnTo>
                    <a:pt x="13869" y="35461"/>
                  </a:lnTo>
                  <a:lnTo>
                    <a:pt x="14521" y="35080"/>
                  </a:lnTo>
                  <a:lnTo>
                    <a:pt x="15174" y="34645"/>
                  </a:lnTo>
                  <a:lnTo>
                    <a:pt x="15827" y="34210"/>
                  </a:lnTo>
                  <a:lnTo>
                    <a:pt x="16479" y="33721"/>
                  </a:lnTo>
                  <a:lnTo>
                    <a:pt x="17132" y="33231"/>
                  </a:lnTo>
                  <a:lnTo>
                    <a:pt x="17730" y="32687"/>
                  </a:lnTo>
                  <a:lnTo>
                    <a:pt x="18274" y="32089"/>
                  </a:lnTo>
                  <a:lnTo>
                    <a:pt x="18764" y="31491"/>
                  </a:lnTo>
                  <a:lnTo>
                    <a:pt x="19199" y="30838"/>
                  </a:lnTo>
                  <a:lnTo>
                    <a:pt x="19960" y="29533"/>
                  </a:lnTo>
                  <a:lnTo>
                    <a:pt x="21374" y="26868"/>
                  </a:lnTo>
                  <a:lnTo>
                    <a:pt x="21755" y="26215"/>
                  </a:lnTo>
                  <a:lnTo>
                    <a:pt x="21918" y="25889"/>
                  </a:lnTo>
                  <a:lnTo>
                    <a:pt x="21973" y="25508"/>
                  </a:lnTo>
                  <a:lnTo>
                    <a:pt x="21973" y="25399"/>
                  </a:lnTo>
                  <a:lnTo>
                    <a:pt x="21918" y="25291"/>
                  </a:lnTo>
                  <a:lnTo>
                    <a:pt x="21809" y="25236"/>
                  </a:lnTo>
                  <a:lnTo>
                    <a:pt x="21592" y="25236"/>
                  </a:lnTo>
                  <a:lnTo>
                    <a:pt x="21537" y="25291"/>
                  </a:lnTo>
                  <a:lnTo>
                    <a:pt x="21483" y="25399"/>
                  </a:lnTo>
                  <a:lnTo>
                    <a:pt x="21429" y="25508"/>
                  </a:lnTo>
                  <a:lnTo>
                    <a:pt x="21429" y="25671"/>
                  </a:lnTo>
                  <a:lnTo>
                    <a:pt x="21320" y="25835"/>
                  </a:lnTo>
                  <a:lnTo>
                    <a:pt x="21157" y="26161"/>
                  </a:lnTo>
                  <a:lnTo>
                    <a:pt x="20776" y="26868"/>
                  </a:lnTo>
                  <a:lnTo>
                    <a:pt x="20123" y="28119"/>
                  </a:lnTo>
                  <a:lnTo>
                    <a:pt x="19471" y="29370"/>
                  </a:lnTo>
                  <a:lnTo>
                    <a:pt x="18764" y="30566"/>
                  </a:lnTo>
                  <a:lnTo>
                    <a:pt x="18329" y="31164"/>
                  </a:lnTo>
                  <a:lnTo>
                    <a:pt x="17839" y="31763"/>
                  </a:lnTo>
                  <a:lnTo>
                    <a:pt x="17295" y="32307"/>
                  </a:lnTo>
                  <a:lnTo>
                    <a:pt x="16751" y="32850"/>
                  </a:lnTo>
                  <a:lnTo>
                    <a:pt x="16153" y="33340"/>
                  </a:lnTo>
                  <a:lnTo>
                    <a:pt x="15555" y="33775"/>
                  </a:lnTo>
                  <a:lnTo>
                    <a:pt x="14902" y="34210"/>
                  </a:lnTo>
                  <a:lnTo>
                    <a:pt x="14250" y="34591"/>
                  </a:lnTo>
                  <a:lnTo>
                    <a:pt x="13706" y="34917"/>
                  </a:lnTo>
                  <a:lnTo>
                    <a:pt x="13107" y="35189"/>
                  </a:lnTo>
                  <a:lnTo>
                    <a:pt x="12509" y="35461"/>
                  </a:lnTo>
                  <a:lnTo>
                    <a:pt x="11911" y="35679"/>
                  </a:lnTo>
                  <a:lnTo>
                    <a:pt x="11258" y="35842"/>
                  </a:lnTo>
                  <a:lnTo>
                    <a:pt x="10606" y="35950"/>
                  </a:lnTo>
                  <a:lnTo>
                    <a:pt x="9953" y="36059"/>
                  </a:lnTo>
                  <a:lnTo>
                    <a:pt x="9300" y="36114"/>
                  </a:lnTo>
                  <a:lnTo>
                    <a:pt x="8648" y="36168"/>
                  </a:lnTo>
                  <a:lnTo>
                    <a:pt x="7995" y="36114"/>
                  </a:lnTo>
                  <a:lnTo>
                    <a:pt x="7342" y="36059"/>
                  </a:lnTo>
                  <a:lnTo>
                    <a:pt x="6744" y="35950"/>
                  </a:lnTo>
                  <a:lnTo>
                    <a:pt x="6091" y="35787"/>
                  </a:lnTo>
                  <a:lnTo>
                    <a:pt x="5493" y="35570"/>
                  </a:lnTo>
                  <a:lnTo>
                    <a:pt x="4895" y="35298"/>
                  </a:lnTo>
                  <a:lnTo>
                    <a:pt x="4297" y="34972"/>
                  </a:lnTo>
                  <a:lnTo>
                    <a:pt x="3698" y="34482"/>
                  </a:lnTo>
                  <a:lnTo>
                    <a:pt x="3155" y="33993"/>
                  </a:lnTo>
                  <a:lnTo>
                    <a:pt x="2665" y="33449"/>
                  </a:lnTo>
                  <a:lnTo>
                    <a:pt x="2284" y="32905"/>
                  </a:lnTo>
                  <a:lnTo>
                    <a:pt x="1904" y="32307"/>
                  </a:lnTo>
                  <a:lnTo>
                    <a:pt x="1577" y="31654"/>
                  </a:lnTo>
                  <a:lnTo>
                    <a:pt x="1360" y="30947"/>
                  </a:lnTo>
                  <a:lnTo>
                    <a:pt x="1142" y="30240"/>
                  </a:lnTo>
                  <a:lnTo>
                    <a:pt x="979" y="29533"/>
                  </a:lnTo>
                  <a:lnTo>
                    <a:pt x="816" y="28826"/>
                  </a:lnTo>
                  <a:lnTo>
                    <a:pt x="653" y="27357"/>
                  </a:lnTo>
                  <a:lnTo>
                    <a:pt x="544" y="25889"/>
                  </a:lnTo>
                  <a:lnTo>
                    <a:pt x="544" y="24420"/>
                  </a:lnTo>
                  <a:lnTo>
                    <a:pt x="544" y="22734"/>
                  </a:lnTo>
                  <a:lnTo>
                    <a:pt x="598" y="21103"/>
                  </a:lnTo>
                  <a:lnTo>
                    <a:pt x="653" y="19417"/>
                  </a:lnTo>
                  <a:lnTo>
                    <a:pt x="816" y="17731"/>
                  </a:lnTo>
                  <a:lnTo>
                    <a:pt x="1033" y="16045"/>
                  </a:lnTo>
                  <a:lnTo>
                    <a:pt x="1305" y="14359"/>
                  </a:lnTo>
                  <a:lnTo>
                    <a:pt x="1577" y="12727"/>
                  </a:lnTo>
                  <a:lnTo>
                    <a:pt x="1958" y="11096"/>
                  </a:lnTo>
                  <a:lnTo>
                    <a:pt x="2393" y="9464"/>
                  </a:lnTo>
                  <a:lnTo>
                    <a:pt x="2828" y="7832"/>
                  </a:lnTo>
                  <a:lnTo>
                    <a:pt x="3318" y="6201"/>
                  </a:lnTo>
                  <a:lnTo>
                    <a:pt x="3916" y="4624"/>
                  </a:lnTo>
                  <a:lnTo>
                    <a:pt x="4514" y="2992"/>
                  </a:lnTo>
                  <a:lnTo>
                    <a:pt x="5167" y="1415"/>
                  </a:lnTo>
                  <a:lnTo>
                    <a:pt x="5330" y="1143"/>
                  </a:lnTo>
                  <a:lnTo>
                    <a:pt x="5548" y="762"/>
                  </a:lnTo>
                  <a:lnTo>
                    <a:pt x="5656" y="599"/>
                  </a:lnTo>
                  <a:lnTo>
                    <a:pt x="5765" y="545"/>
                  </a:lnTo>
                  <a:lnTo>
                    <a:pt x="5928" y="545"/>
                  </a:lnTo>
                  <a:lnTo>
                    <a:pt x="6037" y="653"/>
                  </a:lnTo>
                  <a:lnTo>
                    <a:pt x="6146" y="817"/>
                  </a:lnTo>
                  <a:lnTo>
                    <a:pt x="6146" y="980"/>
                  </a:lnTo>
                  <a:lnTo>
                    <a:pt x="6200" y="1360"/>
                  </a:lnTo>
                  <a:lnTo>
                    <a:pt x="6255" y="2285"/>
                  </a:lnTo>
                  <a:lnTo>
                    <a:pt x="6146" y="3155"/>
                  </a:lnTo>
                  <a:lnTo>
                    <a:pt x="6135" y="3213"/>
                  </a:lnTo>
                  <a:lnTo>
                    <a:pt x="6091" y="3373"/>
                  </a:lnTo>
                  <a:lnTo>
                    <a:pt x="5983" y="4025"/>
                  </a:lnTo>
                  <a:lnTo>
                    <a:pt x="5983" y="4134"/>
                  </a:lnTo>
                  <a:lnTo>
                    <a:pt x="6037" y="4243"/>
                  </a:lnTo>
                  <a:lnTo>
                    <a:pt x="6091" y="4297"/>
                  </a:lnTo>
                  <a:lnTo>
                    <a:pt x="6200" y="4352"/>
                  </a:lnTo>
                  <a:lnTo>
                    <a:pt x="6363" y="4352"/>
                  </a:lnTo>
                  <a:lnTo>
                    <a:pt x="6472" y="4243"/>
                  </a:lnTo>
                  <a:lnTo>
                    <a:pt x="6527" y="4189"/>
                  </a:lnTo>
                  <a:lnTo>
                    <a:pt x="6690" y="3264"/>
                  </a:lnTo>
                  <a:lnTo>
                    <a:pt x="6962" y="2394"/>
                  </a:lnTo>
                  <a:lnTo>
                    <a:pt x="7070" y="2067"/>
                  </a:lnTo>
                  <a:lnTo>
                    <a:pt x="7342" y="1578"/>
                  </a:lnTo>
                  <a:lnTo>
                    <a:pt x="7451" y="1360"/>
                  </a:lnTo>
                  <a:lnTo>
                    <a:pt x="7614" y="1197"/>
                  </a:lnTo>
                  <a:lnTo>
                    <a:pt x="7723" y="1143"/>
                  </a:lnTo>
                  <a:lnTo>
                    <a:pt x="7777" y="1143"/>
                  </a:lnTo>
                  <a:lnTo>
                    <a:pt x="7832" y="1252"/>
                  </a:lnTo>
                  <a:lnTo>
                    <a:pt x="7886" y="1360"/>
                  </a:lnTo>
                  <a:lnTo>
                    <a:pt x="7941" y="1524"/>
                  </a:lnTo>
                  <a:lnTo>
                    <a:pt x="7941" y="1796"/>
                  </a:lnTo>
                  <a:lnTo>
                    <a:pt x="7790" y="2652"/>
                  </a:lnTo>
                  <a:lnTo>
                    <a:pt x="7723" y="2829"/>
                  </a:lnTo>
                  <a:lnTo>
                    <a:pt x="7614" y="3318"/>
                  </a:lnTo>
                  <a:lnTo>
                    <a:pt x="7614" y="4025"/>
                  </a:lnTo>
                  <a:lnTo>
                    <a:pt x="7560" y="4678"/>
                  </a:lnTo>
                  <a:lnTo>
                    <a:pt x="7560" y="4787"/>
                  </a:lnTo>
                  <a:lnTo>
                    <a:pt x="7614" y="4896"/>
                  </a:lnTo>
                  <a:lnTo>
                    <a:pt x="7669" y="4950"/>
                  </a:lnTo>
                  <a:lnTo>
                    <a:pt x="7886" y="4950"/>
                  </a:lnTo>
                  <a:lnTo>
                    <a:pt x="7995" y="4896"/>
                  </a:lnTo>
                  <a:lnTo>
                    <a:pt x="8049" y="4787"/>
                  </a:lnTo>
                  <a:lnTo>
                    <a:pt x="8104" y="4678"/>
                  </a:lnTo>
                  <a:lnTo>
                    <a:pt x="8342" y="2733"/>
                  </a:lnTo>
                  <a:lnTo>
                    <a:pt x="8593" y="2231"/>
                  </a:lnTo>
                  <a:lnTo>
                    <a:pt x="8702" y="1959"/>
                  </a:lnTo>
                  <a:lnTo>
                    <a:pt x="8865" y="1687"/>
                  </a:lnTo>
                  <a:lnTo>
                    <a:pt x="8974" y="1632"/>
                  </a:lnTo>
                  <a:lnTo>
                    <a:pt x="9083" y="1524"/>
                  </a:lnTo>
                  <a:lnTo>
                    <a:pt x="9137" y="1578"/>
                  </a:lnTo>
                  <a:lnTo>
                    <a:pt x="9246" y="1687"/>
                  </a:lnTo>
                  <a:lnTo>
                    <a:pt x="9300" y="1904"/>
                  </a:lnTo>
                  <a:lnTo>
                    <a:pt x="9300" y="2122"/>
                  </a:lnTo>
                  <a:lnTo>
                    <a:pt x="9300" y="2394"/>
                  </a:lnTo>
                  <a:lnTo>
                    <a:pt x="9246" y="2938"/>
                  </a:lnTo>
                  <a:lnTo>
                    <a:pt x="9036" y="5142"/>
                  </a:lnTo>
                  <a:lnTo>
                    <a:pt x="9028" y="5167"/>
                  </a:lnTo>
                  <a:lnTo>
                    <a:pt x="9034" y="5168"/>
                  </a:lnTo>
                  <a:lnTo>
                    <a:pt x="9034" y="5168"/>
                  </a:lnTo>
                  <a:lnTo>
                    <a:pt x="9028" y="5222"/>
                  </a:lnTo>
                  <a:lnTo>
                    <a:pt x="9028" y="5331"/>
                  </a:lnTo>
                  <a:lnTo>
                    <a:pt x="9083" y="5439"/>
                  </a:lnTo>
                  <a:lnTo>
                    <a:pt x="9246" y="5494"/>
                  </a:lnTo>
                  <a:lnTo>
                    <a:pt x="9409" y="5439"/>
                  </a:lnTo>
                  <a:lnTo>
                    <a:pt x="9518" y="5385"/>
                  </a:lnTo>
                  <a:lnTo>
                    <a:pt x="9518" y="5331"/>
                  </a:lnTo>
                  <a:lnTo>
                    <a:pt x="9551" y="5220"/>
                  </a:lnTo>
                  <a:lnTo>
                    <a:pt x="9551" y="5220"/>
                  </a:lnTo>
                  <a:lnTo>
                    <a:pt x="9572" y="5222"/>
                  </a:lnTo>
                  <a:lnTo>
                    <a:pt x="9586" y="5100"/>
                  </a:lnTo>
                  <a:lnTo>
                    <a:pt x="9586" y="5100"/>
                  </a:lnTo>
                  <a:lnTo>
                    <a:pt x="9790" y="4406"/>
                  </a:lnTo>
                  <a:lnTo>
                    <a:pt x="10116" y="3482"/>
                  </a:lnTo>
                  <a:lnTo>
                    <a:pt x="10225" y="3155"/>
                  </a:lnTo>
                  <a:lnTo>
                    <a:pt x="10442" y="2611"/>
                  </a:lnTo>
                  <a:lnTo>
                    <a:pt x="10606" y="2339"/>
                  </a:lnTo>
                  <a:lnTo>
                    <a:pt x="10714" y="2176"/>
                  </a:lnTo>
                  <a:lnTo>
                    <a:pt x="10878" y="2122"/>
                  </a:lnTo>
                  <a:lnTo>
                    <a:pt x="10932" y="2122"/>
                  </a:lnTo>
                  <a:lnTo>
                    <a:pt x="10986" y="2176"/>
                  </a:lnTo>
                  <a:lnTo>
                    <a:pt x="11041" y="2339"/>
                  </a:lnTo>
                  <a:lnTo>
                    <a:pt x="11041" y="2557"/>
                  </a:lnTo>
                  <a:lnTo>
                    <a:pt x="10986" y="2938"/>
                  </a:lnTo>
                  <a:lnTo>
                    <a:pt x="10932" y="3971"/>
                  </a:lnTo>
                  <a:lnTo>
                    <a:pt x="10769" y="5983"/>
                  </a:lnTo>
                  <a:lnTo>
                    <a:pt x="10497" y="7996"/>
                  </a:lnTo>
                  <a:lnTo>
                    <a:pt x="10171" y="10008"/>
                  </a:lnTo>
                  <a:lnTo>
                    <a:pt x="9572" y="14033"/>
                  </a:lnTo>
                  <a:lnTo>
                    <a:pt x="9355" y="15990"/>
                  </a:lnTo>
                  <a:lnTo>
                    <a:pt x="9192" y="17948"/>
                  </a:lnTo>
                  <a:lnTo>
                    <a:pt x="9137" y="19961"/>
                  </a:lnTo>
                  <a:lnTo>
                    <a:pt x="9083" y="21919"/>
                  </a:lnTo>
                  <a:lnTo>
                    <a:pt x="9083" y="23877"/>
                  </a:lnTo>
                  <a:lnTo>
                    <a:pt x="9192" y="25889"/>
                  </a:lnTo>
                  <a:lnTo>
                    <a:pt x="9300" y="26487"/>
                  </a:lnTo>
                  <a:lnTo>
                    <a:pt x="9409" y="26759"/>
                  </a:lnTo>
                  <a:lnTo>
                    <a:pt x="9518" y="27085"/>
                  </a:lnTo>
                  <a:lnTo>
                    <a:pt x="9681" y="27303"/>
                  </a:lnTo>
                  <a:lnTo>
                    <a:pt x="9899" y="27521"/>
                  </a:lnTo>
                  <a:lnTo>
                    <a:pt x="10171" y="27629"/>
                  </a:lnTo>
                  <a:lnTo>
                    <a:pt x="10497" y="27684"/>
                  </a:lnTo>
                  <a:lnTo>
                    <a:pt x="10714" y="27684"/>
                  </a:lnTo>
                  <a:lnTo>
                    <a:pt x="10932" y="27629"/>
                  </a:lnTo>
                  <a:lnTo>
                    <a:pt x="11313" y="27466"/>
                  </a:lnTo>
                  <a:lnTo>
                    <a:pt x="11639" y="27194"/>
                  </a:lnTo>
                  <a:lnTo>
                    <a:pt x="11965" y="26868"/>
                  </a:lnTo>
                  <a:lnTo>
                    <a:pt x="12564" y="26052"/>
                  </a:lnTo>
                  <a:lnTo>
                    <a:pt x="13162" y="25236"/>
                  </a:lnTo>
                  <a:lnTo>
                    <a:pt x="13760" y="24366"/>
                  </a:lnTo>
                  <a:lnTo>
                    <a:pt x="14358" y="23442"/>
                  </a:lnTo>
                  <a:lnTo>
                    <a:pt x="14848" y="22517"/>
                  </a:lnTo>
                  <a:lnTo>
                    <a:pt x="15337" y="21592"/>
                  </a:lnTo>
                  <a:lnTo>
                    <a:pt x="15337" y="21484"/>
                  </a:lnTo>
                  <a:lnTo>
                    <a:pt x="15337" y="21375"/>
                  </a:lnTo>
                  <a:lnTo>
                    <a:pt x="15283" y="21266"/>
                  </a:lnTo>
                  <a:lnTo>
                    <a:pt x="15229" y="21212"/>
                  </a:lnTo>
                  <a:lnTo>
                    <a:pt x="15120" y="21157"/>
                  </a:lnTo>
                  <a:lnTo>
                    <a:pt x="15011" y="21157"/>
                  </a:lnTo>
                  <a:lnTo>
                    <a:pt x="14957" y="21212"/>
                  </a:lnTo>
                  <a:lnTo>
                    <a:pt x="14848" y="21320"/>
                  </a:lnTo>
                  <a:lnTo>
                    <a:pt x="13978" y="22952"/>
                  </a:lnTo>
                  <a:lnTo>
                    <a:pt x="13488" y="23768"/>
                  </a:lnTo>
                  <a:lnTo>
                    <a:pt x="12999" y="24584"/>
                  </a:lnTo>
                  <a:lnTo>
                    <a:pt x="12400" y="25399"/>
                  </a:lnTo>
                  <a:lnTo>
                    <a:pt x="11802" y="26161"/>
                  </a:lnTo>
                  <a:lnTo>
                    <a:pt x="11585" y="26487"/>
                  </a:lnTo>
                  <a:lnTo>
                    <a:pt x="11258" y="26813"/>
                  </a:lnTo>
                  <a:lnTo>
                    <a:pt x="11095" y="26977"/>
                  </a:lnTo>
                  <a:lnTo>
                    <a:pt x="10932" y="27085"/>
                  </a:lnTo>
                  <a:lnTo>
                    <a:pt x="10714" y="27140"/>
                  </a:lnTo>
                  <a:lnTo>
                    <a:pt x="10334" y="27140"/>
                  </a:lnTo>
                  <a:lnTo>
                    <a:pt x="10171" y="27031"/>
                  </a:lnTo>
                  <a:lnTo>
                    <a:pt x="10062" y="26922"/>
                  </a:lnTo>
                  <a:lnTo>
                    <a:pt x="9953" y="26759"/>
                  </a:lnTo>
                  <a:lnTo>
                    <a:pt x="9844" y="26433"/>
                  </a:lnTo>
                  <a:lnTo>
                    <a:pt x="9735" y="26106"/>
                  </a:lnTo>
                  <a:lnTo>
                    <a:pt x="9681" y="25182"/>
                  </a:lnTo>
                  <a:lnTo>
                    <a:pt x="9681" y="24257"/>
                  </a:lnTo>
                  <a:lnTo>
                    <a:pt x="9627" y="22245"/>
                  </a:lnTo>
                  <a:lnTo>
                    <a:pt x="9627" y="20233"/>
                  </a:lnTo>
                  <a:lnTo>
                    <a:pt x="9735" y="18220"/>
                  </a:lnTo>
                  <a:lnTo>
                    <a:pt x="9899" y="16208"/>
                  </a:lnTo>
                  <a:lnTo>
                    <a:pt x="10116" y="14196"/>
                  </a:lnTo>
                  <a:lnTo>
                    <a:pt x="10388" y="12183"/>
                  </a:lnTo>
                  <a:lnTo>
                    <a:pt x="10986" y="8213"/>
                  </a:lnTo>
                  <a:lnTo>
                    <a:pt x="11258" y="6201"/>
                  </a:lnTo>
                  <a:lnTo>
                    <a:pt x="11476" y="4134"/>
                  </a:lnTo>
                  <a:lnTo>
                    <a:pt x="11530" y="3046"/>
                  </a:lnTo>
                  <a:lnTo>
                    <a:pt x="11530" y="2611"/>
                  </a:lnTo>
                  <a:lnTo>
                    <a:pt x="11530" y="2176"/>
                  </a:lnTo>
                  <a:lnTo>
                    <a:pt x="11421" y="1904"/>
                  </a:lnTo>
                  <a:lnTo>
                    <a:pt x="11313" y="1741"/>
                  </a:lnTo>
                  <a:lnTo>
                    <a:pt x="11204" y="1632"/>
                  </a:lnTo>
                  <a:lnTo>
                    <a:pt x="11041" y="1578"/>
                  </a:lnTo>
                  <a:lnTo>
                    <a:pt x="10878" y="1524"/>
                  </a:lnTo>
                  <a:lnTo>
                    <a:pt x="10769" y="1578"/>
                  </a:lnTo>
                  <a:lnTo>
                    <a:pt x="10551" y="1632"/>
                  </a:lnTo>
                  <a:lnTo>
                    <a:pt x="10388" y="1741"/>
                  </a:lnTo>
                  <a:lnTo>
                    <a:pt x="10225" y="1850"/>
                  </a:lnTo>
                  <a:lnTo>
                    <a:pt x="10007" y="2231"/>
                  </a:lnTo>
                  <a:lnTo>
                    <a:pt x="9844" y="2666"/>
                  </a:lnTo>
                  <a:lnTo>
                    <a:pt x="9807" y="2753"/>
                  </a:lnTo>
                  <a:lnTo>
                    <a:pt x="9844" y="2231"/>
                  </a:lnTo>
                  <a:lnTo>
                    <a:pt x="9844" y="1959"/>
                  </a:lnTo>
                  <a:lnTo>
                    <a:pt x="9790" y="1687"/>
                  </a:lnTo>
                  <a:lnTo>
                    <a:pt x="9681" y="1469"/>
                  </a:lnTo>
                  <a:lnTo>
                    <a:pt x="9518" y="1252"/>
                  </a:lnTo>
                  <a:lnTo>
                    <a:pt x="9355" y="1088"/>
                  </a:lnTo>
                  <a:lnTo>
                    <a:pt x="9192" y="1034"/>
                  </a:lnTo>
                  <a:lnTo>
                    <a:pt x="8974" y="1034"/>
                  </a:lnTo>
                  <a:lnTo>
                    <a:pt x="8811" y="1088"/>
                  </a:lnTo>
                  <a:lnTo>
                    <a:pt x="8648" y="1197"/>
                  </a:lnTo>
                  <a:lnTo>
                    <a:pt x="8485" y="1306"/>
                  </a:lnTo>
                  <a:lnTo>
                    <a:pt x="8430" y="1401"/>
                  </a:lnTo>
                  <a:lnTo>
                    <a:pt x="8430" y="1252"/>
                  </a:lnTo>
                  <a:lnTo>
                    <a:pt x="8376" y="1034"/>
                  </a:lnTo>
                  <a:lnTo>
                    <a:pt x="8267" y="871"/>
                  </a:lnTo>
                  <a:lnTo>
                    <a:pt x="8158" y="762"/>
                  </a:lnTo>
                  <a:lnTo>
                    <a:pt x="7941" y="653"/>
                  </a:lnTo>
                  <a:lnTo>
                    <a:pt x="7723" y="599"/>
                  </a:lnTo>
                  <a:lnTo>
                    <a:pt x="7506" y="599"/>
                  </a:lnTo>
                  <a:lnTo>
                    <a:pt x="7342" y="708"/>
                  </a:lnTo>
                  <a:lnTo>
                    <a:pt x="7179" y="817"/>
                  </a:lnTo>
                  <a:lnTo>
                    <a:pt x="6907" y="1197"/>
                  </a:lnTo>
                  <a:lnTo>
                    <a:pt x="6744" y="1483"/>
                  </a:lnTo>
                  <a:lnTo>
                    <a:pt x="6744" y="1483"/>
                  </a:lnTo>
                  <a:lnTo>
                    <a:pt x="6744" y="1088"/>
                  </a:lnTo>
                  <a:lnTo>
                    <a:pt x="6635" y="653"/>
                  </a:lnTo>
                  <a:lnTo>
                    <a:pt x="6527" y="381"/>
                  </a:lnTo>
                  <a:lnTo>
                    <a:pt x="6309" y="164"/>
                  </a:lnTo>
                  <a:lnTo>
                    <a:pt x="6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4"/>
            <p:cNvSpPr/>
            <p:nvPr/>
          </p:nvSpPr>
          <p:spPr>
            <a:xfrm>
              <a:off x="1440236" y="3365060"/>
              <a:ext cx="67002" cy="39793"/>
            </a:xfrm>
            <a:custGeom>
              <a:avLst/>
              <a:gdLst/>
              <a:ahLst/>
              <a:cxnLst/>
              <a:rect l="l" t="t" r="r" b="b"/>
              <a:pathLst>
                <a:path w="3482" h="2068" extrusionOk="0">
                  <a:moveTo>
                    <a:pt x="1415" y="1"/>
                  </a:moveTo>
                  <a:lnTo>
                    <a:pt x="1143" y="109"/>
                  </a:lnTo>
                  <a:lnTo>
                    <a:pt x="871" y="273"/>
                  </a:lnTo>
                  <a:lnTo>
                    <a:pt x="653" y="436"/>
                  </a:lnTo>
                  <a:lnTo>
                    <a:pt x="436" y="653"/>
                  </a:lnTo>
                  <a:lnTo>
                    <a:pt x="272" y="925"/>
                  </a:lnTo>
                  <a:lnTo>
                    <a:pt x="109" y="1197"/>
                  </a:lnTo>
                  <a:lnTo>
                    <a:pt x="55" y="1469"/>
                  </a:lnTo>
                  <a:lnTo>
                    <a:pt x="1" y="1795"/>
                  </a:lnTo>
                  <a:lnTo>
                    <a:pt x="55" y="1904"/>
                  </a:lnTo>
                  <a:lnTo>
                    <a:pt x="109" y="1959"/>
                  </a:lnTo>
                  <a:lnTo>
                    <a:pt x="218" y="2013"/>
                  </a:lnTo>
                  <a:lnTo>
                    <a:pt x="272" y="2067"/>
                  </a:lnTo>
                  <a:lnTo>
                    <a:pt x="381" y="2013"/>
                  </a:lnTo>
                  <a:lnTo>
                    <a:pt x="490" y="1959"/>
                  </a:lnTo>
                  <a:lnTo>
                    <a:pt x="544" y="1904"/>
                  </a:lnTo>
                  <a:lnTo>
                    <a:pt x="544" y="1795"/>
                  </a:lnTo>
                  <a:lnTo>
                    <a:pt x="599" y="1578"/>
                  </a:lnTo>
                  <a:lnTo>
                    <a:pt x="653" y="1360"/>
                  </a:lnTo>
                  <a:lnTo>
                    <a:pt x="708" y="1143"/>
                  </a:lnTo>
                  <a:lnTo>
                    <a:pt x="871" y="980"/>
                  </a:lnTo>
                  <a:lnTo>
                    <a:pt x="980" y="816"/>
                  </a:lnTo>
                  <a:lnTo>
                    <a:pt x="1143" y="708"/>
                  </a:lnTo>
                  <a:lnTo>
                    <a:pt x="1360" y="599"/>
                  </a:lnTo>
                  <a:lnTo>
                    <a:pt x="1578" y="544"/>
                  </a:lnTo>
                  <a:lnTo>
                    <a:pt x="1795" y="490"/>
                  </a:lnTo>
                  <a:lnTo>
                    <a:pt x="2013" y="544"/>
                  </a:lnTo>
                  <a:lnTo>
                    <a:pt x="2176" y="599"/>
                  </a:lnTo>
                  <a:lnTo>
                    <a:pt x="2394" y="653"/>
                  </a:lnTo>
                  <a:lnTo>
                    <a:pt x="2557" y="816"/>
                  </a:lnTo>
                  <a:lnTo>
                    <a:pt x="2720" y="925"/>
                  </a:lnTo>
                  <a:lnTo>
                    <a:pt x="2883" y="1088"/>
                  </a:lnTo>
                  <a:lnTo>
                    <a:pt x="2937" y="1306"/>
                  </a:lnTo>
                  <a:lnTo>
                    <a:pt x="3046" y="1360"/>
                  </a:lnTo>
                  <a:lnTo>
                    <a:pt x="3101" y="1415"/>
                  </a:lnTo>
                  <a:lnTo>
                    <a:pt x="3209" y="1415"/>
                  </a:lnTo>
                  <a:lnTo>
                    <a:pt x="3318" y="1360"/>
                  </a:lnTo>
                  <a:lnTo>
                    <a:pt x="3427" y="1306"/>
                  </a:lnTo>
                  <a:lnTo>
                    <a:pt x="3427" y="1197"/>
                  </a:lnTo>
                  <a:lnTo>
                    <a:pt x="3481" y="1143"/>
                  </a:lnTo>
                  <a:lnTo>
                    <a:pt x="3427" y="1034"/>
                  </a:lnTo>
                  <a:lnTo>
                    <a:pt x="3264" y="762"/>
                  </a:lnTo>
                  <a:lnTo>
                    <a:pt x="3101" y="544"/>
                  </a:lnTo>
                  <a:lnTo>
                    <a:pt x="2829" y="327"/>
                  </a:lnTo>
                  <a:lnTo>
                    <a:pt x="2611" y="164"/>
                  </a:lnTo>
                  <a:lnTo>
                    <a:pt x="2339" y="55"/>
                  </a:lnTo>
                  <a:lnTo>
                    <a:pt x="20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4"/>
            <p:cNvSpPr/>
            <p:nvPr/>
          </p:nvSpPr>
          <p:spPr>
            <a:xfrm>
              <a:off x="1565813" y="3330520"/>
              <a:ext cx="57593" cy="52359"/>
            </a:xfrm>
            <a:custGeom>
              <a:avLst/>
              <a:gdLst/>
              <a:ahLst/>
              <a:cxnLst/>
              <a:rect l="l" t="t" r="r" b="b"/>
              <a:pathLst>
                <a:path w="2993" h="2721" extrusionOk="0">
                  <a:moveTo>
                    <a:pt x="1361" y="1"/>
                  </a:moveTo>
                  <a:lnTo>
                    <a:pt x="1143" y="55"/>
                  </a:lnTo>
                  <a:lnTo>
                    <a:pt x="871" y="164"/>
                  </a:lnTo>
                  <a:lnTo>
                    <a:pt x="654" y="273"/>
                  </a:lnTo>
                  <a:lnTo>
                    <a:pt x="490" y="436"/>
                  </a:lnTo>
                  <a:lnTo>
                    <a:pt x="327" y="653"/>
                  </a:lnTo>
                  <a:lnTo>
                    <a:pt x="219" y="925"/>
                  </a:lnTo>
                  <a:lnTo>
                    <a:pt x="110" y="1143"/>
                  </a:lnTo>
                  <a:lnTo>
                    <a:pt x="55" y="1469"/>
                  </a:lnTo>
                  <a:lnTo>
                    <a:pt x="1" y="1796"/>
                  </a:lnTo>
                  <a:lnTo>
                    <a:pt x="55" y="2448"/>
                  </a:lnTo>
                  <a:lnTo>
                    <a:pt x="55" y="2557"/>
                  </a:lnTo>
                  <a:lnTo>
                    <a:pt x="110" y="2666"/>
                  </a:lnTo>
                  <a:lnTo>
                    <a:pt x="219" y="2720"/>
                  </a:lnTo>
                  <a:lnTo>
                    <a:pt x="382" y="2720"/>
                  </a:lnTo>
                  <a:lnTo>
                    <a:pt x="490" y="2666"/>
                  </a:lnTo>
                  <a:lnTo>
                    <a:pt x="545" y="2557"/>
                  </a:lnTo>
                  <a:lnTo>
                    <a:pt x="599" y="2448"/>
                  </a:lnTo>
                  <a:lnTo>
                    <a:pt x="545" y="1959"/>
                  </a:lnTo>
                  <a:lnTo>
                    <a:pt x="599" y="1415"/>
                  </a:lnTo>
                  <a:lnTo>
                    <a:pt x="708" y="1143"/>
                  </a:lnTo>
                  <a:lnTo>
                    <a:pt x="817" y="925"/>
                  </a:lnTo>
                  <a:lnTo>
                    <a:pt x="980" y="708"/>
                  </a:lnTo>
                  <a:lnTo>
                    <a:pt x="1198" y="599"/>
                  </a:lnTo>
                  <a:lnTo>
                    <a:pt x="1415" y="545"/>
                  </a:lnTo>
                  <a:lnTo>
                    <a:pt x="1633" y="545"/>
                  </a:lnTo>
                  <a:lnTo>
                    <a:pt x="1796" y="653"/>
                  </a:lnTo>
                  <a:lnTo>
                    <a:pt x="1959" y="762"/>
                  </a:lnTo>
                  <a:lnTo>
                    <a:pt x="2176" y="980"/>
                  </a:lnTo>
                  <a:lnTo>
                    <a:pt x="2285" y="1252"/>
                  </a:lnTo>
                  <a:lnTo>
                    <a:pt x="2503" y="1741"/>
                  </a:lnTo>
                  <a:lnTo>
                    <a:pt x="2557" y="1850"/>
                  </a:lnTo>
                  <a:lnTo>
                    <a:pt x="2612" y="1904"/>
                  </a:lnTo>
                  <a:lnTo>
                    <a:pt x="2720" y="1959"/>
                  </a:lnTo>
                  <a:lnTo>
                    <a:pt x="2829" y="1959"/>
                  </a:lnTo>
                  <a:lnTo>
                    <a:pt x="2884" y="1904"/>
                  </a:lnTo>
                  <a:lnTo>
                    <a:pt x="2992" y="1850"/>
                  </a:lnTo>
                  <a:lnTo>
                    <a:pt x="2992" y="1741"/>
                  </a:lnTo>
                  <a:lnTo>
                    <a:pt x="2992" y="1632"/>
                  </a:lnTo>
                  <a:lnTo>
                    <a:pt x="2829" y="1089"/>
                  </a:lnTo>
                  <a:lnTo>
                    <a:pt x="2557" y="599"/>
                  </a:lnTo>
                  <a:lnTo>
                    <a:pt x="2340" y="436"/>
                  </a:lnTo>
                  <a:lnTo>
                    <a:pt x="2176" y="218"/>
                  </a:lnTo>
                  <a:lnTo>
                    <a:pt x="1905" y="110"/>
                  </a:lnTo>
                  <a:lnTo>
                    <a:pt x="16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4"/>
            <p:cNvSpPr/>
            <p:nvPr/>
          </p:nvSpPr>
          <p:spPr>
            <a:xfrm>
              <a:off x="1524999" y="3440414"/>
              <a:ext cx="73275" cy="47106"/>
            </a:xfrm>
            <a:custGeom>
              <a:avLst/>
              <a:gdLst/>
              <a:ahLst/>
              <a:cxnLst/>
              <a:rect l="l" t="t" r="r" b="b"/>
              <a:pathLst>
                <a:path w="3808" h="2448" extrusionOk="0">
                  <a:moveTo>
                    <a:pt x="3536" y="0"/>
                  </a:moveTo>
                  <a:lnTo>
                    <a:pt x="3427" y="55"/>
                  </a:lnTo>
                  <a:lnTo>
                    <a:pt x="3319" y="109"/>
                  </a:lnTo>
                  <a:lnTo>
                    <a:pt x="3264" y="164"/>
                  </a:lnTo>
                  <a:lnTo>
                    <a:pt x="3264" y="272"/>
                  </a:lnTo>
                  <a:lnTo>
                    <a:pt x="3264" y="544"/>
                  </a:lnTo>
                  <a:lnTo>
                    <a:pt x="3210" y="816"/>
                  </a:lnTo>
                  <a:lnTo>
                    <a:pt x="3155" y="1034"/>
                  </a:lnTo>
                  <a:lnTo>
                    <a:pt x="3047" y="1306"/>
                  </a:lnTo>
                  <a:lnTo>
                    <a:pt x="2883" y="1469"/>
                  </a:lnTo>
                  <a:lnTo>
                    <a:pt x="2666" y="1686"/>
                  </a:lnTo>
                  <a:lnTo>
                    <a:pt x="2448" y="1795"/>
                  </a:lnTo>
                  <a:lnTo>
                    <a:pt x="2231" y="1904"/>
                  </a:lnTo>
                  <a:lnTo>
                    <a:pt x="1959" y="1958"/>
                  </a:lnTo>
                  <a:lnTo>
                    <a:pt x="1687" y="1904"/>
                  </a:lnTo>
                  <a:lnTo>
                    <a:pt x="1469" y="1850"/>
                  </a:lnTo>
                  <a:lnTo>
                    <a:pt x="1197" y="1795"/>
                  </a:lnTo>
                  <a:lnTo>
                    <a:pt x="980" y="1632"/>
                  </a:lnTo>
                  <a:lnTo>
                    <a:pt x="817" y="1469"/>
                  </a:lnTo>
                  <a:lnTo>
                    <a:pt x="654" y="1251"/>
                  </a:lnTo>
                  <a:lnTo>
                    <a:pt x="490" y="1034"/>
                  </a:lnTo>
                  <a:lnTo>
                    <a:pt x="436" y="979"/>
                  </a:lnTo>
                  <a:lnTo>
                    <a:pt x="327" y="925"/>
                  </a:lnTo>
                  <a:lnTo>
                    <a:pt x="164" y="925"/>
                  </a:lnTo>
                  <a:lnTo>
                    <a:pt x="55" y="1034"/>
                  </a:lnTo>
                  <a:lnTo>
                    <a:pt x="1" y="1088"/>
                  </a:lnTo>
                  <a:lnTo>
                    <a:pt x="1" y="1197"/>
                  </a:lnTo>
                  <a:lnTo>
                    <a:pt x="55" y="1306"/>
                  </a:lnTo>
                  <a:lnTo>
                    <a:pt x="218" y="1632"/>
                  </a:lnTo>
                  <a:lnTo>
                    <a:pt x="436" y="1850"/>
                  </a:lnTo>
                  <a:lnTo>
                    <a:pt x="708" y="2067"/>
                  </a:lnTo>
                  <a:lnTo>
                    <a:pt x="980" y="2285"/>
                  </a:lnTo>
                  <a:lnTo>
                    <a:pt x="1306" y="2393"/>
                  </a:lnTo>
                  <a:lnTo>
                    <a:pt x="1687" y="2448"/>
                  </a:lnTo>
                  <a:lnTo>
                    <a:pt x="2013" y="2448"/>
                  </a:lnTo>
                  <a:lnTo>
                    <a:pt x="2340" y="2393"/>
                  </a:lnTo>
                  <a:lnTo>
                    <a:pt x="2666" y="2285"/>
                  </a:lnTo>
                  <a:lnTo>
                    <a:pt x="2992" y="2122"/>
                  </a:lnTo>
                  <a:lnTo>
                    <a:pt x="3210" y="1850"/>
                  </a:lnTo>
                  <a:lnTo>
                    <a:pt x="3482" y="1578"/>
                  </a:lnTo>
                  <a:lnTo>
                    <a:pt x="3645" y="1306"/>
                  </a:lnTo>
                  <a:lnTo>
                    <a:pt x="3754" y="979"/>
                  </a:lnTo>
                  <a:lnTo>
                    <a:pt x="3808" y="653"/>
                  </a:lnTo>
                  <a:lnTo>
                    <a:pt x="3808" y="272"/>
                  </a:lnTo>
                  <a:lnTo>
                    <a:pt x="3754" y="164"/>
                  </a:lnTo>
                  <a:lnTo>
                    <a:pt x="3699" y="109"/>
                  </a:lnTo>
                  <a:lnTo>
                    <a:pt x="3645" y="55"/>
                  </a:lnTo>
                  <a:lnTo>
                    <a:pt x="35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4"/>
            <p:cNvSpPr/>
            <p:nvPr/>
          </p:nvSpPr>
          <p:spPr>
            <a:xfrm>
              <a:off x="1717578" y="3293902"/>
              <a:ext cx="442693" cy="360027"/>
            </a:xfrm>
            <a:custGeom>
              <a:avLst/>
              <a:gdLst/>
              <a:ahLst/>
              <a:cxnLst/>
              <a:rect l="l" t="t" r="r" b="b"/>
              <a:pathLst>
                <a:path w="23006" h="18710" extrusionOk="0">
                  <a:moveTo>
                    <a:pt x="12237" y="0"/>
                  </a:moveTo>
                  <a:lnTo>
                    <a:pt x="11367" y="55"/>
                  </a:lnTo>
                  <a:lnTo>
                    <a:pt x="10497" y="218"/>
                  </a:lnTo>
                  <a:lnTo>
                    <a:pt x="9627" y="435"/>
                  </a:lnTo>
                  <a:lnTo>
                    <a:pt x="8811" y="707"/>
                  </a:lnTo>
                  <a:lnTo>
                    <a:pt x="8049" y="1142"/>
                  </a:lnTo>
                  <a:lnTo>
                    <a:pt x="7342" y="1632"/>
                  </a:lnTo>
                  <a:lnTo>
                    <a:pt x="6799" y="2067"/>
                  </a:lnTo>
                  <a:lnTo>
                    <a:pt x="6309" y="2611"/>
                  </a:lnTo>
                  <a:lnTo>
                    <a:pt x="5874" y="3155"/>
                  </a:lnTo>
                  <a:lnTo>
                    <a:pt x="5493" y="3699"/>
                  </a:lnTo>
                  <a:lnTo>
                    <a:pt x="4677" y="4895"/>
                  </a:lnTo>
                  <a:lnTo>
                    <a:pt x="3916" y="6092"/>
                  </a:lnTo>
                  <a:lnTo>
                    <a:pt x="3318" y="6962"/>
                  </a:lnTo>
                  <a:lnTo>
                    <a:pt x="2665" y="7832"/>
                  </a:lnTo>
                  <a:lnTo>
                    <a:pt x="2012" y="8648"/>
                  </a:lnTo>
                  <a:lnTo>
                    <a:pt x="1414" y="9572"/>
                  </a:lnTo>
                  <a:lnTo>
                    <a:pt x="870" y="10497"/>
                  </a:lnTo>
                  <a:lnTo>
                    <a:pt x="598" y="10986"/>
                  </a:lnTo>
                  <a:lnTo>
                    <a:pt x="435" y="11476"/>
                  </a:lnTo>
                  <a:lnTo>
                    <a:pt x="218" y="11965"/>
                  </a:lnTo>
                  <a:lnTo>
                    <a:pt x="109" y="12509"/>
                  </a:lnTo>
                  <a:lnTo>
                    <a:pt x="0" y="13053"/>
                  </a:lnTo>
                  <a:lnTo>
                    <a:pt x="0" y="13597"/>
                  </a:lnTo>
                  <a:lnTo>
                    <a:pt x="0" y="14086"/>
                  </a:lnTo>
                  <a:lnTo>
                    <a:pt x="109" y="14630"/>
                  </a:lnTo>
                  <a:lnTo>
                    <a:pt x="218" y="15174"/>
                  </a:lnTo>
                  <a:lnTo>
                    <a:pt x="435" y="15664"/>
                  </a:lnTo>
                  <a:lnTo>
                    <a:pt x="707" y="16153"/>
                  </a:lnTo>
                  <a:lnTo>
                    <a:pt x="1033" y="16534"/>
                  </a:lnTo>
                  <a:lnTo>
                    <a:pt x="1414" y="16915"/>
                  </a:lnTo>
                  <a:lnTo>
                    <a:pt x="1849" y="17241"/>
                  </a:lnTo>
                  <a:lnTo>
                    <a:pt x="2176" y="17404"/>
                  </a:lnTo>
                  <a:lnTo>
                    <a:pt x="2502" y="17513"/>
                  </a:lnTo>
                  <a:lnTo>
                    <a:pt x="3209" y="17730"/>
                  </a:lnTo>
                  <a:lnTo>
                    <a:pt x="3916" y="17839"/>
                  </a:lnTo>
                  <a:lnTo>
                    <a:pt x="4623" y="17894"/>
                  </a:lnTo>
                  <a:lnTo>
                    <a:pt x="11041" y="18437"/>
                  </a:lnTo>
                  <a:lnTo>
                    <a:pt x="14413" y="18655"/>
                  </a:lnTo>
                  <a:lnTo>
                    <a:pt x="16044" y="18709"/>
                  </a:lnTo>
                  <a:lnTo>
                    <a:pt x="18383" y="18709"/>
                  </a:lnTo>
                  <a:lnTo>
                    <a:pt x="19090" y="18655"/>
                  </a:lnTo>
                  <a:lnTo>
                    <a:pt x="19743" y="18546"/>
                  </a:lnTo>
                  <a:lnTo>
                    <a:pt x="20341" y="18383"/>
                  </a:lnTo>
                  <a:lnTo>
                    <a:pt x="20994" y="18165"/>
                  </a:lnTo>
                  <a:lnTo>
                    <a:pt x="21592" y="17839"/>
                  </a:lnTo>
                  <a:lnTo>
                    <a:pt x="22081" y="17404"/>
                  </a:lnTo>
                  <a:lnTo>
                    <a:pt x="22299" y="17187"/>
                  </a:lnTo>
                  <a:lnTo>
                    <a:pt x="22516" y="16915"/>
                  </a:lnTo>
                  <a:lnTo>
                    <a:pt x="22734" y="16479"/>
                  </a:lnTo>
                  <a:lnTo>
                    <a:pt x="22897" y="16044"/>
                  </a:lnTo>
                  <a:lnTo>
                    <a:pt x="23006" y="15609"/>
                  </a:lnTo>
                  <a:lnTo>
                    <a:pt x="23006" y="15120"/>
                  </a:lnTo>
                  <a:lnTo>
                    <a:pt x="23006" y="14685"/>
                  </a:lnTo>
                  <a:lnTo>
                    <a:pt x="22952" y="14195"/>
                  </a:lnTo>
                  <a:lnTo>
                    <a:pt x="22897" y="13760"/>
                  </a:lnTo>
                  <a:lnTo>
                    <a:pt x="22788" y="13271"/>
                  </a:lnTo>
                  <a:lnTo>
                    <a:pt x="22462" y="12455"/>
                  </a:lnTo>
                  <a:lnTo>
                    <a:pt x="22081" y="11639"/>
                  </a:lnTo>
                  <a:lnTo>
                    <a:pt x="21266" y="10007"/>
                  </a:lnTo>
                  <a:lnTo>
                    <a:pt x="21102" y="9627"/>
                  </a:lnTo>
                  <a:lnTo>
                    <a:pt x="20994" y="9300"/>
                  </a:lnTo>
                  <a:lnTo>
                    <a:pt x="20885" y="8648"/>
                  </a:lnTo>
                  <a:lnTo>
                    <a:pt x="20776" y="7941"/>
                  </a:lnTo>
                  <a:lnTo>
                    <a:pt x="20613" y="7234"/>
                  </a:lnTo>
                  <a:lnTo>
                    <a:pt x="20232" y="5820"/>
                  </a:lnTo>
                  <a:lnTo>
                    <a:pt x="20069" y="5058"/>
                  </a:lnTo>
                  <a:lnTo>
                    <a:pt x="19797" y="4351"/>
                  </a:lnTo>
                  <a:lnTo>
                    <a:pt x="19580" y="3644"/>
                  </a:lnTo>
                  <a:lnTo>
                    <a:pt x="19199" y="2937"/>
                  </a:lnTo>
                  <a:lnTo>
                    <a:pt x="18818" y="2339"/>
                  </a:lnTo>
                  <a:lnTo>
                    <a:pt x="18546" y="2067"/>
                  </a:lnTo>
                  <a:lnTo>
                    <a:pt x="18274" y="1795"/>
                  </a:lnTo>
                  <a:lnTo>
                    <a:pt x="17839" y="1414"/>
                  </a:lnTo>
                  <a:lnTo>
                    <a:pt x="17350" y="1142"/>
                  </a:lnTo>
                  <a:lnTo>
                    <a:pt x="16806" y="870"/>
                  </a:lnTo>
                  <a:lnTo>
                    <a:pt x="16262" y="653"/>
                  </a:lnTo>
                  <a:lnTo>
                    <a:pt x="15718" y="435"/>
                  </a:lnTo>
                  <a:lnTo>
                    <a:pt x="15174" y="272"/>
                  </a:lnTo>
                  <a:lnTo>
                    <a:pt x="14032" y="109"/>
                  </a:lnTo>
                  <a:lnTo>
                    <a:pt x="131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4"/>
            <p:cNvSpPr/>
            <p:nvPr/>
          </p:nvSpPr>
          <p:spPr>
            <a:xfrm>
              <a:off x="1712344" y="3288668"/>
              <a:ext cx="453161" cy="371534"/>
            </a:xfrm>
            <a:custGeom>
              <a:avLst/>
              <a:gdLst/>
              <a:ahLst/>
              <a:cxnLst/>
              <a:rect l="l" t="t" r="r" b="b"/>
              <a:pathLst>
                <a:path w="23550" h="19308" extrusionOk="0">
                  <a:moveTo>
                    <a:pt x="13379" y="544"/>
                  </a:moveTo>
                  <a:lnTo>
                    <a:pt x="14195" y="599"/>
                  </a:lnTo>
                  <a:lnTo>
                    <a:pt x="14957" y="707"/>
                  </a:lnTo>
                  <a:lnTo>
                    <a:pt x="15718" y="871"/>
                  </a:lnTo>
                  <a:lnTo>
                    <a:pt x="16425" y="1142"/>
                  </a:lnTo>
                  <a:lnTo>
                    <a:pt x="17132" y="1469"/>
                  </a:lnTo>
                  <a:lnTo>
                    <a:pt x="17785" y="1849"/>
                  </a:lnTo>
                  <a:lnTo>
                    <a:pt x="18383" y="2285"/>
                  </a:lnTo>
                  <a:lnTo>
                    <a:pt x="18873" y="2828"/>
                  </a:lnTo>
                  <a:lnTo>
                    <a:pt x="19308" y="3427"/>
                  </a:lnTo>
                  <a:lnTo>
                    <a:pt x="19580" y="4079"/>
                  </a:lnTo>
                  <a:lnTo>
                    <a:pt x="19852" y="4732"/>
                  </a:lnTo>
                  <a:lnTo>
                    <a:pt x="20069" y="5385"/>
                  </a:lnTo>
                  <a:lnTo>
                    <a:pt x="20232" y="6092"/>
                  </a:lnTo>
                  <a:lnTo>
                    <a:pt x="20559" y="7506"/>
                  </a:lnTo>
                  <a:lnTo>
                    <a:pt x="20885" y="8974"/>
                  </a:lnTo>
                  <a:lnTo>
                    <a:pt x="21102" y="9790"/>
                  </a:lnTo>
                  <a:lnTo>
                    <a:pt x="21374" y="10551"/>
                  </a:lnTo>
                  <a:lnTo>
                    <a:pt x="22136" y="12020"/>
                  </a:lnTo>
                  <a:lnTo>
                    <a:pt x="22462" y="12836"/>
                  </a:lnTo>
                  <a:lnTo>
                    <a:pt x="22788" y="13651"/>
                  </a:lnTo>
                  <a:lnTo>
                    <a:pt x="22952" y="14358"/>
                  </a:lnTo>
                  <a:lnTo>
                    <a:pt x="23060" y="15174"/>
                  </a:lnTo>
                  <a:lnTo>
                    <a:pt x="23006" y="15555"/>
                  </a:lnTo>
                  <a:lnTo>
                    <a:pt x="22952" y="15936"/>
                  </a:lnTo>
                  <a:lnTo>
                    <a:pt x="22897" y="16316"/>
                  </a:lnTo>
                  <a:lnTo>
                    <a:pt x="22734" y="16643"/>
                  </a:lnTo>
                  <a:lnTo>
                    <a:pt x="22571" y="16969"/>
                  </a:lnTo>
                  <a:lnTo>
                    <a:pt x="22353" y="17295"/>
                  </a:lnTo>
                  <a:lnTo>
                    <a:pt x="22081" y="17567"/>
                  </a:lnTo>
                  <a:lnTo>
                    <a:pt x="21809" y="17785"/>
                  </a:lnTo>
                  <a:lnTo>
                    <a:pt x="21483" y="18002"/>
                  </a:lnTo>
                  <a:lnTo>
                    <a:pt x="21157" y="18166"/>
                  </a:lnTo>
                  <a:lnTo>
                    <a:pt x="20450" y="18437"/>
                  </a:lnTo>
                  <a:lnTo>
                    <a:pt x="19580" y="18655"/>
                  </a:lnTo>
                  <a:lnTo>
                    <a:pt x="18655" y="18709"/>
                  </a:lnTo>
                  <a:lnTo>
                    <a:pt x="17730" y="18764"/>
                  </a:lnTo>
                  <a:lnTo>
                    <a:pt x="16806" y="18764"/>
                  </a:lnTo>
                  <a:lnTo>
                    <a:pt x="15011" y="18655"/>
                  </a:lnTo>
                  <a:lnTo>
                    <a:pt x="13162" y="18546"/>
                  </a:lnTo>
                  <a:lnTo>
                    <a:pt x="5711" y="17948"/>
                  </a:lnTo>
                  <a:lnTo>
                    <a:pt x="4895" y="17894"/>
                  </a:lnTo>
                  <a:lnTo>
                    <a:pt x="4079" y="17839"/>
                  </a:lnTo>
                  <a:lnTo>
                    <a:pt x="3263" y="17676"/>
                  </a:lnTo>
                  <a:lnTo>
                    <a:pt x="2883" y="17567"/>
                  </a:lnTo>
                  <a:lnTo>
                    <a:pt x="2502" y="17404"/>
                  </a:lnTo>
                  <a:lnTo>
                    <a:pt x="2176" y="17241"/>
                  </a:lnTo>
                  <a:lnTo>
                    <a:pt x="1904" y="17023"/>
                  </a:lnTo>
                  <a:lnTo>
                    <a:pt x="1632" y="16806"/>
                  </a:lnTo>
                  <a:lnTo>
                    <a:pt x="1414" y="16534"/>
                  </a:lnTo>
                  <a:lnTo>
                    <a:pt x="1197" y="16262"/>
                  </a:lnTo>
                  <a:lnTo>
                    <a:pt x="979" y="15936"/>
                  </a:lnTo>
                  <a:lnTo>
                    <a:pt x="707" y="15283"/>
                  </a:lnTo>
                  <a:lnTo>
                    <a:pt x="598" y="14902"/>
                  </a:lnTo>
                  <a:lnTo>
                    <a:pt x="544" y="14467"/>
                  </a:lnTo>
                  <a:lnTo>
                    <a:pt x="544" y="14087"/>
                  </a:lnTo>
                  <a:lnTo>
                    <a:pt x="544" y="13706"/>
                  </a:lnTo>
                  <a:lnTo>
                    <a:pt x="653" y="12890"/>
                  </a:lnTo>
                  <a:lnTo>
                    <a:pt x="816" y="12129"/>
                  </a:lnTo>
                  <a:lnTo>
                    <a:pt x="1142" y="11367"/>
                  </a:lnTo>
                  <a:lnTo>
                    <a:pt x="1469" y="10660"/>
                  </a:lnTo>
                  <a:lnTo>
                    <a:pt x="1904" y="9953"/>
                  </a:lnTo>
                  <a:lnTo>
                    <a:pt x="2339" y="9300"/>
                  </a:lnTo>
                  <a:lnTo>
                    <a:pt x="3372" y="7941"/>
                  </a:lnTo>
                  <a:lnTo>
                    <a:pt x="4406" y="6527"/>
                  </a:lnTo>
                  <a:lnTo>
                    <a:pt x="5221" y="5221"/>
                  </a:lnTo>
                  <a:lnTo>
                    <a:pt x="6092" y="3916"/>
                  </a:lnTo>
                  <a:lnTo>
                    <a:pt x="6581" y="3318"/>
                  </a:lnTo>
                  <a:lnTo>
                    <a:pt x="7071" y="2720"/>
                  </a:lnTo>
                  <a:lnTo>
                    <a:pt x="7669" y="2176"/>
                  </a:lnTo>
                  <a:lnTo>
                    <a:pt x="8267" y="1741"/>
                  </a:lnTo>
                  <a:lnTo>
                    <a:pt x="8920" y="1360"/>
                  </a:lnTo>
                  <a:lnTo>
                    <a:pt x="9627" y="1034"/>
                  </a:lnTo>
                  <a:lnTo>
                    <a:pt x="10334" y="816"/>
                  </a:lnTo>
                  <a:lnTo>
                    <a:pt x="11095" y="653"/>
                  </a:lnTo>
                  <a:lnTo>
                    <a:pt x="11857" y="544"/>
                  </a:lnTo>
                  <a:close/>
                  <a:moveTo>
                    <a:pt x="12129" y="0"/>
                  </a:moveTo>
                  <a:lnTo>
                    <a:pt x="11313" y="109"/>
                  </a:lnTo>
                  <a:lnTo>
                    <a:pt x="10551" y="218"/>
                  </a:lnTo>
                  <a:lnTo>
                    <a:pt x="9790" y="435"/>
                  </a:lnTo>
                  <a:lnTo>
                    <a:pt x="9028" y="707"/>
                  </a:lnTo>
                  <a:lnTo>
                    <a:pt x="8321" y="1088"/>
                  </a:lnTo>
                  <a:lnTo>
                    <a:pt x="7669" y="1523"/>
                  </a:lnTo>
                  <a:lnTo>
                    <a:pt x="7071" y="2013"/>
                  </a:lnTo>
                  <a:lnTo>
                    <a:pt x="6472" y="2557"/>
                  </a:lnTo>
                  <a:lnTo>
                    <a:pt x="5983" y="3209"/>
                  </a:lnTo>
                  <a:lnTo>
                    <a:pt x="5493" y="3916"/>
                  </a:lnTo>
                  <a:lnTo>
                    <a:pt x="4569" y="5276"/>
                  </a:lnTo>
                  <a:lnTo>
                    <a:pt x="3590" y="6744"/>
                  </a:lnTo>
                  <a:lnTo>
                    <a:pt x="2502" y="8213"/>
                  </a:lnTo>
                  <a:lnTo>
                    <a:pt x="2013" y="8865"/>
                  </a:lnTo>
                  <a:lnTo>
                    <a:pt x="1523" y="9572"/>
                  </a:lnTo>
                  <a:lnTo>
                    <a:pt x="1034" y="10334"/>
                  </a:lnTo>
                  <a:lnTo>
                    <a:pt x="653" y="11150"/>
                  </a:lnTo>
                  <a:lnTo>
                    <a:pt x="327" y="11911"/>
                  </a:lnTo>
                  <a:lnTo>
                    <a:pt x="109" y="12781"/>
                  </a:lnTo>
                  <a:lnTo>
                    <a:pt x="55" y="13162"/>
                  </a:lnTo>
                  <a:lnTo>
                    <a:pt x="0" y="13597"/>
                  </a:lnTo>
                  <a:lnTo>
                    <a:pt x="0" y="14032"/>
                  </a:lnTo>
                  <a:lnTo>
                    <a:pt x="0" y="14467"/>
                  </a:lnTo>
                  <a:lnTo>
                    <a:pt x="163" y="15174"/>
                  </a:lnTo>
                  <a:lnTo>
                    <a:pt x="381" y="15881"/>
                  </a:lnTo>
                  <a:lnTo>
                    <a:pt x="707" y="16534"/>
                  </a:lnTo>
                  <a:lnTo>
                    <a:pt x="925" y="16806"/>
                  </a:lnTo>
                  <a:lnTo>
                    <a:pt x="1142" y="17078"/>
                  </a:lnTo>
                  <a:lnTo>
                    <a:pt x="1469" y="17350"/>
                  </a:lnTo>
                  <a:lnTo>
                    <a:pt x="1741" y="17567"/>
                  </a:lnTo>
                  <a:lnTo>
                    <a:pt x="2067" y="17785"/>
                  </a:lnTo>
                  <a:lnTo>
                    <a:pt x="2448" y="17948"/>
                  </a:lnTo>
                  <a:lnTo>
                    <a:pt x="3155" y="18166"/>
                  </a:lnTo>
                  <a:lnTo>
                    <a:pt x="3916" y="18329"/>
                  </a:lnTo>
                  <a:lnTo>
                    <a:pt x="4895" y="18437"/>
                  </a:lnTo>
                  <a:lnTo>
                    <a:pt x="5820" y="18546"/>
                  </a:lnTo>
                  <a:lnTo>
                    <a:pt x="7778" y="18655"/>
                  </a:lnTo>
                  <a:lnTo>
                    <a:pt x="11857" y="18981"/>
                  </a:lnTo>
                  <a:lnTo>
                    <a:pt x="13815" y="19145"/>
                  </a:lnTo>
                  <a:lnTo>
                    <a:pt x="15772" y="19253"/>
                  </a:lnTo>
                  <a:lnTo>
                    <a:pt x="17730" y="19308"/>
                  </a:lnTo>
                  <a:lnTo>
                    <a:pt x="18709" y="19253"/>
                  </a:lnTo>
                  <a:lnTo>
                    <a:pt x="19634" y="19145"/>
                  </a:lnTo>
                  <a:lnTo>
                    <a:pt x="20450" y="18981"/>
                  </a:lnTo>
                  <a:lnTo>
                    <a:pt x="21211" y="18764"/>
                  </a:lnTo>
                  <a:lnTo>
                    <a:pt x="21592" y="18546"/>
                  </a:lnTo>
                  <a:lnTo>
                    <a:pt x="21918" y="18383"/>
                  </a:lnTo>
                  <a:lnTo>
                    <a:pt x="22245" y="18111"/>
                  </a:lnTo>
                  <a:lnTo>
                    <a:pt x="22516" y="17839"/>
                  </a:lnTo>
                  <a:lnTo>
                    <a:pt x="22788" y="17567"/>
                  </a:lnTo>
                  <a:lnTo>
                    <a:pt x="23006" y="17241"/>
                  </a:lnTo>
                  <a:lnTo>
                    <a:pt x="23224" y="16915"/>
                  </a:lnTo>
                  <a:lnTo>
                    <a:pt x="23332" y="16588"/>
                  </a:lnTo>
                  <a:lnTo>
                    <a:pt x="23441" y="16208"/>
                  </a:lnTo>
                  <a:lnTo>
                    <a:pt x="23550" y="15827"/>
                  </a:lnTo>
                  <a:lnTo>
                    <a:pt x="23550" y="15446"/>
                  </a:lnTo>
                  <a:lnTo>
                    <a:pt x="23550" y="15066"/>
                  </a:lnTo>
                  <a:lnTo>
                    <a:pt x="23495" y="14250"/>
                  </a:lnTo>
                  <a:lnTo>
                    <a:pt x="23317" y="13627"/>
                  </a:lnTo>
                  <a:lnTo>
                    <a:pt x="23332" y="13597"/>
                  </a:lnTo>
                  <a:lnTo>
                    <a:pt x="23278" y="13488"/>
                  </a:lnTo>
                  <a:lnTo>
                    <a:pt x="22952" y="12618"/>
                  </a:lnTo>
                  <a:lnTo>
                    <a:pt x="22571" y="11802"/>
                  </a:lnTo>
                  <a:lnTo>
                    <a:pt x="21809" y="10171"/>
                  </a:lnTo>
                  <a:lnTo>
                    <a:pt x="21646" y="9790"/>
                  </a:lnTo>
                  <a:lnTo>
                    <a:pt x="21483" y="9355"/>
                  </a:lnTo>
                  <a:lnTo>
                    <a:pt x="21320" y="8430"/>
                  </a:lnTo>
                  <a:lnTo>
                    <a:pt x="21157" y="7614"/>
                  </a:lnTo>
                  <a:lnTo>
                    <a:pt x="20994" y="6853"/>
                  </a:lnTo>
                  <a:lnTo>
                    <a:pt x="20613" y="5385"/>
                  </a:lnTo>
                  <a:lnTo>
                    <a:pt x="20395" y="4678"/>
                  </a:lnTo>
                  <a:lnTo>
                    <a:pt x="20123" y="3971"/>
                  </a:lnTo>
                  <a:lnTo>
                    <a:pt x="19852" y="3318"/>
                  </a:lnTo>
                  <a:lnTo>
                    <a:pt x="19471" y="2720"/>
                  </a:lnTo>
                  <a:lnTo>
                    <a:pt x="18981" y="2121"/>
                  </a:lnTo>
                  <a:lnTo>
                    <a:pt x="18437" y="1632"/>
                  </a:lnTo>
                  <a:lnTo>
                    <a:pt x="17730" y="1197"/>
                  </a:lnTo>
                  <a:lnTo>
                    <a:pt x="17023" y="816"/>
                  </a:lnTo>
                  <a:lnTo>
                    <a:pt x="16262" y="490"/>
                  </a:lnTo>
                  <a:lnTo>
                    <a:pt x="15446" y="272"/>
                  </a:lnTo>
                  <a:lnTo>
                    <a:pt x="14630" y="109"/>
                  </a:lnTo>
                  <a:lnTo>
                    <a:pt x="13760" y="55"/>
                  </a:lnTo>
                  <a:lnTo>
                    <a:pt x="129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4"/>
            <p:cNvSpPr/>
            <p:nvPr/>
          </p:nvSpPr>
          <p:spPr>
            <a:xfrm>
              <a:off x="1703974" y="3671690"/>
              <a:ext cx="526417" cy="574581"/>
            </a:xfrm>
            <a:custGeom>
              <a:avLst/>
              <a:gdLst/>
              <a:ahLst/>
              <a:cxnLst/>
              <a:rect l="l" t="t" r="r" b="b"/>
              <a:pathLst>
                <a:path w="27357" h="29860" extrusionOk="0">
                  <a:moveTo>
                    <a:pt x="12128" y="1"/>
                  </a:moveTo>
                  <a:lnTo>
                    <a:pt x="10823" y="110"/>
                  </a:lnTo>
                  <a:lnTo>
                    <a:pt x="9681" y="273"/>
                  </a:lnTo>
                  <a:lnTo>
                    <a:pt x="9083" y="382"/>
                  </a:lnTo>
                  <a:lnTo>
                    <a:pt x="8484" y="545"/>
                  </a:lnTo>
                  <a:lnTo>
                    <a:pt x="7941" y="762"/>
                  </a:lnTo>
                  <a:lnTo>
                    <a:pt x="7397" y="980"/>
                  </a:lnTo>
                  <a:lnTo>
                    <a:pt x="6907" y="1306"/>
                  </a:lnTo>
                  <a:lnTo>
                    <a:pt x="6418" y="1687"/>
                  </a:lnTo>
                  <a:lnTo>
                    <a:pt x="5874" y="2176"/>
                  </a:lnTo>
                  <a:lnTo>
                    <a:pt x="5384" y="2775"/>
                  </a:lnTo>
                  <a:lnTo>
                    <a:pt x="4949" y="3427"/>
                  </a:lnTo>
                  <a:lnTo>
                    <a:pt x="4514" y="4080"/>
                  </a:lnTo>
                  <a:lnTo>
                    <a:pt x="3644" y="5440"/>
                  </a:lnTo>
                  <a:lnTo>
                    <a:pt x="2828" y="6854"/>
                  </a:lnTo>
                  <a:lnTo>
                    <a:pt x="1197" y="9791"/>
                  </a:lnTo>
                  <a:lnTo>
                    <a:pt x="707" y="10770"/>
                  </a:lnTo>
                  <a:lnTo>
                    <a:pt x="435" y="11313"/>
                  </a:lnTo>
                  <a:lnTo>
                    <a:pt x="272" y="11857"/>
                  </a:lnTo>
                  <a:lnTo>
                    <a:pt x="109" y="12401"/>
                  </a:lnTo>
                  <a:lnTo>
                    <a:pt x="0" y="12945"/>
                  </a:lnTo>
                  <a:lnTo>
                    <a:pt x="0" y="13489"/>
                  </a:lnTo>
                  <a:lnTo>
                    <a:pt x="109" y="14033"/>
                  </a:lnTo>
                  <a:lnTo>
                    <a:pt x="272" y="14522"/>
                  </a:lnTo>
                  <a:lnTo>
                    <a:pt x="435" y="14957"/>
                  </a:lnTo>
                  <a:lnTo>
                    <a:pt x="979" y="15882"/>
                  </a:lnTo>
                  <a:lnTo>
                    <a:pt x="1523" y="16752"/>
                  </a:lnTo>
                  <a:lnTo>
                    <a:pt x="1740" y="17242"/>
                  </a:lnTo>
                  <a:lnTo>
                    <a:pt x="1904" y="17731"/>
                  </a:lnTo>
                  <a:lnTo>
                    <a:pt x="2012" y="18112"/>
                  </a:lnTo>
                  <a:lnTo>
                    <a:pt x="2012" y="18492"/>
                  </a:lnTo>
                  <a:lnTo>
                    <a:pt x="2012" y="19254"/>
                  </a:lnTo>
                  <a:lnTo>
                    <a:pt x="1904" y="20015"/>
                  </a:lnTo>
                  <a:lnTo>
                    <a:pt x="1740" y="20777"/>
                  </a:lnTo>
                  <a:lnTo>
                    <a:pt x="1360" y="22626"/>
                  </a:lnTo>
                  <a:lnTo>
                    <a:pt x="1088" y="24475"/>
                  </a:lnTo>
                  <a:lnTo>
                    <a:pt x="925" y="26324"/>
                  </a:lnTo>
                  <a:lnTo>
                    <a:pt x="816" y="28173"/>
                  </a:lnTo>
                  <a:lnTo>
                    <a:pt x="816" y="28500"/>
                  </a:lnTo>
                  <a:lnTo>
                    <a:pt x="870" y="28717"/>
                  </a:lnTo>
                  <a:lnTo>
                    <a:pt x="979" y="28880"/>
                  </a:lnTo>
                  <a:lnTo>
                    <a:pt x="1142" y="29044"/>
                  </a:lnTo>
                  <a:lnTo>
                    <a:pt x="1305" y="29152"/>
                  </a:lnTo>
                  <a:lnTo>
                    <a:pt x="1523" y="29261"/>
                  </a:lnTo>
                  <a:lnTo>
                    <a:pt x="2012" y="29370"/>
                  </a:lnTo>
                  <a:lnTo>
                    <a:pt x="2556" y="29424"/>
                  </a:lnTo>
                  <a:lnTo>
                    <a:pt x="4134" y="29424"/>
                  </a:lnTo>
                  <a:lnTo>
                    <a:pt x="8811" y="29533"/>
                  </a:lnTo>
                  <a:lnTo>
                    <a:pt x="19416" y="29751"/>
                  </a:lnTo>
                  <a:lnTo>
                    <a:pt x="21809" y="29805"/>
                  </a:lnTo>
                  <a:lnTo>
                    <a:pt x="24202" y="29859"/>
                  </a:lnTo>
                  <a:lnTo>
                    <a:pt x="24257" y="29859"/>
                  </a:lnTo>
                  <a:lnTo>
                    <a:pt x="24257" y="29751"/>
                  </a:lnTo>
                  <a:lnTo>
                    <a:pt x="24311" y="29370"/>
                  </a:lnTo>
                  <a:lnTo>
                    <a:pt x="24257" y="28010"/>
                  </a:lnTo>
                  <a:lnTo>
                    <a:pt x="24039" y="26052"/>
                  </a:lnTo>
                  <a:lnTo>
                    <a:pt x="23822" y="23822"/>
                  </a:lnTo>
                  <a:lnTo>
                    <a:pt x="23223" y="19417"/>
                  </a:lnTo>
                  <a:lnTo>
                    <a:pt x="22843" y="17024"/>
                  </a:lnTo>
                  <a:lnTo>
                    <a:pt x="23495" y="16915"/>
                  </a:lnTo>
                  <a:lnTo>
                    <a:pt x="24039" y="16752"/>
                  </a:lnTo>
                  <a:lnTo>
                    <a:pt x="24637" y="16535"/>
                  </a:lnTo>
                  <a:lnTo>
                    <a:pt x="25236" y="16317"/>
                  </a:lnTo>
                  <a:lnTo>
                    <a:pt x="25780" y="16099"/>
                  </a:lnTo>
                  <a:lnTo>
                    <a:pt x="26323" y="15773"/>
                  </a:lnTo>
                  <a:lnTo>
                    <a:pt x="26867" y="15447"/>
                  </a:lnTo>
                  <a:lnTo>
                    <a:pt x="27357" y="15121"/>
                  </a:lnTo>
                  <a:lnTo>
                    <a:pt x="26976" y="12945"/>
                  </a:lnTo>
                  <a:lnTo>
                    <a:pt x="26541" y="10498"/>
                  </a:lnTo>
                  <a:lnTo>
                    <a:pt x="26269" y="9247"/>
                  </a:lnTo>
                  <a:lnTo>
                    <a:pt x="25943" y="7996"/>
                  </a:lnTo>
                  <a:lnTo>
                    <a:pt x="25562" y="6799"/>
                  </a:lnTo>
                  <a:lnTo>
                    <a:pt x="25073" y="5657"/>
                  </a:lnTo>
                  <a:lnTo>
                    <a:pt x="24746" y="4950"/>
                  </a:lnTo>
                  <a:lnTo>
                    <a:pt x="24366" y="4243"/>
                  </a:lnTo>
                  <a:lnTo>
                    <a:pt x="23930" y="3590"/>
                  </a:lnTo>
                  <a:lnTo>
                    <a:pt x="23441" y="3047"/>
                  </a:lnTo>
                  <a:lnTo>
                    <a:pt x="22951" y="2503"/>
                  </a:lnTo>
                  <a:lnTo>
                    <a:pt x="22408" y="2013"/>
                  </a:lnTo>
                  <a:lnTo>
                    <a:pt x="21755" y="1633"/>
                  </a:lnTo>
                  <a:lnTo>
                    <a:pt x="21102" y="1306"/>
                  </a:lnTo>
                  <a:lnTo>
                    <a:pt x="19851" y="871"/>
                  </a:lnTo>
                  <a:lnTo>
                    <a:pt x="18601" y="545"/>
                  </a:lnTo>
                  <a:lnTo>
                    <a:pt x="17350" y="273"/>
                  </a:lnTo>
                  <a:lnTo>
                    <a:pt x="16044" y="110"/>
                  </a:lnTo>
                  <a:lnTo>
                    <a:pt x="14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4"/>
            <p:cNvSpPr/>
            <p:nvPr/>
          </p:nvSpPr>
          <p:spPr>
            <a:xfrm>
              <a:off x="1698740" y="3666475"/>
              <a:ext cx="536885" cy="585030"/>
            </a:xfrm>
            <a:custGeom>
              <a:avLst/>
              <a:gdLst/>
              <a:ahLst/>
              <a:cxnLst/>
              <a:rect l="l" t="t" r="r" b="b"/>
              <a:pathLst>
                <a:path w="27901" h="30403" extrusionOk="0">
                  <a:moveTo>
                    <a:pt x="15283" y="544"/>
                  </a:moveTo>
                  <a:lnTo>
                    <a:pt x="16588" y="707"/>
                  </a:lnTo>
                  <a:lnTo>
                    <a:pt x="17948" y="870"/>
                  </a:lnTo>
                  <a:lnTo>
                    <a:pt x="19199" y="1142"/>
                  </a:lnTo>
                  <a:lnTo>
                    <a:pt x="20504" y="1523"/>
                  </a:lnTo>
                  <a:lnTo>
                    <a:pt x="21048" y="1740"/>
                  </a:lnTo>
                  <a:lnTo>
                    <a:pt x="21592" y="1958"/>
                  </a:lnTo>
                  <a:lnTo>
                    <a:pt x="22081" y="2230"/>
                  </a:lnTo>
                  <a:lnTo>
                    <a:pt x="22571" y="2556"/>
                  </a:lnTo>
                  <a:lnTo>
                    <a:pt x="23006" y="2937"/>
                  </a:lnTo>
                  <a:lnTo>
                    <a:pt x="23387" y="3318"/>
                  </a:lnTo>
                  <a:lnTo>
                    <a:pt x="23767" y="3753"/>
                  </a:lnTo>
                  <a:lnTo>
                    <a:pt x="24094" y="4188"/>
                  </a:lnTo>
                  <a:lnTo>
                    <a:pt x="24638" y="5058"/>
                  </a:lnTo>
                  <a:lnTo>
                    <a:pt x="25127" y="6037"/>
                  </a:lnTo>
                  <a:lnTo>
                    <a:pt x="25562" y="7179"/>
                  </a:lnTo>
                  <a:lnTo>
                    <a:pt x="25943" y="8321"/>
                  </a:lnTo>
                  <a:lnTo>
                    <a:pt x="26269" y="9518"/>
                  </a:lnTo>
                  <a:lnTo>
                    <a:pt x="26541" y="10660"/>
                  </a:lnTo>
                  <a:lnTo>
                    <a:pt x="26976" y="13053"/>
                  </a:lnTo>
                  <a:lnTo>
                    <a:pt x="27328" y="15266"/>
                  </a:lnTo>
                  <a:lnTo>
                    <a:pt x="27328" y="15266"/>
                  </a:lnTo>
                  <a:lnTo>
                    <a:pt x="26976" y="15500"/>
                  </a:lnTo>
                  <a:lnTo>
                    <a:pt x="26487" y="15827"/>
                  </a:lnTo>
                  <a:lnTo>
                    <a:pt x="25943" y="16099"/>
                  </a:lnTo>
                  <a:lnTo>
                    <a:pt x="25399" y="16370"/>
                  </a:lnTo>
                  <a:lnTo>
                    <a:pt x="24801" y="16588"/>
                  </a:lnTo>
                  <a:lnTo>
                    <a:pt x="24257" y="16751"/>
                  </a:lnTo>
                  <a:lnTo>
                    <a:pt x="23659" y="16914"/>
                  </a:lnTo>
                  <a:lnTo>
                    <a:pt x="23060" y="17023"/>
                  </a:lnTo>
                  <a:lnTo>
                    <a:pt x="22952" y="17077"/>
                  </a:lnTo>
                  <a:lnTo>
                    <a:pt x="22897" y="17132"/>
                  </a:lnTo>
                  <a:lnTo>
                    <a:pt x="22897" y="17241"/>
                  </a:lnTo>
                  <a:lnTo>
                    <a:pt x="22897" y="17349"/>
                  </a:lnTo>
                  <a:lnTo>
                    <a:pt x="23060" y="18220"/>
                  </a:lnTo>
                  <a:lnTo>
                    <a:pt x="23169" y="19144"/>
                  </a:lnTo>
                  <a:lnTo>
                    <a:pt x="23387" y="20939"/>
                  </a:lnTo>
                  <a:lnTo>
                    <a:pt x="23767" y="23821"/>
                  </a:lnTo>
                  <a:lnTo>
                    <a:pt x="24094" y="26704"/>
                  </a:lnTo>
                  <a:lnTo>
                    <a:pt x="24202" y="27900"/>
                  </a:lnTo>
                  <a:lnTo>
                    <a:pt x="24257" y="29043"/>
                  </a:lnTo>
                  <a:lnTo>
                    <a:pt x="24311" y="29750"/>
                  </a:lnTo>
                  <a:lnTo>
                    <a:pt x="24311" y="29858"/>
                  </a:lnTo>
                  <a:lnTo>
                    <a:pt x="23931" y="29858"/>
                  </a:lnTo>
                  <a:lnTo>
                    <a:pt x="23332" y="29804"/>
                  </a:lnTo>
                  <a:lnTo>
                    <a:pt x="21864" y="29804"/>
                  </a:lnTo>
                  <a:lnTo>
                    <a:pt x="18981" y="29750"/>
                  </a:lnTo>
                  <a:lnTo>
                    <a:pt x="13271" y="29641"/>
                  </a:lnTo>
                  <a:lnTo>
                    <a:pt x="8213" y="29478"/>
                  </a:lnTo>
                  <a:lnTo>
                    <a:pt x="5656" y="29423"/>
                  </a:lnTo>
                  <a:lnTo>
                    <a:pt x="2393" y="29423"/>
                  </a:lnTo>
                  <a:lnTo>
                    <a:pt x="2067" y="29369"/>
                  </a:lnTo>
                  <a:lnTo>
                    <a:pt x="1741" y="29206"/>
                  </a:lnTo>
                  <a:lnTo>
                    <a:pt x="1577" y="29097"/>
                  </a:lnTo>
                  <a:lnTo>
                    <a:pt x="1414" y="28934"/>
                  </a:lnTo>
                  <a:lnTo>
                    <a:pt x="1360" y="28771"/>
                  </a:lnTo>
                  <a:lnTo>
                    <a:pt x="1305" y="28553"/>
                  </a:lnTo>
                  <a:lnTo>
                    <a:pt x="1360" y="28118"/>
                  </a:lnTo>
                  <a:lnTo>
                    <a:pt x="1360" y="27683"/>
                  </a:lnTo>
                  <a:lnTo>
                    <a:pt x="1469" y="26269"/>
                  </a:lnTo>
                  <a:lnTo>
                    <a:pt x="1632" y="24800"/>
                  </a:lnTo>
                  <a:lnTo>
                    <a:pt x="1849" y="23386"/>
                  </a:lnTo>
                  <a:lnTo>
                    <a:pt x="2067" y="21972"/>
                  </a:lnTo>
                  <a:lnTo>
                    <a:pt x="2339" y="20667"/>
                  </a:lnTo>
                  <a:lnTo>
                    <a:pt x="2502" y="20014"/>
                  </a:lnTo>
                  <a:lnTo>
                    <a:pt x="2556" y="19362"/>
                  </a:lnTo>
                  <a:lnTo>
                    <a:pt x="2556" y="18709"/>
                  </a:lnTo>
                  <a:lnTo>
                    <a:pt x="2502" y="18165"/>
                  </a:lnTo>
                  <a:lnTo>
                    <a:pt x="2339" y="17567"/>
                  </a:lnTo>
                  <a:lnTo>
                    <a:pt x="2121" y="17023"/>
                  </a:lnTo>
                  <a:lnTo>
                    <a:pt x="1849" y="16534"/>
                  </a:lnTo>
                  <a:lnTo>
                    <a:pt x="1523" y="16044"/>
                  </a:lnTo>
                  <a:lnTo>
                    <a:pt x="1251" y="15555"/>
                  </a:lnTo>
                  <a:lnTo>
                    <a:pt x="979" y="15065"/>
                  </a:lnTo>
                  <a:lnTo>
                    <a:pt x="707" y="14521"/>
                  </a:lnTo>
                  <a:lnTo>
                    <a:pt x="598" y="13923"/>
                  </a:lnTo>
                  <a:lnTo>
                    <a:pt x="544" y="13325"/>
                  </a:lnTo>
                  <a:lnTo>
                    <a:pt x="653" y="12672"/>
                  </a:lnTo>
                  <a:lnTo>
                    <a:pt x="816" y="12074"/>
                  </a:lnTo>
                  <a:lnTo>
                    <a:pt x="1088" y="11476"/>
                  </a:lnTo>
                  <a:lnTo>
                    <a:pt x="1632" y="10279"/>
                  </a:lnTo>
                  <a:lnTo>
                    <a:pt x="3046" y="7777"/>
                  </a:lnTo>
                  <a:lnTo>
                    <a:pt x="3698" y="6581"/>
                  </a:lnTo>
                  <a:lnTo>
                    <a:pt x="4406" y="5384"/>
                  </a:lnTo>
                  <a:lnTo>
                    <a:pt x="5167" y="4188"/>
                  </a:lnTo>
                  <a:lnTo>
                    <a:pt x="5983" y="3046"/>
                  </a:lnTo>
                  <a:lnTo>
                    <a:pt x="6363" y="2611"/>
                  </a:lnTo>
                  <a:lnTo>
                    <a:pt x="6799" y="2175"/>
                  </a:lnTo>
                  <a:lnTo>
                    <a:pt x="7288" y="1795"/>
                  </a:lnTo>
                  <a:lnTo>
                    <a:pt x="7778" y="1523"/>
                  </a:lnTo>
                  <a:lnTo>
                    <a:pt x="8321" y="1251"/>
                  </a:lnTo>
                  <a:lnTo>
                    <a:pt x="8865" y="1088"/>
                  </a:lnTo>
                  <a:lnTo>
                    <a:pt x="9464" y="925"/>
                  </a:lnTo>
                  <a:lnTo>
                    <a:pt x="10062" y="816"/>
                  </a:lnTo>
                  <a:lnTo>
                    <a:pt x="11313" y="598"/>
                  </a:lnTo>
                  <a:lnTo>
                    <a:pt x="12672" y="544"/>
                  </a:lnTo>
                  <a:close/>
                  <a:moveTo>
                    <a:pt x="12564" y="0"/>
                  </a:moveTo>
                  <a:lnTo>
                    <a:pt x="11367" y="109"/>
                  </a:lnTo>
                  <a:lnTo>
                    <a:pt x="10171" y="218"/>
                  </a:lnTo>
                  <a:lnTo>
                    <a:pt x="9518" y="326"/>
                  </a:lnTo>
                  <a:lnTo>
                    <a:pt x="8920" y="489"/>
                  </a:lnTo>
                  <a:lnTo>
                    <a:pt x="8376" y="653"/>
                  </a:lnTo>
                  <a:lnTo>
                    <a:pt x="7778" y="925"/>
                  </a:lnTo>
                  <a:lnTo>
                    <a:pt x="7234" y="1197"/>
                  </a:lnTo>
                  <a:lnTo>
                    <a:pt x="6690" y="1577"/>
                  </a:lnTo>
                  <a:lnTo>
                    <a:pt x="6200" y="2012"/>
                  </a:lnTo>
                  <a:lnTo>
                    <a:pt x="5765" y="2502"/>
                  </a:lnTo>
                  <a:lnTo>
                    <a:pt x="5384" y="2991"/>
                  </a:lnTo>
                  <a:lnTo>
                    <a:pt x="4949" y="3535"/>
                  </a:lnTo>
                  <a:lnTo>
                    <a:pt x="4242" y="4623"/>
                  </a:lnTo>
                  <a:lnTo>
                    <a:pt x="3481" y="5874"/>
                  </a:lnTo>
                  <a:lnTo>
                    <a:pt x="2774" y="7179"/>
                  </a:lnTo>
                  <a:lnTo>
                    <a:pt x="1305" y="9790"/>
                  </a:lnTo>
                  <a:lnTo>
                    <a:pt x="707" y="10932"/>
                  </a:lnTo>
                  <a:lnTo>
                    <a:pt x="435" y="11530"/>
                  </a:lnTo>
                  <a:lnTo>
                    <a:pt x="218" y="12183"/>
                  </a:lnTo>
                  <a:lnTo>
                    <a:pt x="55" y="12835"/>
                  </a:lnTo>
                  <a:lnTo>
                    <a:pt x="0" y="13434"/>
                  </a:lnTo>
                  <a:lnTo>
                    <a:pt x="55" y="14086"/>
                  </a:lnTo>
                  <a:lnTo>
                    <a:pt x="109" y="14413"/>
                  </a:lnTo>
                  <a:lnTo>
                    <a:pt x="218" y="14739"/>
                  </a:lnTo>
                  <a:lnTo>
                    <a:pt x="435" y="15283"/>
                  </a:lnTo>
                  <a:lnTo>
                    <a:pt x="707" y="15772"/>
                  </a:lnTo>
                  <a:lnTo>
                    <a:pt x="1360" y="16751"/>
                  </a:lnTo>
                  <a:lnTo>
                    <a:pt x="1632" y="17295"/>
                  </a:lnTo>
                  <a:lnTo>
                    <a:pt x="1849" y="17893"/>
                  </a:lnTo>
                  <a:lnTo>
                    <a:pt x="2012" y="18492"/>
                  </a:lnTo>
                  <a:lnTo>
                    <a:pt x="2012" y="19144"/>
                  </a:lnTo>
                  <a:lnTo>
                    <a:pt x="1958" y="19851"/>
                  </a:lnTo>
                  <a:lnTo>
                    <a:pt x="1849" y="20613"/>
                  </a:lnTo>
                  <a:lnTo>
                    <a:pt x="1523" y="22027"/>
                  </a:lnTo>
                  <a:lnTo>
                    <a:pt x="1305" y="23495"/>
                  </a:lnTo>
                  <a:lnTo>
                    <a:pt x="1088" y="24964"/>
                  </a:lnTo>
                  <a:lnTo>
                    <a:pt x="925" y="26432"/>
                  </a:lnTo>
                  <a:lnTo>
                    <a:pt x="816" y="27955"/>
                  </a:lnTo>
                  <a:lnTo>
                    <a:pt x="816" y="28390"/>
                  </a:lnTo>
                  <a:lnTo>
                    <a:pt x="816" y="28771"/>
                  </a:lnTo>
                  <a:lnTo>
                    <a:pt x="870" y="28988"/>
                  </a:lnTo>
                  <a:lnTo>
                    <a:pt x="979" y="29206"/>
                  </a:lnTo>
                  <a:lnTo>
                    <a:pt x="1088" y="29369"/>
                  </a:lnTo>
                  <a:lnTo>
                    <a:pt x="1251" y="29532"/>
                  </a:lnTo>
                  <a:lnTo>
                    <a:pt x="1523" y="29750"/>
                  </a:lnTo>
                  <a:lnTo>
                    <a:pt x="1904" y="29858"/>
                  </a:lnTo>
                  <a:lnTo>
                    <a:pt x="2230" y="29967"/>
                  </a:lnTo>
                  <a:lnTo>
                    <a:pt x="7016" y="29967"/>
                  </a:lnTo>
                  <a:lnTo>
                    <a:pt x="9790" y="30076"/>
                  </a:lnTo>
                  <a:lnTo>
                    <a:pt x="21864" y="30348"/>
                  </a:lnTo>
                  <a:lnTo>
                    <a:pt x="23332" y="30348"/>
                  </a:lnTo>
                  <a:lnTo>
                    <a:pt x="24039" y="30402"/>
                  </a:lnTo>
                  <a:lnTo>
                    <a:pt x="24583" y="30402"/>
                  </a:lnTo>
                  <a:lnTo>
                    <a:pt x="24692" y="30348"/>
                  </a:lnTo>
                  <a:lnTo>
                    <a:pt x="24746" y="30239"/>
                  </a:lnTo>
                  <a:lnTo>
                    <a:pt x="24801" y="29967"/>
                  </a:lnTo>
                  <a:lnTo>
                    <a:pt x="24855" y="29586"/>
                  </a:lnTo>
                  <a:lnTo>
                    <a:pt x="24855" y="29151"/>
                  </a:lnTo>
                  <a:lnTo>
                    <a:pt x="24801" y="28390"/>
                  </a:lnTo>
                  <a:lnTo>
                    <a:pt x="24529" y="25453"/>
                  </a:lnTo>
                  <a:lnTo>
                    <a:pt x="24148" y="22571"/>
                  </a:lnTo>
                  <a:lnTo>
                    <a:pt x="23822" y="20123"/>
                  </a:lnTo>
                  <a:lnTo>
                    <a:pt x="23495" y="17676"/>
                  </a:lnTo>
                  <a:lnTo>
                    <a:pt x="23450" y="17471"/>
                  </a:lnTo>
                  <a:lnTo>
                    <a:pt x="23450" y="17471"/>
                  </a:lnTo>
                  <a:lnTo>
                    <a:pt x="23822" y="17404"/>
                  </a:lnTo>
                  <a:lnTo>
                    <a:pt x="24420" y="17241"/>
                  </a:lnTo>
                  <a:lnTo>
                    <a:pt x="25018" y="17077"/>
                  </a:lnTo>
                  <a:lnTo>
                    <a:pt x="25617" y="16860"/>
                  </a:lnTo>
                  <a:lnTo>
                    <a:pt x="26160" y="16588"/>
                  </a:lnTo>
                  <a:lnTo>
                    <a:pt x="26704" y="16316"/>
                  </a:lnTo>
                  <a:lnTo>
                    <a:pt x="27248" y="15990"/>
                  </a:lnTo>
                  <a:lnTo>
                    <a:pt x="27738" y="15609"/>
                  </a:lnTo>
                  <a:lnTo>
                    <a:pt x="27846" y="15500"/>
                  </a:lnTo>
                  <a:lnTo>
                    <a:pt x="27901" y="15337"/>
                  </a:lnTo>
                  <a:lnTo>
                    <a:pt x="27466" y="12890"/>
                  </a:lnTo>
                  <a:lnTo>
                    <a:pt x="27031" y="10497"/>
                  </a:lnTo>
                  <a:lnTo>
                    <a:pt x="26759" y="9300"/>
                  </a:lnTo>
                  <a:lnTo>
                    <a:pt x="26432" y="8104"/>
                  </a:lnTo>
                  <a:lnTo>
                    <a:pt x="26052" y="6907"/>
                  </a:lnTo>
                  <a:lnTo>
                    <a:pt x="25617" y="5892"/>
                  </a:lnTo>
                  <a:lnTo>
                    <a:pt x="25617" y="5874"/>
                  </a:lnTo>
                  <a:lnTo>
                    <a:pt x="25562" y="5765"/>
                  </a:lnTo>
                  <a:lnTo>
                    <a:pt x="25562" y="5765"/>
                  </a:lnTo>
                  <a:lnTo>
                    <a:pt x="25562" y="5765"/>
                  </a:lnTo>
                  <a:lnTo>
                    <a:pt x="25073" y="4786"/>
                  </a:lnTo>
                  <a:lnTo>
                    <a:pt x="24474" y="3807"/>
                  </a:lnTo>
                  <a:lnTo>
                    <a:pt x="24148" y="3372"/>
                  </a:lnTo>
                  <a:lnTo>
                    <a:pt x="23767" y="2937"/>
                  </a:lnTo>
                  <a:lnTo>
                    <a:pt x="23332" y="2556"/>
                  </a:lnTo>
                  <a:lnTo>
                    <a:pt x="22897" y="2175"/>
                  </a:lnTo>
                  <a:lnTo>
                    <a:pt x="22408" y="1795"/>
                  </a:lnTo>
                  <a:lnTo>
                    <a:pt x="21864" y="1523"/>
                  </a:lnTo>
                  <a:lnTo>
                    <a:pt x="21266" y="1251"/>
                  </a:lnTo>
                  <a:lnTo>
                    <a:pt x="20667" y="1033"/>
                  </a:lnTo>
                  <a:lnTo>
                    <a:pt x="19416" y="653"/>
                  </a:lnTo>
                  <a:lnTo>
                    <a:pt x="18165" y="381"/>
                  </a:lnTo>
                  <a:lnTo>
                    <a:pt x="16751" y="163"/>
                  </a:lnTo>
                  <a:lnTo>
                    <a:pt x="15392" y="54"/>
                  </a:lnTo>
                  <a:lnTo>
                    <a:pt x="139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4"/>
            <p:cNvSpPr/>
            <p:nvPr/>
          </p:nvSpPr>
          <p:spPr>
            <a:xfrm>
              <a:off x="2253405" y="3320052"/>
              <a:ext cx="324448" cy="352715"/>
            </a:xfrm>
            <a:custGeom>
              <a:avLst/>
              <a:gdLst/>
              <a:ahLst/>
              <a:cxnLst/>
              <a:rect l="l" t="t" r="r" b="b"/>
              <a:pathLst>
                <a:path w="16861" h="18330" extrusionOk="0">
                  <a:moveTo>
                    <a:pt x="2067" y="1"/>
                  </a:moveTo>
                  <a:lnTo>
                    <a:pt x="2013" y="55"/>
                  </a:lnTo>
                  <a:lnTo>
                    <a:pt x="1850" y="327"/>
                  </a:lnTo>
                  <a:lnTo>
                    <a:pt x="1686" y="654"/>
                  </a:lnTo>
                  <a:lnTo>
                    <a:pt x="1523" y="1143"/>
                  </a:lnTo>
                  <a:lnTo>
                    <a:pt x="1197" y="2394"/>
                  </a:lnTo>
                  <a:lnTo>
                    <a:pt x="871" y="3862"/>
                  </a:lnTo>
                  <a:lnTo>
                    <a:pt x="327" y="6691"/>
                  </a:lnTo>
                  <a:lnTo>
                    <a:pt x="164" y="7724"/>
                  </a:lnTo>
                  <a:lnTo>
                    <a:pt x="109" y="8322"/>
                  </a:lnTo>
                  <a:lnTo>
                    <a:pt x="0" y="10280"/>
                  </a:lnTo>
                  <a:lnTo>
                    <a:pt x="0" y="11205"/>
                  </a:lnTo>
                  <a:lnTo>
                    <a:pt x="55" y="12129"/>
                  </a:lnTo>
                  <a:lnTo>
                    <a:pt x="218" y="12999"/>
                  </a:lnTo>
                  <a:lnTo>
                    <a:pt x="435" y="13924"/>
                  </a:lnTo>
                  <a:lnTo>
                    <a:pt x="599" y="14359"/>
                  </a:lnTo>
                  <a:lnTo>
                    <a:pt x="816" y="14794"/>
                  </a:lnTo>
                  <a:lnTo>
                    <a:pt x="1088" y="15229"/>
                  </a:lnTo>
                  <a:lnTo>
                    <a:pt x="1360" y="15664"/>
                  </a:lnTo>
                  <a:lnTo>
                    <a:pt x="1686" y="15991"/>
                  </a:lnTo>
                  <a:lnTo>
                    <a:pt x="1958" y="16371"/>
                  </a:lnTo>
                  <a:lnTo>
                    <a:pt x="2665" y="16970"/>
                  </a:lnTo>
                  <a:lnTo>
                    <a:pt x="3481" y="17459"/>
                  </a:lnTo>
                  <a:lnTo>
                    <a:pt x="4297" y="17894"/>
                  </a:lnTo>
                  <a:lnTo>
                    <a:pt x="5167" y="18166"/>
                  </a:lnTo>
                  <a:lnTo>
                    <a:pt x="5657" y="18275"/>
                  </a:lnTo>
                  <a:lnTo>
                    <a:pt x="6092" y="18329"/>
                  </a:lnTo>
                  <a:lnTo>
                    <a:pt x="7506" y="18329"/>
                  </a:lnTo>
                  <a:lnTo>
                    <a:pt x="7941" y="18221"/>
                  </a:lnTo>
                  <a:lnTo>
                    <a:pt x="8485" y="18057"/>
                  </a:lnTo>
                  <a:lnTo>
                    <a:pt x="8974" y="17894"/>
                  </a:lnTo>
                  <a:lnTo>
                    <a:pt x="9464" y="17677"/>
                  </a:lnTo>
                  <a:lnTo>
                    <a:pt x="9899" y="17459"/>
                  </a:lnTo>
                  <a:lnTo>
                    <a:pt x="10280" y="17187"/>
                  </a:lnTo>
                  <a:lnTo>
                    <a:pt x="10660" y="16861"/>
                  </a:lnTo>
                  <a:lnTo>
                    <a:pt x="11041" y="16535"/>
                  </a:lnTo>
                  <a:lnTo>
                    <a:pt x="11367" y="16154"/>
                  </a:lnTo>
                  <a:lnTo>
                    <a:pt x="12020" y="15392"/>
                  </a:lnTo>
                  <a:lnTo>
                    <a:pt x="12564" y="14577"/>
                  </a:lnTo>
                  <a:lnTo>
                    <a:pt x="13053" y="13706"/>
                  </a:lnTo>
                  <a:lnTo>
                    <a:pt x="13543" y="12782"/>
                  </a:lnTo>
                  <a:lnTo>
                    <a:pt x="14359" y="11041"/>
                  </a:lnTo>
                  <a:lnTo>
                    <a:pt x="15229" y="9301"/>
                  </a:lnTo>
                  <a:lnTo>
                    <a:pt x="15990" y="7561"/>
                  </a:lnTo>
                  <a:lnTo>
                    <a:pt x="16316" y="6691"/>
                  </a:lnTo>
                  <a:lnTo>
                    <a:pt x="16643" y="5766"/>
                  </a:lnTo>
                  <a:lnTo>
                    <a:pt x="16806" y="5113"/>
                  </a:lnTo>
                  <a:lnTo>
                    <a:pt x="16860" y="4624"/>
                  </a:lnTo>
                  <a:lnTo>
                    <a:pt x="16860" y="4298"/>
                  </a:lnTo>
                  <a:lnTo>
                    <a:pt x="16860" y="4134"/>
                  </a:lnTo>
                  <a:lnTo>
                    <a:pt x="16752" y="4080"/>
                  </a:lnTo>
                  <a:lnTo>
                    <a:pt x="15066" y="3155"/>
                  </a:lnTo>
                  <a:lnTo>
                    <a:pt x="13271" y="2340"/>
                  </a:lnTo>
                  <a:lnTo>
                    <a:pt x="11422" y="1633"/>
                  </a:lnTo>
                  <a:lnTo>
                    <a:pt x="9572" y="1089"/>
                  </a:lnTo>
                  <a:lnTo>
                    <a:pt x="8648" y="817"/>
                  </a:lnTo>
                  <a:lnTo>
                    <a:pt x="7723" y="654"/>
                  </a:lnTo>
                  <a:lnTo>
                    <a:pt x="5874" y="436"/>
                  </a:lnTo>
                  <a:lnTo>
                    <a:pt x="4025" y="218"/>
                  </a:lnTo>
                  <a:lnTo>
                    <a:pt x="2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4"/>
            <p:cNvSpPr/>
            <p:nvPr/>
          </p:nvSpPr>
          <p:spPr>
            <a:xfrm>
              <a:off x="2248171" y="3314818"/>
              <a:ext cx="335955" cy="363183"/>
            </a:xfrm>
            <a:custGeom>
              <a:avLst/>
              <a:gdLst/>
              <a:ahLst/>
              <a:cxnLst/>
              <a:rect l="l" t="t" r="r" b="b"/>
              <a:pathLst>
                <a:path w="17459" h="18874" extrusionOk="0">
                  <a:moveTo>
                    <a:pt x="2448" y="545"/>
                  </a:moveTo>
                  <a:lnTo>
                    <a:pt x="2611" y="599"/>
                  </a:lnTo>
                  <a:lnTo>
                    <a:pt x="2774" y="599"/>
                  </a:lnTo>
                  <a:lnTo>
                    <a:pt x="3644" y="708"/>
                  </a:lnTo>
                  <a:lnTo>
                    <a:pt x="5494" y="871"/>
                  </a:lnTo>
                  <a:lnTo>
                    <a:pt x="7288" y="1089"/>
                  </a:lnTo>
                  <a:lnTo>
                    <a:pt x="8213" y="1252"/>
                  </a:lnTo>
                  <a:lnTo>
                    <a:pt x="9083" y="1415"/>
                  </a:lnTo>
                  <a:lnTo>
                    <a:pt x="9899" y="1633"/>
                  </a:lnTo>
                  <a:lnTo>
                    <a:pt x="10769" y="1905"/>
                  </a:lnTo>
                  <a:lnTo>
                    <a:pt x="12455" y="2503"/>
                  </a:lnTo>
                  <a:lnTo>
                    <a:pt x="14087" y="3155"/>
                  </a:lnTo>
                  <a:lnTo>
                    <a:pt x="15664" y="3917"/>
                  </a:lnTo>
                  <a:lnTo>
                    <a:pt x="16425" y="4298"/>
                  </a:lnTo>
                  <a:lnTo>
                    <a:pt x="16697" y="4461"/>
                  </a:lnTo>
                  <a:lnTo>
                    <a:pt x="16806" y="4570"/>
                  </a:lnTo>
                  <a:lnTo>
                    <a:pt x="16915" y="4624"/>
                  </a:lnTo>
                  <a:lnTo>
                    <a:pt x="16915" y="4950"/>
                  </a:lnTo>
                  <a:lnTo>
                    <a:pt x="16860" y="5331"/>
                  </a:lnTo>
                  <a:lnTo>
                    <a:pt x="16643" y="5984"/>
                  </a:lnTo>
                  <a:lnTo>
                    <a:pt x="16317" y="6799"/>
                  </a:lnTo>
                  <a:lnTo>
                    <a:pt x="15990" y="7670"/>
                  </a:lnTo>
                  <a:lnTo>
                    <a:pt x="15283" y="9356"/>
                  </a:lnTo>
                  <a:lnTo>
                    <a:pt x="14522" y="10987"/>
                  </a:lnTo>
                  <a:lnTo>
                    <a:pt x="13706" y="12619"/>
                  </a:lnTo>
                  <a:lnTo>
                    <a:pt x="13108" y="13870"/>
                  </a:lnTo>
                  <a:lnTo>
                    <a:pt x="12781" y="14468"/>
                  </a:lnTo>
                  <a:lnTo>
                    <a:pt x="12401" y="15066"/>
                  </a:lnTo>
                  <a:lnTo>
                    <a:pt x="12020" y="15610"/>
                  </a:lnTo>
                  <a:lnTo>
                    <a:pt x="11585" y="16154"/>
                  </a:lnTo>
                  <a:lnTo>
                    <a:pt x="11095" y="16643"/>
                  </a:lnTo>
                  <a:lnTo>
                    <a:pt x="10606" y="17078"/>
                  </a:lnTo>
                  <a:lnTo>
                    <a:pt x="10008" y="17514"/>
                  </a:lnTo>
                  <a:lnTo>
                    <a:pt x="9355" y="17840"/>
                  </a:lnTo>
                  <a:lnTo>
                    <a:pt x="8702" y="18057"/>
                  </a:lnTo>
                  <a:lnTo>
                    <a:pt x="7995" y="18275"/>
                  </a:lnTo>
                  <a:lnTo>
                    <a:pt x="7288" y="18329"/>
                  </a:lnTo>
                  <a:lnTo>
                    <a:pt x="6581" y="18329"/>
                  </a:lnTo>
                  <a:lnTo>
                    <a:pt x="5874" y="18275"/>
                  </a:lnTo>
                  <a:lnTo>
                    <a:pt x="5167" y="18057"/>
                  </a:lnTo>
                  <a:lnTo>
                    <a:pt x="4460" y="17840"/>
                  </a:lnTo>
                  <a:lnTo>
                    <a:pt x="3808" y="17459"/>
                  </a:lnTo>
                  <a:lnTo>
                    <a:pt x="3155" y="17078"/>
                  </a:lnTo>
                  <a:lnTo>
                    <a:pt x="2611" y="16589"/>
                  </a:lnTo>
                  <a:lnTo>
                    <a:pt x="2067" y="16045"/>
                  </a:lnTo>
                  <a:lnTo>
                    <a:pt x="1632" y="15392"/>
                  </a:lnTo>
                  <a:lnTo>
                    <a:pt x="1251" y="14740"/>
                  </a:lnTo>
                  <a:lnTo>
                    <a:pt x="979" y="14087"/>
                  </a:lnTo>
                  <a:lnTo>
                    <a:pt x="762" y="13326"/>
                  </a:lnTo>
                  <a:lnTo>
                    <a:pt x="653" y="12564"/>
                  </a:lnTo>
                  <a:lnTo>
                    <a:pt x="544" y="11803"/>
                  </a:lnTo>
                  <a:lnTo>
                    <a:pt x="544" y="11042"/>
                  </a:lnTo>
                  <a:lnTo>
                    <a:pt x="544" y="9736"/>
                  </a:lnTo>
                  <a:lnTo>
                    <a:pt x="653" y="8485"/>
                  </a:lnTo>
                  <a:lnTo>
                    <a:pt x="707" y="7778"/>
                  </a:lnTo>
                  <a:lnTo>
                    <a:pt x="816" y="7126"/>
                  </a:lnTo>
                  <a:lnTo>
                    <a:pt x="1088" y="5712"/>
                  </a:lnTo>
                  <a:lnTo>
                    <a:pt x="1469" y="3808"/>
                  </a:lnTo>
                  <a:lnTo>
                    <a:pt x="1904" y="1959"/>
                  </a:lnTo>
                  <a:lnTo>
                    <a:pt x="2122" y="1306"/>
                  </a:lnTo>
                  <a:lnTo>
                    <a:pt x="2339" y="708"/>
                  </a:lnTo>
                  <a:lnTo>
                    <a:pt x="2448" y="545"/>
                  </a:lnTo>
                  <a:close/>
                  <a:moveTo>
                    <a:pt x="2393" y="1"/>
                  </a:moveTo>
                  <a:lnTo>
                    <a:pt x="2230" y="55"/>
                  </a:lnTo>
                  <a:lnTo>
                    <a:pt x="2176" y="110"/>
                  </a:lnTo>
                  <a:lnTo>
                    <a:pt x="2013" y="273"/>
                  </a:lnTo>
                  <a:lnTo>
                    <a:pt x="1850" y="490"/>
                  </a:lnTo>
                  <a:lnTo>
                    <a:pt x="1795" y="708"/>
                  </a:lnTo>
                  <a:lnTo>
                    <a:pt x="1469" y="1578"/>
                  </a:lnTo>
                  <a:lnTo>
                    <a:pt x="1197" y="2448"/>
                  </a:lnTo>
                  <a:lnTo>
                    <a:pt x="816" y="4243"/>
                  </a:lnTo>
                  <a:lnTo>
                    <a:pt x="490" y="6092"/>
                  </a:lnTo>
                  <a:lnTo>
                    <a:pt x="164" y="7941"/>
                  </a:lnTo>
                  <a:lnTo>
                    <a:pt x="109" y="8703"/>
                  </a:lnTo>
                  <a:lnTo>
                    <a:pt x="55" y="9519"/>
                  </a:lnTo>
                  <a:lnTo>
                    <a:pt x="0" y="11150"/>
                  </a:lnTo>
                  <a:lnTo>
                    <a:pt x="55" y="11966"/>
                  </a:lnTo>
                  <a:lnTo>
                    <a:pt x="109" y="12782"/>
                  </a:lnTo>
                  <a:lnTo>
                    <a:pt x="272" y="13543"/>
                  </a:lnTo>
                  <a:lnTo>
                    <a:pt x="490" y="14359"/>
                  </a:lnTo>
                  <a:lnTo>
                    <a:pt x="816" y="15066"/>
                  </a:lnTo>
                  <a:lnTo>
                    <a:pt x="1197" y="15719"/>
                  </a:lnTo>
                  <a:lnTo>
                    <a:pt x="1686" y="16371"/>
                  </a:lnTo>
                  <a:lnTo>
                    <a:pt x="2230" y="16970"/>
                  </a:lnTo>
                  <a:lnTo>
                    <a:pt x="2829" y="17459"/>
                  </a:lnTo>
                  <a:lnTo>
                    <a:pt x="3481" y="17949"/>
                  </a:lnTo>
                  <a:lnTo>
                    <a:pt x="4188" y="18275"/>
                  </a:lnTo>
                  <a:lnTo>
                    <a:pt x="4895" y="18547"/>
                  </a:lnTo>
                  <a:lnTo>
                    <a:pt x="5602" y="18764"/>
                  </a:lnTo>
                  <a:lnTo>
                    <a:pt x="6364" y="18873"/>
                  </a:lnTo>
                  <a:lnTo>
                    <a:pt x="7125" y="18873"/>
                  </a:lnTo>
                  <a:lnTo>
                    <a:pt x="7887" y="18819"/>
                  </a:lnTo>
                  <a:lnTo>
                    <a:pt x="8648" y="18656"/>
                  </a:lnTo>
                  <a:lnTo>
                    <a:pt x="9355" y="18438"/>
                  </a:lnTo>
                  <a:lnTo>
                    <a:pt x="10008" y="18112"/>
                  </a:lnTo>
                  <a:lnTo>
                    <a:pt x="10606" y="17731"/>
                  </a:lnTo>
                  <a:lnTo>
                    <a:pt x="11150" y="17296"/>
                  </a:lnTo>
                  <a:lnTo>
                    <a:pt x="11694" y="16807"/>
                  </a:lnTo>
                  <a:lnTo>
                    <a:pt x="12129" y="16263"/>
                  </a:lnTo>
                  <a:lnTo>
                    <a:pt x="12564" y="15719"/>
                  </a:lnTo>
                  <a:lnTo>
                    <a:pt x="12999" y="15121"/>
                  </a:lnTo>
                  <a:lnTo>
                    <a:pt x="13380" y="14522"/>
                  </a:lnTo>
                  <a:lnTo>
                    <a:pt x="14141" y="12999"/>
                  </a:lnTo>
                  <a:lnTo>
                    <a:pt x="14902" y="11422"/>
                  </a:lnTo>
                  <a:lnTo>
                    <a:pt x="15718" y="9682"/>
                  </a:lnTo>
                  <a:lnTo>
                    <a:pt x="16480" y="7941"/>
                  </a:lnTo>
                  <a:lnTo>
                    <a:pt x="16806" y="7017"/>
                  </a:lnTo>
                  <a:lnTo>
                    <a:pt x="17132" y="6092"/>
                  </a:lnTo>
                  <a:lnTo>
                    <a:pt x="17350" y="5385"/>
                  </a:lnTo>
                  <a:lnTo>
                    <a:pt x="17404" y="5005"/>
                  </a:lnTo>
                  <a:lnTo>
                    <a:pt x="17459" y="4678"/>
                  </a:lnTo>
                  <a:lnTo>
                    <a:pt x="17350" y="4352"/>
                  </a:lnTo>
                  <a:lnTo>
                    <a:pt x="17241" y="4189"/>
                  </a:lnTo>
                  <a:lnTo>
                    <a:pt x="17024" y="4026"/>
                  </a:lnTo>
                  <a:lnTo>
                    <a:pt x="16752" y="3862"/>
                  </a:lnTo>
                  <a:lnTo>
                    <a:pt x="15066" y="3047"/>
                  </a:lnTo>
                  <a:lnTo>
                    <a:pt x="13380" y="2285"/>
                  </a:lnTo>
                  <a:lnTo>
                    <a:pt x="11639" y="1633"/>
                  </a:lnTo>
                  <a:lnTo>
                    <a:pt x="9790" y="1034"/>
                  </a:lnTo>
                  <a:lnTo>
                    <a:pt x="8866" y="817"/>
                  </a:lnTo>
                  <a:lnTo>
                    <a:pt x="7941" y="654"/>
                  </a:lnTo>
                  <a:lnTo>
                    <a:pt x="6037" y="382"/>
                  </a:lnTo>
                  <a:lnTo>
                    <a:pt x="4079" y="219"/>
                  </a:lnTo>
                  <a:lnTo>
                    <a:pt x="3155" y="110"/>
                  </a:lnTo>
                  <a:lnTo>
                    <a:pt x="2774" y="55"/>
                  </a:lnTo>
                  <a:lnTo>
                    <a:pt x="23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4"/>
            <p:cNvSpPr/>
            <p:nvPr/>
          </p:nvSpPr>
          <p:spPr>
            <a:xfrm>
              <a:off x="2306783" y="3395406"/>
              <a:ext cx="71178" cy="26189"/>
            </a:xfrm>
            <a:custGeom>
              <a:avLst/>
              <a:gdLst/>
              <a:ahLst/>
              <a:cxnLst/>
              <a:rect l="l" t="t" r="r" b="b"/>
              <a:pathLst>
                <a:path w="3699" h="1361" extrusionOk="0">
                  <a:moveTo>
                    <a:pt x="3372" y="1"/>
                  </a:moveTo>
                  <a:lnTo>
                    <a:pt x="3263" y="55"/>
                  </a:lnTo>
                  <a:lnTo>
                    <a:pt x="2937" y="327"/>
                  </a:lnTo>
                  <a:lnTo>
                    <a:pt x="2611" y="490"/>
                  </a:lnTo>
                  <a:lnTo>
                    <a:pt x="2230" y="653"/>
                  </a:lnTo>
                  <a:lnTo>
                    <a:pt x="1849" y="762"/>
                  </a:lnTo>
                  <a:lnTo>
                    <a:pt x="1469" y="817"/>
                  </a:lnTo>
                  <a:lnTo>
                    <a:pt x="707" y="817"/>
                  </a:lnTo>
                  <a:lnTo>
                    <a:pt x="326" y="762"/>
                  </a:lnTo>
                  <a:lnTo>
                    <a:pt x="218" y="762"/>
                  </a:lnTo>
                  <a:lnTo>
                    <a:pt x="109" y="817"/>
                  </a:lnTo>
                  <a:lnTo>
                    <a:pt x="54" y="871"/>
                  </a:lnTo>
                  <a:lnTo>
                    <a:pt x="0" y="980"/>
                  </a:lnTo>
                  <a:lnTo>
                    <a:pt x="0" y="1089"/>
                  </a:lnTo>
                  <a:lnTo>
                    <a:pt x="0" y="1143"/>
                  </a:lnTo>
                  <a:lnTo>
                    <a:pt x="54" y="1252"/>
                  </a:lnTo>
                  <a:lnTo>
                    <a:pt x="163" y="1306"/>
                  </a:lnTo>
                  <a:lnTo>
                    <a:pt x="653" y="1360"/>
                  </a:lnTo>
                  <a:lnTo>
                    <a:pt x="1088" y="1360"/>
                  </a:lnTo>
                  <a:lnTo>
                    <a:pt x="1523" y="1306"/>
                  </a:lnTo>
                  <a:lnTo>
                    <a:pt x="2012" y="1252"/>
                  </a:lnTo>
                  <a:lnTo>
                    <a:pt x="2448" y="1143"/>
                  </a:lnTo>
                  <a:lnTo>
                    <a:pt x="2883" y="925"/>
                  </a:lnTo>
                  <a:lnTo>
                    <a:pt x="3263" y="708"/>
                  </a:lnTo>
                  <a:lnTo>
                    <a:pt x="3644" y="436"/>
                  </a:lnTo>
                  <a:lnTo>
                    <a:pt x="3698" y="382"/>
                  </a:lnTo>
                  <a:lnTo>
                    <a:pt x="3698" y="273"/>
                  </a:lnTo>
                  <a:lnTo>
                    <a:pt x="3698" y="164"/>
                  </a:lnTo>
                  <a:lnTo>
                    <a:pt x="3644" y="55"/>
                  </a:lnTo>
                  <a:lnTo>
                    <a:pt x="35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4"/>
            <p:cNvSpPr/>
            <p:nvPr/>
          </p:nvSpPr>
          <p:spPr>
            <a:xfrm>
              <a:off x="2441789" y="3417381"/>
              <a:ext cx="47106" cy="54456"/>
            </a:xfrm>
            <a:custGeom>
              <a:avLst/>
              <a:gdLst/>
              <a:ahLst/>
              <a:cxnLst/>
              <a:rect l="l" t="t" r="r" b="b"/>
              <a:pathLst>
                <a:path w="2448" h="2830" extrusionOk="0">
                  <a:moveTo>
                    <a:pt x="218" y="1"/>
                  </a:moveTo>
                  <a:lnTo>
                    <a:pt x="163" y="55"/>
                  </a:lnTo>
                  <a:lnTo>
                    <a:pt x="54" y="110"/>
                  </a:lnTo>
                  <a:lnTo>
                    <a:pt x="0" y="164"/>
                  </a:lnTo>
                  <a:lnTo>
                    <a:pt x="0" y="273"/>
                  </a:lnTo>
                  <a:lnTo>
                    <a:pt x="54" y="708"/>
                  </a:lnTo>
                  <a:lnTo>
                    <a:pt x="163" y="1143"/>
                  </a:lnTo>
                  <a:lnTo>
                    <a:pt x="381" y="1524"/>
                  </a:lnTo>
                  <a:lnTo>
                    <a:pt x="653" y="1904"/>
                  </a:lnTo>
                  <a:lnTo>
                    <a:pt x="925" y="2231"/>
                  </a:lnTo>
                  <a:lnTo>
                    <a:pt x="1305" y="2503"/>
                  </a:lnTo>
                  <a:lnTo>
                    <a:pt x="1686" y="2720"/>
                  </a:lnTo>
                  <a:lnTo>
                    <a:pt x="2067" y="2829"/>
                  </a:lnTo>
                  <a:lnTo>
                    <a:pt x="2284" y="2829"/>
                  </a:lnTo>
                  <a:lnTo>
                    <a:pt x="2393" y="2720"/>
                  </a:lnTo>
                  <a:lnTo>
                    <a:pt x="2393" y="2666"/>
                  </a:lnTo>
                  <a:lnTo>
                    <a:pt x="2447" y="2557"/>
                  </a:lnTo>
                  <a:lnTo>
                    <a:pt x="2393" y="2448"/>
                  </a:lnTo>
                  <a:lnTo>
                    <a:pt x="2339" y="2394"/>
                  </a:lnTo>
                  <a:lnTo>
                    <a:pt x="2230" y="2340"/>
                  </a:lnTo>
                  <a:lnTo>
                    <a:pt x="1904" y="2231"/>
                  </a:lnTo>
                  <a:lnTo>
                    <a:pt x="1577" y="2068"/>
                  </a:lnTo>
                  <a:lnTo>
                    <a:pt x="1305" y="1850"/>
                  </a:lnTo>
                  <a:lnTo>
                    <a:pt x="1033" y="1578"/>
                  </a:lnTo>
                  <a:lnTo>
                    <a:pt x="870" y="1306"/>
                  </a:lnTo>
                  <a:lnTo>
                    <a:pt x="653" y="980"/>
                  </a:lnTo>
                  <a:lnTo>
                    <a:pt x="544" y="654"/>
                  </a:lnTo>
                  <a:lnTo>
                    <a:pt x="490" y="273"/>
                  </a:lnTo>
                  <a:lnTo>
                    <a:pt x="490" y="164"/>
                  </a:lnTo>
                  <a:lnTo>
                    <a:pt x="435" y="110"/>
                  </a:lnTo>
                  <a:lnTo>
                    <a:pt x="326" y="55"/>
                  </a:lnTo>
                  <a:lnTo>
                    <a:pt x="2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4"/>
            <p:cNvSpPr/>
            <p:nvPr/>
          </p:nvSpPr>
          <p:spPr>
            <a:xfrm>
              <a:off x="2307823" y="3510534"/>
              <a:ext cx="101543" cy="76412"/>
            </a:xfrm>
            <a:custGeom>
              <a:avLst/>
              <a:gdLst/>
              <a:ahLst/>
              <a:cxnLst/>
              <a:rect l="l" t="t" r="r" b="b"/>
              <a:pathLst>
                <a:path w="5277" h="3971" extrusionOk="0">
                  <a:moveTo>
                    <a:pt x="2992" y="0"/>
                  </a:moveTo>
                  <a:lnTo>
                    <a:pt x="2502" y="109"/>
                  </a:lnTo>
                  <a:lnTo>
                    <a:pt x="2013" y="272"/>
                  </a:lnTo>
                  <a:lnTo>
                    <a:pt x="1523" y="544"/>
                  </a:lnTo>
                  <a:lnTo>
                    <a:pt x="1088" y="871"/>
                  </a:lnTo>
                  <a:lnTo>
                    <a:pt x="708" y="1306"/>
                  </a:lnTo>
                  <a:lnTo>
                    <a:pt x="381" y="1686"/>
                  </a:lnTo>
                  <a:lnTo>
                    <a:pt x="55" y="2121"/>
                  </a:lnTo>
                  <a:lnTo>
                    <a:pt x="0" y="2230"/>
                  </a:lnTo>
                  <a:lnTo>
                    <a:pt x="55" y="2339"/>
                  </a:lnTo>
                  <a:lnTo>
                    <a:pt x="55" y="2448"/>
                  </a:lnTo>
                  <a:lnTo>
                    <a:pt x="164" y="2502"/>
                  </a:lnTo>
                  <a:lnTo>
                    <a:pt x="218" y="2557"/>
                  </a:lnTo>
                  <a:lnTo>
                    <a:pt x="327" y="2557"/>
                  </a:lnTo>
                  <a:lnTo>
                    <a:pt x="436" y="2502"/>
                  </a:lnTo>
                  <a:lnTo>
                    <a:pt x="544" y="2393"/>
                  </a:lnTo>
                  <a:lnTo>
                    <a:pt x="1088" y="1686"/>
                  </a:lnTo>
                  <a:lnTo>
                    <a:pt x="1360" y="1360"/>
                  </a:lnTo>
                  <a:lnTo>
                    <a:pt x="1686" y="1088"/>
                  </a:lnTo>
                  <a:lnTo>
                    <a:pt x="2067" y="816"/>
                  </a:lnTo>
                  <a:lnTo>
                    <a:pt x="2448" y="653"/>
                  </a:lnTo>
                  <a:lnTo>
                    <a:pt x="2883" y="544"/>
                  </a:lnTo>
                  <a:lnTo>
                    <a:pt x="3372" y="599"/>
                  </a:lnTo>
                  <a:lnTo>
                    <a:pt x="3753" y="707"/>
                  </a:lnTo>
                  <a:lnTo>
                    <a:pt x="4134" y="925"/>
                  </a:lnTo>
                  <a:lnTo>
                    <a:pt x="4406" y="1197"/>
                  </a:lnTo>
                  <a:lnTo>
                    <a:pt x="4569" y="1578"/>
                  </a:lnTo>
                  <a:lnTo>
                    <a:pt x="4732" y="2121"/>
                  </a:lnTo>
                  <a:lnTo>
                    <a:pt x="4732" y="2611"/>
                  </a:lnTo>
                  <a:lnTo>
                    <a:pt x="4678" y="3100"/>
                  </a:lnTo>
                  <a:lnTo>
                    <a:pt x="4623" y="3644"/>
                  </a:lnTo>
                  <a:lnTo>
                    <a:pt x="4623" y="3753"/>
                  </a:lnTo>
                  <a:lnTo>
                    <a:pt x="4678" y="3862"/>
                  </a:lnTo>
                  <a:lnTo>
                    <a:pt x="4787" y="3916"/>
                  </a:lnTo>
                  <a:lnTo>
                    <a:pt x="4841" y="3971"/>
                  </a:lnTo>
                  <a:lnTo>
                    <a:pt x="5058" y="3971"/>
                  </a:lnTo>
                  <a:lnTo>
                    <a:pt x="5113" y="3862"/>
                  </a:lnTo>
                  <a:lnTo>
                    <a:pt x="5167" y="3753"/>
                  </a:lnTo>
                  <a:lnTo>
                    <a:pt x="5222" y="3155"/>
                  </a:lnTo>
                  <a:lnTo>
                    <a:pt x="5276" y="2557"/>
                  </a:lnTo>
                  <a:lnTo>
                    <a:pt x="5222" y="1904"/>
                  </a:lnTo>
                  <a:lnTo>
                    <a:pt x="5167" y="1632"/>
                  </a:lnTo>
                  <a:lnTo>
                    <a:pt x="5058" y="1306"/>
                  </a:lnTo>
                  <a:lnTo>
                    <a:pt x="4787" y="871"/>
                  </a:lnTo>
                  <a:lnTo>
                    <a:pt x="4460" y="490"/>
                  </a:lnTo>
                  <a:lnTo>
                    <a:pt x="4297" y="327"/>
                  </a:lnTo>
                  <a:lnTo>
                    <a:pt x="4080" y="218"/>
                  </a:lnTo>
                  <a:lnTo>
                    <a:pt x="3808" y="109"/>
                  </a:lnTo>
                  <a:lnTo>
                    <a:pt x="3590" y="55"/>
                  </a:lnTo>
                  <a:lnTo>
                    <a:pt x="29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4"/>
            <p:cNvSpPr/>
            <p:nvPr/>
          </p:nvSpPr>
          <p:spPr>
            <a:xfrm>
              <a:off x="1745826" y="3240523"/>
              <a:ext cx="366319" cy="495033"/>
            </a:xfrm>
            <a:custGeom>
              <a:avLst/>
              <a:gdLst/>
              <a:ahLst/>
              <a:cxnLst/>
              <a:rect l="l" t="t" r="r" b="b"/>
              <a:pathLst>
                <a:path w="19037" h="25726" extrusionOk="0">
                  <a:moveTo>
                    <a:pt x="10008" y="1"/>
                  </a:moveTo>
                  <a:lnTo>
                    <a:pt x="8322" y="109"/>
                  </a:lnTo>
                  <a:lnTo>
                    <a:pt x="6690" y="327"/>
                  </a:lnTo>
                  <a:lnTo>
                    <a:pt x="5004" y="653"/>
                  </a:lnTo>
                  <a:lnTo>
                    <a:pt x="4297" y="871"/>
                  </a:lnTo>
                  <a:lnTo>
                    <a:pt x="3536" y="1143"/>
                  </a:lnTo>
                  <a:lnTo>
                    <a:pt x="2883" y="1523"/>
                  </a:lnTo>
                  <a:lnTo>
                    <a:pt x="2230" y="1958"/>
                  </a:lnTo>
                  <a:lnTo>
                    <a:pt x="1687" y="2448"/>
                  </a:lnTo>
                  <a:lnTo>
                    <a:pt x="1415" y="2720"/>
                  </a:lnTo>
                  <a:lnTo>
                    <a:pt x="1197" y="3046"/>
                  </a:lnTo>
                  <a:lnTo>
                    <a:pt x="1034" y="3373"/>
                  </a:lnTo>
                  <a:lnTo>
                    <a:pt x="871" y="3753"/>
                  </a:lnTo>
                  <a:lnTo>
                    <a:pt x="762" y="4134"/>
                  </a:lnTo>
                  <a:lnTo>
                    <a:pt x="708" y="4515"/>
                  </a:lnTo>
                  <a:lnTo>
                    <a:pt x="436" y="6908"/>
                  </a:lnTo>
                  <a:lnTo>
                    <a:pt x="218" y="9246"/>
                  </a:lnTo>
                  <a:lnTo>
                    <a:pt x="109" y="11639"/>
                  </a:lnTo>
                  <a:lnTo>
                    <a:pt x="1" y="14032"/>
                  </a:lnTo>
                  <a:lnTo>
                    <a:pt x="1" y="15066"/>
                  </a:lnTo>
                  <a:lnTo>
                    <a:pt x="1" y="15610"/>
                  </a:lnTo>
                  <a:lnTo>
                    <a:pt x="55" y="16099"/>
                  </a:lnTo>
                  <a:lnTo>
                    <a:pt x="164" y="16589"/>
                  </a:lnTo>
                  <a:lnTo>
                    <a:pt x="273" y="17078"/>
                  </a:lnTo>
                  <a:lnTo>
                    <a:pt x="490" y="17568"/>
                  </a:lnTo>
                  <a:lnTo>
                    <a:pt x="762" y="18003"/>
                  </a:lnTo>
                  <a:lnTo>
                    <a:pt x="980" y="18329"/>
                  </a:lnTo>
                  <a:lnTo>
                    <a:pt x="1251" y="18601"/>
                  </a:lnTo>
                  <a:lnTo>
                    <a:pt x="1578" y="18818"/>
                  </a:lnTo>
                  <a:lnTo>
                    <a:pt x="1904" y="19036"/>
                  </a:lnTo>
                  <a:lnTo>
                    <a:pt x="2230" y="19199"/>
                  </a:lnTo>
                  <a:lnTo>
                    <a:pt x="2611" y="19308"/>
                  </a:lnTo>
                  <a:lnTo>
                    <a:pt x="3318" y="19525"/>
                  </a:lnTo>
                  <a:lnTo>
                    <a:pt x="5385" y="19906"/>
                  </a:lnTo>
                  <a:lnTo>
                    <a:pt x="6418" y="20069"/>
                  </a:lnTo>
                  <a:lnTo>
                    <a:pt x="7506" y="20124"/>
                  </a:lnTo>
                  <a:lnTo>
                    <a:pt x="7560" y="20776"/>
                  </a:lnTo>
                  <a:lnTo>
                    <a:pt x="7560" y="21483"/>
                  </a:lnTo>
                  <a:lnTo>
                    <a:pt x="7560" y="22136"/>
                  </a:lnTo>
                  <a:lnTo>
                    <a:pt x="7560" y="22789"/>
                  </a:lnTo>
                  <a:lnTo>
                    <a:pt x="7615" y="23278"/>
                  </a:lnTo>
                  <a:lnTo>
                    <a:pt x="7724" y="23713"/>
                  </a:lnTo>
                  <a:lnTo>
                    <a:pt x="7832" y="24148"/>
                  </a:lnTo>
                  <a:lnTo>
                    <a:pt x="8050" y="24529"/>
                  </a:lnTo>
                  <a:lnTo>
                    <a:pt x="8322" y="24855"/>
                  </a:lnTo>
                  <a:lnTo>
                    <a:pt x="8648" y="25182"/>
                  </a:lnTo>
                  <a:lnTo>
                    <a:pt x="9029" y="25399"/>
                  </a:lnTo>
                  <a:lnTo>
                    <a:pt x="9518" y="25562"/>
                  </a:lnTo>
                  <a:lnTo>
                    <a:pt x="9953" y="25617"/>
                  </a:lnTo>
                  <a:lnTo>
                    <a:pt x="10497" y="25671"/>
                  </a:lnTo>
                  <a:lnTo>
                    <a:pt x="11096" y="25726"/>
                  </a:lnTo>
                  <a:lnTo>
                    <a:pt x="11694" y="25726"/>
                  </a:lnTo>
                  <a:lnTo>
                    <a:pt x="12238" y="25671"/>
                  </a:lnTo>
                  <a:lnTo>
                    <a:pt x="12782" y="25562"/>
                  </a:lnTo>
                  <a:lnTo>
                    <a:pt x="13271" y="25399"/>
                  </a:lnTo>
                  <a:lnTo>
                    <a:pt x="13652" y="25127"/>
                  </a:lnTo>
                  <a:lnTo>
                    <a:pt x="13924" y="24855"/>
                  </a:lnTo>
                  <a:lnTo>
                    <a:pt x="14141" y="24583"/>
                  </a:lnTo>
                  <a:lnTo>
                    <a:pt x="14304" y="24257"/>
                  </a:lnTo>
                  <a:lnTo>
                    <a:pt x="14468" y="23931"/>
                  </a:lnTo>
                  <a:lnTo>
                    <a:pt x="14685" y="23278"/>
                  </a:lnTo>
                  <a:lnTo>
                    <a:pt x="14903" y="22517"/>
                  </a:lnTo>
                  <a:lnTo>
                    <a:pt x="15175" y="21211"/>
                  </a:lnTo>
                  <a:lnTo>
                    <a:pt x="15338" y="19852"/>
                  </a:lnTo>
                  <a:lnTo>
                    <a:pt x="15447" y="18546"/>
                  </a:lnTo>
                  <a:lnTo>
                    <a:pt x="15555" y="17187"/>
                  </a:lnTo>
                  <a:lnTo>
                    <a:pt x="15555" y="16371"/>
                  </a:lnTo>
                  <a:lnTo>
                    <a:pt x="15610" y="15990"/>
                  </a:lnTo>
                  <a:lnTo>
                    <a:pt x="15718" y="15664"/>
                  </a:lnTo>
                  <a:lnTo>
                    <a:pt x="15827" y="15446"/>
                  </a:lnTo>
                  <a:lnTo>
                    <a:pt x="15936" y="15283"/>
                  </a:lnTo>
                  <a:lnTo>
                    <a:pt x="16208" y="14957"/>
                  </a:lnTo>
                  <a:lnTo>
                    <a:pt x="16589" y="14739"/>
                  </a:lnTo>
                  <a:lnTo>
                    <a:pt x="16969" y="14576"/>
                  </a:lnTo>
                  <a:lnTo>
                    <a:pt x="17840" y="14250"/>
                  </a:lnTo>
                  <a:lnTo>
                    <a:pt x="18220" y="14032"/>
                  </a:lnTo>
                  <a:lnTo>
                    <a:pt x="18547" y="13706"/>
                  </a:lnTo>
                  <a:lnTo>
                    <a:pt x="18764" y="13325"/>
                  </a:lnTo>
                  <a:lnTo>
                    <a:pt x="18982" y="12945"/>
                  </a:lnTo>
                  <a:lnTo>
                    <a:pt x="19036" y="12510"/>
                  </a:lnTo>
                  <a:lnTo>
                    <a:pt x="19036" y="12292"/>
                  </a:lnTo>
                  <a:lnTo>
                    <a:pt x="18982" y="12074"/>
                  </a:lnTo>
                  <a:lnTo>
                    <a:pt x="18819" y="11748"/>
                  </a:lnTo>
                  <a:lnTo>
                    <a:pt x="18601" y="11476"/>
                  </a:lnTo>
                  <a:lnTo>
                    <a:pt x="18329" y="11259"/>
                  </a:lnTo>
                  <a:lnTo>
                    <a:pt x="18057" y="11095"/>
                  </a:lnTo>
                  <a:lnTo>
                    <a:pt x="17731" y="10987"/>
                  </a:lnTo>
                  <a:lnTo>
                    <a:pt x="17350" y="10932"/>
                  </a:lnTo>
                  <a:lnTo>
                    <a:pt x="16697" y="10824"/>
                  </a:lnTo>
                  <a:lnTo>
                    <a:pt x="16752" y="10660"/>
                  </a:lnTo>
                  <a:lnTo>
                    <a:pt x="16806" y="10443"/>
                  </a:lnTo>
                  <a:lnTo>
                    <a:pt x="16806" y="10062"/>
                  </a:lnTo>
                  <a:lnTo>
                    <a:pt x="16806" y="9627"/>
                  </a:lnTo>
                  <a:lnTo>
                    <a:pt x="16806" y="9192"/>
                  </a:lnTo>
                  <a:lnTo>
                    <a:pt x="17024" y="7669"/>
                  </a:lnTo>
                  <a:lnTo>
                    <a:pt x="17187" y="6527"/>
                  </a:lnTo>
                  <a:lnTo>
                    <a:pt x="17296" y="5385"/>
                  </a:lnTo>
                  <a:lnTo>
                    <a:pt x="17350" y="4787"/>
                  </a:lnTo>
                  <a:lnTo>
                    <a:pt x="17241" y="4188"/>
                  </a:lnTo>
                  <a:lnTo>
                    <a:pt x="17133" y="3590"/>
                  </a:lnTo>
                  <a:lnTo>
                    <a:pt x="16915" y="3046"/>
                  </a:lnTo>
                  <a:lnTo>
                    <a:pt x="16643" y="2502"/>
                  </a:lnTo>
                  <a:lnTo>
                    <a:pt x="16317" y="1958"/>
                  </a:lnTo>
                  <a:lnTo>
                    <a:pt x="15936" y="1523"/>
                  </a:lnTo>
                  <a:lnTo>
                    <a:pt x="15501" y="1143"/>
                  </a:lnTo>
                  <a:lnTo>
                    <a:pt x="15066" y="871"/>
                  </a:lnTo>
                  <a:lnTo>
                    <a:pt x="14631" y="653"/>
                  </a:lnTo>
                  <a:lnTo>
                    <a:pt x="14141" y="436"/>
                  </a:lnTo>
                  <a:lnTo>
                    <a:pt x="13706" y="327"/>
                  </a:lnTo>
                  <a:lnTo>
                    <a:pt x="12727" y="109"/>
                  </a:lnTo>
                  <a:lnTo>
                    <a:pt x="11694" y="55"/>
                  </a:lnTo>
                  <a:lnTo>
                    <a:pt x="100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4"/>
            <p:cNvSpPr/>
            <p:nvPr/>
          </p:nvSpPr>
          <p:spPr>
            <a:xfrm>
              <a:off x="1740592" y="3235289"/>
              <a:ext cx="376787" cy="505500"/>
            </a:xfrm>
            <a:custGeom>
              <a:avLst/>
              <a:gdLst/>
              <a:ahLst/>
              <a:cxnLst/>
              <a:rect l="l" t="t" r="r" b="b"/>
              <a:pathLst>
                <a:path w="19581" h="26270" extrusionOk="0">
                  <a:moveTo>
                    <a:pt x="11911" y="544"/>
                  </a:moveTo>
                  <a:lnTo>
                    <a:pt x="12782" y="653"/>
                  </a:lnTo>
                  <a:lnTo>
                    <a:pt x="13652" y="762"/>
                  </a:lnTo>
                  <a:lnTo>
                    <a:pt x="14522" y="1034"/>
                  </a:lnTo>
                  <a:lnTo>
                    <a:pt x="14903" y="1197"/>
                  </a:lnTo>
                  <a:lnTo>
                    <a:pt x="15229" y="1415"/>
                  </a:lnTo>
                  <a:lnTo>
                    <a:pt x="15555" y="1632"/>
                  </a:lnTo>
                  <a:lnTo>
                    <a:pt x="15882" y="1904"/>
                  </a:lnTo>
                  <a:lnTo>
                    <a:pt x="16154" y="2176"/>
                  </a:lnTo>
                  <a:lnTo>
                    <a:pt x="16426" y="2448"/>
                  </a:lnTo>
                  <a:lnTo>
                    <a:pt x="16643" y="2829"/>
                  </a:lnTo>
                  <a:lnTo>
                    <a:pt x="16806" y="3155"/>
                  </a:lnTo>
                  <a:lnTo>
                    <a:pt x="17024" y="3590"/>
                  </a:lnTo>
                  <a:lnTo>
                    <a:pt x="17133" y="3971"/>
                  </a:lnTo>
                  <a:lnTo>
                    <a:pt x="17241" y="4406"/>
                  </a:lnTo>
                  <a:lnTo>
                    <a:pt x="17296" y="4841"/>
                  </a:lnTo>
                  <a:lnTo>
                    <a:pt x="17350" y="5331"/>
                  </a:lnTo>
                  <a:lnTo>
                    <a:pt x="17296" y="5820"/>
                  </a:lnTo>
                  <a:lnTo>
                    <a:pt x="17187" y="6799"/>
                  </a:lnTo>
                  <a:lnTo>
                    <a:pt x="16861" y="8920"/>
                  </a:lnTo>
                  <a:lnTo>
                    <a:pt x="16806" y="9410"/>
                  </a:lnTo>
                  <a:lnTo>
                    <a:pt x="16806" y="9953"/>
                  </a:lnTo>
                  <a:lnTo>
                    <a:pt x="16806" y="10497"/>
                  </a:lnTo>
                  <a:lnTo>
                    <a:pt x="16752" y="10769"/>
                  </a:lnTo>
                  <a:lnTo>
                    <a:pt x="16698" y="11041"/>
                  </a:lnTo>
                  <a:lnTo>
                    <a:pt x="16698" y="11150"/>
                  </a:lnTo>
                  <a:lnTo>
                    <a:pt x="16752" y="11259"/>
                  </a:lnTo>
                  <a:lnTo>
                    <a:pt x="16861" y="11367"/>
                  </a:lnTo>
                  <a:lnTo>
                    <a:pt x="16969" y="11367"/>
                  </a:lnTo>
                  <a:lnTo>
                    <a:pt x="17676" y="11476"/>
                  </a:lnTo>
                  <a:lnTo>
                    <a:pt x="18057" y="11585"/>
                  </a:lnTo>
                  <a:lnTo>
                    <a:pt x="18438" y="11748"/>
                  </a:lnTo>
                  <a:lnTo>
                    <a:pt x="18710" y="11966"/>
                  </a:lnTo>
                  <a:lnTo>
                    <a:pt x="18927" y="12238"/>
                  </a:lnTo>
                  <a:lnTo>
                    <a:pt x="18982" y="12401"/>
                  </a:lnTo>
                  <a:lnTo>
                    <a:pt x="19036" y="12564"/>
                  </a:lnTo>
                  <a:lnTo>
                    <a:pt x="19036" y="12727"/>
                  </a:lnTo>
                  <a:lnTo>
                    <a:pt x="19036" y="12945"/>
                  </a:lnTo>
                  <a:lnTo>
                    <a:pt x="18927" y="13271"/>
                  </a:lnTo>
                  <a:lnTo>
                    <a:pt x="18764" y="13543"/>
                  </a:lnTo>
                  <a:lnTo>
                    <a:pt x="18601" y="13815"/>
                  </a:lnTo>
                  <a:lnTo>
                    <a:pt x="18384" y="13978"/>
                  </a:lnTo>
                  <a:lnTo>
                    <a:pt x="18166" y="14141"/>
                  </a:lnTo>
                  <a:lnTo>
                    <a:pt x="17894" y="14304"/>
                  </a:lnTo>
                  <a:lnTo>
                    <a:pt x="17296" y="14576"/>
                  </a:lnTo>
                  <a:lnTo>
                    <a:pt x="16861" y="14739"/>
                  </a:lnTo>
                  <a:lnTo>
                    <a:pt x="16426" y="15011"/>
                  </a:lnTo>
                  <a:lnTo>
                    <a:pt x="16045" y="15338"/>
                  </a:lnTo>
                  <a:lnTo>
                    <a:pt x="15882" y="15501"/>
                  </a:lnTo>
                  <a:lnTo>
                    <a:pt x="15773" y="15718"/>
                  </a:lnTo>
                  <a:lnTo>
                    <a:pt x="15664" y="16099"/>
                  </a:lnTo>
                  <a:lnTo>
                    <a:pt x="15610" y="16425"/>
                  </a:lnTo>
                  <a:lnTo>
                    <a:pt x="15555" y="17132"/>
                  </a:lnTo>
                  <a:lnTo>
                    <a:pt x="15447" y="18818"/>
                  </a:lnTo>
                  <a:lnTo>
                    <a:pt x="15283" y="20504"/>
                  </a:lnTo>
                  <a:lnTo>
                    <a:pt x="15012" y="22190"/>
                  </a:lnTo>
                  <a:lnTo>
                    <a:pt x="14848" y="22897"/>
                  </a:lnTo>
                  <a:lnTo>
                    <a:pt x="14685" y="23605"/>
                  </a:lnTo>
                  <a:lnTo>
                    <a:pt x="14413" y="24312"/>
                  </a:lnTo>
                  <a:lnTo>
                    <a:pt x="14250" y="24638"/>
                  </a:lnTo>
                  <a:lnTo>
                    <a:pt x="14033" y="24910"/>
                  </a:lnTo>
                  <a:lnTo>
                    <a:pt x="13815" y="25127"/>
                  </a:lnTo>
                  <a:lnTo>
                    <a:pt x="13597" y="25291"/>
                  </a:lnTo>
                  <a:lnTo>
                    <a:pt x="13380" y="25399"/>
                  </a:lnTo>
                  <a:lnTo>
                    <a:pt x="13162" y="25508"/>
                  </a:lnTo>
                  <a:lnTo>
                    <a:pt x="12618" y="25671"/>
                  </a:lnTo>
                  <a:lnTo>
                    <a:pt x="12075" y="25726"/>
                  </a:lnTo>
                  <a:lnTo>
                    <a:pt x="10987" y="25726"/>
                  </a:lnTo>
                  <a:lnTo>
                    <a:pt x="10443" y="25671"/>
                  </a:lnTo>
                  <a:lnTo>
                    <a:pt x="9899" y="25562"/>
                  </a:lnTo>
                  <a:lnTo>
                    <a:pt x="9518" y="25454"/>
                  </a:lnTo>
                  <a:lnTo>
                    <a:pt x="9138" y="25291"/>
                  </a:lnTo>
                  <a:lnTo>
                    <a:pt x="8866" y="25073"/>
                  </a:lnTo>
                  <a:lnTo>
                    <a:pt x="8648" y="24801"/>
                  </a:lnTo>
                  <a:lnTo>
                    <a:pt x="8431" y="24475"/>
                  </a:lnTo>
                  <a:lnTo>
                    <a:pt x="8322" y="24148"/>
                  </a:lnTo>
                  <a:lnTo>
                    <a:pt x="8213" y="23822"/>
                  </a:lnTo>
                  <a:lnTo>
                    <a:pt x="8159" y="23441"/>
                  </a:lnTo>
                  <a:lnTo>
                    <a:pt x="8104" y="22680"/>
                  </a:lnTo>
                  <a:lnTo>
                    <a:pt x="8050" y="21864"/>
                  </a:lnTo>
                  <a:lnTo>
                    <a:pt x="8050" y="21103"/>
                  </a:lnTo>
                  <a:lnTo>
                    <a:pt x="8050" y="20396"/>
                  </a:lnTo>
                  <a:lnTo>
                    <a:pt x="7996" y="20287"/>
                  </a:lnTo>
                  <a:lnTo>
                    <a:pt x="7941" y="20178"/>
                  </a:lnTo>
                  <a:lnTo>
                    <a:pt x="7887" y="20124"/>
                  </a:lnTo>
                  <a:lnTo>
                    <a:pt x="7778" y="20124"/>
                  </a:lnTo>
                  <a:lnTo>
                    <a:pt x="7017" y="20069"/>
                  </a:lnTo>
                  <a:lnTo>
                    <a:pt x="6255" y="20015"/>
                  </a:lnTo>
                  <a:lnTo>
                    <a:pt x="4787" y="19743"/>
                  </a:lnTo>
                  <a:lnTo>
                    <a:pt x="3481" y="19471"/>
                  </a:lnTo>
                  <a:lnTo>
                    <a:pt x="2829" y="19308"/>
                  </a:lnTo>
                  <a:lnTo>
                    <a:pt x="2502" y="19145"/>
                  </a:lnTo>
                  <a:lnTo>
                    <a:pt x="2231" y="19036"/>
                  </a:lnTo>
                  <a:lnTo>
                    <a:pt x="1904" y="18818"/>
                  </a:lnTo>
                  <a:lnTo>
                    <a:pt x="1687" y="18601"/>
                  </a:lnTo>
                  <a:lnTo>
                    <a:pt x="1415" y="18329"/>
                  </a:lnTo>
                  <a:lnTo>
                    <a:pt x="1252" y="18111"/>
                  </a:lnTo>
                  <a:lnTo>
                    <a:pt x="925" y="17568"/>
                  </a:lnTo>
                  <a:lnTo>
                    <a:pt x="708" y="16915"/>
                  </a:lnTo>
                  <a:lnTo>
                    <a:pt x="599" y="16317"/>
                  </a:lnTo>
                  <a:lnTo>
                    <a:pt x="545" y="15664"/>
                  </a:lnTo>
                  <a:lnTo>
                    <a:pt x="545" y="14957"/>
                  </a:lnTo>
                  <a:lnTo>
                    <a:pt x="545" y="14304"/>
                  </a:lnTo>
                  <a:lnTo>
                    <a:pt x="708" y="10388"/>
                  </a:lnTo>
                  <a:lnTo>
                    <a:pt x="871" y="8431"/>
                  </a:lnTo>
                  <a:lnTo>
                    <a:pt x="1034" y="6473"/>
                  </a:lnTo>
                  <a:lnTo>
                    <a:pt x="1143" y="5602"/>
                  </a:lnTo>
                  <a:lnTo>
                    <a:pt x="1252" y="4787"/>
                  </a:lnTo>
                  <a:lnTo>
                    <a:pt x="1306" y="4406"/>
                  </a:lnTo>
                  <a:lnTo>
                    <a:pt x="1469" y="4025"/>
                  </a:lnTo>
                  <a:lnTo>
                    <a:pt x="1632" y="3645"/>
                  </a:lnTo>
                  <a:lnTo>
                    <a:pt x="1850" y="3264"/>
                  </a:lnTo>
                  <a:lnTo>
                    <a:pt x="2285" y="2774"/>
                  </a:lnTo>
                  <a:lnTo>
                    <a:pt x="2774" y="2339"/>
                  </a:lnTo>
                  <a:lnTo>
                    <a:pt x="3373" y="1959"/>
                  </a:lnTo>
                  <a:lnTo>
                    <a:pt x="3971" y="1632"/>
                  </a:lnTo>
                  <a:lnTo>
                    <a:pt x="4732" y="1360"/>
                  </a:lnTo>
                  <a:lnTo>
                    <a:pt x="5494" y="1143"/>
                  </a:lnTo>
                  <a:lnTo>
                    <a:pt x="6310" y="980"/>
                  </a:lnTo>
                  <a:lnTo>
                    <a:pt x="7125" y="816"/>
                  </a:lnTo>
                  <a:lnTo>
                    <a:pt x="8050" y="708"/>
                  </a:lnTo>
                  <a:lnTo>
                    <a:pt x="9083" y="599"/>
                  </a:lnTo>
                  <a:lnTo>
                    <a:pt x="10062" y="544"/>
                  </a:lnTo>
                  <a:close/>
                  <a:moveTo>
                    <a:pt x="10334" y="1"/>
                  </a:moveTo>
                  <a:lnTo>
                    <a:pt x="9301" y="55"/>
                  </a:lnTo>
                  <a:lnTo>
                    <a:pt x="8267" y="109"/>
                  </a:lnTo>
                  <a:lnTo>
                    <a:pt x="7343" y="273"/>
                  </a:lnTo>
                  <a:lnTo>
                    <a:pt x="6418" y="381"/>
                  </a:lnTo>
                  <a:lnTo>
                    <a:pt x="5439" y="599"/>
                  </a:lnTo>
                  <a:lnTo>
                    <a:pt x="4515" y="871"/>
                  </a:lnTo>
                  <a:lnTo>
                    <a:pt x="3862" y="1143"/>
                  </a:lnTo>
                  <a:lnTo>
                    <a:pt x="3209" y="1469"/>
                  </a:lnTo>
                  <a:lnTo>
                    <a:pt x="2557" y="1850"/>
                  </a:lnTo>
                  <a:lnTo>
                    <a:pt x="2013" y="2285"/>
                  </a:lnTo>
                  <a:lnTo>
                    <a:pt x="1523" y="2829"/>
                  </a:lnTo>
                  <a:lnTo>
                    <a:pt x="1143" y="3427"/>
                  </a:lnTo>
                  <a:lnTo>
                    <a:pt x="980" y="3699"/>
                  </a:lnTo>
                  <a:lnTo>
                    <a:pt x="871" y="4080"/>
                  </a:lnTo>
                  <a:lnTo>
                    <a:pt x="762" y="4406"/>
                  </a:lnTo>
                  <a:lnTo>
                    <a:pt x="708" y="4787"/>
                  </a:lnTo>
                  <a:lnTo>
                    <a:pt x="436" y="7180"/>
                  </a:lnTo>
                  <a:lnTo>
                    <a:pt x="218" y="9573"/>
                  </a:lnTo>
                  <a:lnTo>
                    <a:pt x="109" y="11911"/>
                  </a:lnTo>
                  <a:lnTo>
                    <a:pt x="6" y="14193"/>
                  </a:lnTo>
                  <a:lnTo>
                    <a:pt x="6" y="14193"/>
                  </a:lnTo>
                  <a:lnTo>
                    <a:pt x="1" y="14196"/>
                  </a:lnTo>
                  <a:lnTo>
                    <a:pt x="1" y="14304"/>
                  </a:lnTo>
                  <a:lnTo>
                    <a:pt x="1" y="15011"/>
                  </a:lnTo>
                  <a:lnTo>
                    <a:pt x="1" y="15718"/>
                  </a:lnTo>
                  <a:lnTo>
                    <a:pt x="109" y="16425"/>
                  </a:lnTo>
                  <a:lnTo>
                    <a:pt x="218" y="17132"/>
                  </a:lnTo>
                  <a:lnTo>
                    <a:pt x="436" y="17785"/>
                  </a:lnTo>
                  <a:lnTo>
                    <a:pt x="762" y="18383"/>
                  </a:lnTo>
                  <a:lnTo>
                    <a:pt x="980" y="18655"/>
                  </a:lnTo>
                  <a:lnTo>
                    <a:pt x="1197" y="18873"/>
                  </a:lnTo>
                  <a:lnTo>
                    <a:pt x="1469" y="19145"/>
                  </a:lnTo>
                  <a:lnTo>
                    <a:pt x="1795" y="19362"/>
                  </a:lnTo>
                  <a:lnTo>
                    <a:pt x="2067" y="19580"/>
                  </a:lnTo>
                  <a:lnTo>
                    <a:pt x="2394" y="19689"/>
                  </a:lnTo>
                  <a:lnTo>
                    <a:pt x="3101" y="19906"/>
                  </a:lnTo>
                  <a:lnTo>
                    <a:pt x="3753" y="20069"/>
                  </a:lnTo>
                  <a:lnTo>
                    <a:pt x="4460" y="20233"/>
                  </a:lnTo>
                  <a:lnTo>
                    <a:pt x="6092" y="20504"/>
                  </a:lnTo>
                  <a:lnTo>
                    <a:pt x="6908" y="20613"/>
                  </a:lnTo>
                  <a:lnTo>
                    <a:pt x="7526" y="20652"/>
                  </a:lnTo>
                  <a:lnTo>
                    <a:pt x="7526" y="20652"/>
                  </a:lnTo>
                  <a:lnTo>
                    <a:pt x="7560" y="21103"/>
                  </a:lnTo>
                  <a:lnTo>
                    <a:pt x="7560" y="21864"/>
                  </a:lnTo>
                  <a:lnTo>
                    <a:pt x="7560" y="22626"/>
                  </a:lnTo>
                  <a:lnTo>
                    <a:pt x="7615" y="23387"/>
                  </a:lnTo>
                  <a:lnTo>
                    <a:pt x="7724" y="24094"/>
                  </a:lnTo>
                  <a:lnTo>
                    <a:pt x="7832" y="24420"/>
                  </a:lnTo>
                  <a:lnTo>
                    <a:pt x="7996" y="24747"/>
                  </a:lnTo>
                  <a:lnTo>
                    <a:pt x="8159" y="25073"/>
                  </a:lnTo>
                  <a:lnTo>
                    <a:pt x="8376" y="25345"/>
                  </a:lnTo>
                  <a:lnTo>
                    <a:pt x="8648" y="25562"/>
                  </a:lnTo>
                  <a:lnTo>
                    <a:pt x="8975" y="25780"/>
                  </a:lnTo>
                  <a:lnTo>
                    <a:pt x="9573" y="26052"/>
                  </a:lnTo>
                  <a:lnTo>
                    <a:pt x="10171" y="26161"/>
                  </a:lnTo>
                  <a:lnTo>
                    <a:pt x="10769" y="26269"/>
                  </a:lnTo>
                  <a:lnTo>
                    <a:pt x="11966" y="26269"/>
                  </a:lnTo>
                  <a:lnTo>
                    <a:pt x="12564" y="26215"/>
                  </a:lnTo>
                  <a:lnTo>
                    <a:pt x="13162" y="26106"/>
                  </a:lnTo>
                  <a:lnTo>
                    <a:pt x="13761" y="25834"/>
                  </a:lnTo>
                  <a:lnTo>
                    <a:pt x="14033" y="25671"/>
                  </a:lnTo>
                  <a:lnTo>
                    <a:pt x="14304" y="25454"/>
                  </a:lnTo>
                  <a:lnTo>
                    <a:pt x="14522" y="25182"/>
                  </a:lnTo>
                  <a:lnTo>
                    <a:pt x="14685" y="24855"/>
                  </a:lnTo>
                  <a:lnTo>
                    <a:pt x="15012" y="24257"/>
                  </a:lnTo>
                  <a:lnTo>
                    <a:pt x="15229" y="23605"/>
                  </a:lnTo>
                  <a:lnTo>
                    <a:pt x="15447" y="22734"/>
                  </a:lnTo>
                  <a:lnTo>
                    <a:pt x="15664" y="21810"/>
                  </a:lnTo>
                  <a:lnTo>
                    <a:pt x="15882" y="20015"/>
                  </a:lnTo>
                  <a:lnTo>
                    <a:pt x="16045" y="18166"/>
                  </a:lnTo>
                  <a:lnTo>
                    <a:pt x="16045" y="17187"/>
                  </a:lnTo>
                  <a:lnTo>
                    <a:pt x="16099" y="16752"/>
                  </a:lnTo>
                  <a:lnTo>
                    <a:pt x="16154" y="16262"/>
                  </a:lnTo>
                  <a:lnTo>
                    <a:pt x="16262" y="15936"/>
                  </a:lnTo>
                  <a:lnTo>
                    <a:pt x="16426" y="15718"/>
                  </a:lnTo>
                  <a:lnTo>
                    <a:pt x="16643" y="15501"/>
                  </a:lnTo>
                  <a:lnTo>
                    <a:pt x="16861" y="15338"/>
                  </a:lnTo>
                  <a:lnTo>
                    <a:pt x="17405" y="15066"/>
                  </a:lnTo>
                  <a:lnTo>
                    <a:pt x="18003" y="14848"/>
                  </a:lnTo>
                  <a:lnTo>
                    <a:pt x="18329" y="14685"/>
                  </a:lnTo>
                  <a:lnTo>
                    <a:pt x="18655" y="14468"/>
                  </a:lnTo>
                  <a:lnTo>
                    <a:pt x="18927" y="14196"/>
                  </a:lnTo>
                  <a:lnTo>
                    <a:pt x="19199" y="13924"/>
                  </a:lnTo>
                  <a:lnTo>
                    <a:pt x="19362" y="13597"/>
                  </a:lnTo>
                  <a:lnTo>
                    <a:pt x="19526" y="13271"/>
                  </a:lnTo>
                  <a:lnTo>
                    <a:pt x="19580" y="12890"/>
                  </a:lnTo>
                  <a:lnTo>
                    <a:pt x="19580" y="12510"/>
                  </a:lnTo>
                  <a:lnTo>
                    <a:pt x="19471" y="12074"/>
                  </a:lnTo>
                  <a:lnTo>
                    <a:pt x="19254" y="11694"/>
                  </a:lnTo>
                  <a:lnTo>
                    <a:pt x="18927" y="11422"/>
                  </a:lnTo>
                  <a:lnTo>
                    <a:pt x="18601" y="11204"/>
                  </a:lnTo>
                  <a:lnTo>
                    <a:pt x="18220" y="11041"/>
                  </a:lnTo>
                  <a:lnTo>
                    <a:pt x="17785" y="10932"/>
                  </a:lnTo>
                  <a:lnTo>
                    <a:pt x="17350" y="10878"/>
                  </a:lnTo>
                  <a:lnTo>
                    <a:pt x="17311" y="10872"/>
                  </a:lnTo>
                  <a:lnTo>
                    <a:pt x="17311" y="10872"/>
                  </a:lnTo>
                  <a:lnTo>
                    <a:pt x="17350" y="10715"/>
                  </a:lnTo>
                  <a:lnTo>
                    <a:pt x="17350" y="10225"/>
                  </a:lnTo>
                  <a:lnTo>
                    <a:pt x="17350" y="9790"/>
                  </a:lnTo>
                  <a:lnTo>
                    <a:pt x="17350" y="9301"/>
                  </a:lnTo>
                  <a:lnTo>
                    <a:pt x="17676" y="7125"/>
                  </a:lnTo>
                  <a:lnTo>
                    <a:pt x="17785" y="6255"/>
                  </a:lnTo>
                  <a:lnTo>
                    <a:pt x="17840" y="5385"/>
                  </a:lnTo>
                  <a:lnTo>
                    <a:pt x="17840" y="4950"/>
                  </a:lnTo>
                  <a:lnTo>
                    <a:pt x="17785" y="4515"/>
                  </a:lnTo>
                  <a:lnTo>
                    <a:pt x="17731" y="4080"/>
                  </a:lnTo>
                  <a:lnTo>
                    <a:pt x="17622" y="3645"/>
                  </a:lnTo>
                  <a:lnTo>
                    <a:pt x="17296" y="2937"/>
                  </a:lnTo>
                  <a:lnTo>
                    <a:pt x="16915" y="2230"/>
                  </a:lnTo>
                  <a:lnTo>
                    <a:pt x="16643" y="1904"/>
                  </a:lnTo>
                  <a:lnTo>
                    <a:pt x="16371" y="1632"/>
                  </a:lnTo>
                  <a:lnTo>
                    <a:pt x="16099" y="1360"/>
                  </a:lnTo>
                  <a:lnTo>
                    <a:pt x="15773" y="1088"/>
                  </a:lnTo>
                  <a:lnTo>
                    <a:pt x="15392" y="871"/>
                  </a:lnTo>
                  <a:lnTo>
                    <a:pt x="15012" y="653"/>
                  </a:lnTo>
                  <a:lnTo>
                    <a:pt x="14631" y="490"/>
                  </a:lnTo>
                  <a:lnTo>
                    <a:pt x="14196" y="381"/>
                  </a:lnTo>
                  <a:lnTo>
                    <a:pt x="13325" y="164"/>
                  </a:lnTo>
                  <a:lnTo>
                    <a:pt x="12401" y="55"/>
                  </a:lnTo>
                  <a:lnTo>
                    <a:pt x="1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4"/>
            <p:cNvSpPr/>
            <p:nvPr/>
          </p:nvSpPr>
          <p:spPr>
            <a:xfrm>
              <a:off x="1715481" y="3188203"/>
              <a:ext cx="413406" cy="264796"/>
            </a:xfrm>
            <a:custGeom>
              <a:avLst/>
              <a:gdLst/>
              <a:ahLst/>
              <a:cxnLst/>
              <a:rect l="l" t="t" r="r" b="b"/>
              <a:pathLst>
                <a:path w="21484" h="13761" extrusionOk="0">
                  <a:moveTo>
                    <a:pt x="6146" y="0"/>
                  </a:moveTo>
                  <a:lnTo>
                    <a:pt x="5330" y="55"/>
                  </a:lnTo>
                  <a:lnTo>
                    <a:pt x="4514" y="218"/>
                  </a:lnTo>
                  <a:lnTo>
                    <a:pt x="3753" y="435"/>
                  </a:lnTo>
                  <a:lnTo>
                    <a:pt x="3100" y="707"/>
                  </a:lnTo>
                  <a:lnTo>
                    <a:pt x="2502" y="1034"/>
                  </a:lnTo>
                  <a:lnTo>
                    <a:pt x="1958" y="1414"/>
                  </a:lnTo>
                  <a:lnTo>
                    <a:pt x="1469" y="1904"/>
                  </a:lnTo>
                  <a:lnTo>
                    <a:pt x="1034" y="2393"/>
                  </a:lnTo>
                  <a:lnTo>
                    <a:pt x="653" y="2937"/>
                  </a:lnTo>
                  <a:lnTo>
                    <a:pt x="381" y="3535"/>
                  </a:lnTo>
                  <a:lnTo>
                    <a:pt x="164" y="4134"/>
                  </a:lnTo>
                  <a:lnTo>
                    <a:pt x="0" y="4841"/>
                  </a:lnTo>
                  <a:lnTo>
                    <a:pt x="0" y="5493"/>
                  </a:lnTo>
                  <a:lnTo>
                    <a:pt x="55" y="6146"/>
                  </a:lnTo>
                  <a:lnTo>
                    <a:pt x="218" y="6799"/>
                  </a:lnTo>
                  <a:lnTo>
                    <a:pt x="490" y="7451"/>
                  </a:lnTo>
                  <a:lnTo>
                    <a:pt x="816" y="7995"/>
                  </a:lnTo>
                  <a:lnTo>
                    <a:pt x="1251" y="8485"/>
                  </a:lnTo>
                  <a:lnTo>
                    <a:pt x="1795" y="8920"/>
                  </a:lnTo>
                  <a:lnTo>
                    <a:pt x="1958" y="9028"/>
                  </a:lnTo>
                  <a:lnTo>
                    <a:pt x="2121" y="9028"/>
                  </a:lnTo>
                  <a:lnTo>
                    <a:pt x="2285" y="8920"/>
                  </a:lnTo>
                  <a:lnTo>
                    <a:pt x="2339" y="8811"/>
                  </a:lnTo>
                  <a:lnTo>
                    <a:pt x="2883" y="7886"/>
                  </a:lnTo>
                  <a:lnTo>
                    <a:pt x="3536" y="6962"/>
                  </a:lnTo>
                  <a:lnTo>
                    <a:pt x="4188" y="6146"/>
                  </a:lnTo>
                  <a:lnTo>
                    <a:pt x="4950" y="5384"/>
                  </a:lnTo>
                  <a:lnTo>
                    <a:pt x="5765" y="4677"/>
                  </a:lnTo>
                  <a:lnTo>
                    <a:pt x="6636" y="4079"/>
                  </a:lnTo>
                  <a:lnTo>
                    <a:pt x="7560" y="3481"/>
                  </a:lnTo>
                  <a:lnTo>
                    <a:pt x="8485" y="3046"/>
                  </a:lnTo>
                  <a:lnTo>
                    <a:pt x="8702" y="3970"/>
                  </a:lnTo>
                  <a:lnTo>
                    <a:pt x="8974" y="4949"/>
                  </a:lnTo>
                  <a:lnTo>
                    <a:pt x="9301" y="5820"/>
                  </a:lnTo>
                  <a:lnTo>
                    <a:pt x="9736" y="6744"/>
                  </a:lnTo>
                  <a:lnTo>
                    <a:pt x="10225" y="7614"/>
                  </a:lnTo>
                  <a:lnTo>
                    <a:pt x="10769" y="8430"/>
                  </a:lnTo>
                  <a:lnTo>
                    <a:pt x="11367" y="9192"/>
                  </a:lnTo>
                  <a:lnTo>
                    <a:pt x="12020" y="9953"/>
                  </a:lnTo>
                  <a:lnTo>
                    <a:pt x="12727" y="10606"/>
                  </a:lnTo>
                  <a:lnTo>
                    <a:pt x="13434" y="11258"/>
                  </a:lnTo>
                  <a:lnTo>
                    <a:pt x="14250" y="11802"/>
                  </a:lnTo>
                  <a:lnTo>
                    <a:pt x="15120" y="12346"/>
                  </a:lnTo>
                  <a:lnTo>
                    <a:pt x="15990" y="12781"/>
                  </a:lnTo>
                  <a:lnTo>
                    <a:pt x="16860" y="13162"/>
                  </a:lnTo>
                  <a:lnTo>
                    <a:pt x="17785" y="13488"/>
                  </a:lnTo>
                  <a:lnTo>
                    <a:pt x="18764" y="13706"/>
                  </a:lnTo>
                  <a:lnTo>
                    <a:pt x="19199" y="13760"/>
                  </a:lnTo>
                  <a:lnTo>
                    <a:pt x="19797" y="13760"/>
                  </a:lnTo>
                  <a:lnTo>
                    <a:pt x="20015" y="13651"/>
                  </a:lnTo>
                  <a:lnTo>
                    <a:pt x="20178" y="13543"/>
                  </a:lnTo>
                  <a:lnTo>
                    <a:pt x="20341" y="13434"/>
                  </a:lnTo>
                  <a:lnTo>
                    <a:pt x="20450" y="13107"/>
                  </a:lnTo>
                  <a:lnTo>
                    <a:pt x="20504" y="12781"/>
                  </a:lnTo>
                  <a:lnTo>
                    <a:pt x="21157" y="9300"/>
                  </a:lnTo>
                  <a:lnTo>
                    <a:pt x="21375" y="7669"/>
                  </a:lnTo>
                  <a:lnTo>
                    <a:pt x="21483" y="6853"/>
                  </a:lnTo>
                  <a:lnTo>
                    <a:pt x="21483" y="5983"/>
                  </a:lnTo>
                  <a:lnTo>
                    <a:pt x="21429" y="5167"/>
                  </a:lnTo>
                  <a:lnTo>
                    <a:pt x="21211" y="4351"/>
                  </a:lnTo>
                  <a:lnTo>
                    <a:pt x="21103" y="3970"/>
                  </a:lnTo>
                  <a:lnTo>
                    <a:pt x="20939" y="3590"/>
                  </a:lnTo>
                  <a:lnTo>
                    <a:pt x="20722" y="3209"/>
                  </a:lnTo>
                  <a:lnTo>
                    <a:pt x="20450" y="2883"/>
                  </a:lnTo>
                  <a:lnTo>
                    <a:pt x="20124" y="2502"/>
                  </a:lnTo>
                  <a:lnTo>
                    <a:pt x="19743" y="2176"/>
                  </a:lnTo>
                  <a:lnTo>
                    <a:pt x="19362" y="1849"/>
                  </a:lnTo>
                  <a:lnTo>
                    <a:pt x="18873" y="1632"/>
                  </a:lnTo>
                  <a:lnTo>
                    <a:pt x="18438" y="1414"/>
                  </a:lnTo>
                  <a:lnTo>
                    <a:pt x="17948" y="1251"/>
                  </a:lnTo>
                  <a:lnTo>
                    <a:pt x="17459" y="1088"/>
                  </a:lnTo>
                  <a:lnTo>
                    <a:pt x="16915" y="979"/>
                  </a:lnTo>
                  <a:lnTo>
                    <a:pt x="15936" y="870"/>
                  </a:lnTo>
                  <a:lnTo>
                    <a:pt x="12836" y="870"/>
                  </a:lnTo>
                  <a:lnTo>
                    <a:pt x="12020" y="816"/>
                  </a:lnTo>
                  <a:lnTo>
                    <a:pt x="11204" y="762"/>
                  </a:lnTo>
                  <a:lnTo>
                    <a:pt x="10388" y="707"/>
                  </a:lnTo>
                  <a:lnTo>
                    <a:pt x="9572" y="762"/>
                  </a:lnTo>
                  <a:lnTo>
                    <a:pt x="9246" y="762"/>
                  </a:lnTo>
                  <a:lnTo>
                    <a:pt x="8920" y="707"/>
                  </a:lnTo>
                  <a:lnTo>
                    <a:pt x="8594" y="653"/>
                  </a:lnTo>
                  <a:lnTo>
                    <a:pt x="8267" y="490"/>
                  </a:lnTo>
                  <a:lnTo>
                    <a:pt x="7669" y="218"/>
                  </a:lnTo>
                  <a:lnTo>
                    <a:pt x="7343" y="109"/>
                  </a:lnTo>
                  <a:lnTo>
                    <a:pt x="7016" y="55"/>
                  </a:lnTo>
                  <a:lnTo>
                    <a:pt x="6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4"/>
            <p:cNvSpPr/>
            <p:nvPr/>
          </p:nvSpPr>
          <p:spPr>
            <a:xfrm>
              <a:off x="1710247" y="3184008"/>
              <a:ext cx="423874" cy="274225"/>
            </a:xfrm>
            <a:custGeom>
              <a:avLst/>
              <a:gdLst/>
              <a:ahLst/>
              <a:cxnLst/>
              <a:rect l="l" t="t" r="r" b="b"/>
              <a:pathLst>
                <a:path w="22028" h="14251" extrusionOk="0">
                  <a:moveTo>
                    <a:pt x="6581" y="490"/>
                  </a:moveTo>
                  <a:lnTo>
                    <a:pt x="7016" y="545"/>
                  </a:lnTo>
                  <a:lnTo>
                    <a:pt x="7397" y="599"/>
                  </a:lnTo>
                  <a:lnTo>
                    <a:pt x="7832" y="708"/>
                  </a:lnTo>
                  <a:lnTo>
                    <a:pt x="8213" y="871"/>
                  </a:lnTo>
                  <a:lnTo>
                    <a:pt x="8811" y="1088"/>
                  </a:lnTo>
                  <a:lnTo>
                    <a:pt x="9137" y="1197"/>
                  </a:lnTo>
                  <a:lnTo>
                    <a:pt x="9464" y="1252"/>
                  </a:lnTo>
                  <a:lnTo>
                    <a:pt x="9899" y="1252"/>
                  </a:lnTo>
                  <a:lnTo>
                    <a:pt x="10280" y="1197"/>
                  </a:lnTo>
                  <a:lnTo>
                    <a:pt x="11204" y="1252"/>
                  </a:lnTo>
                  <a:lnTo>
                    <a:pt x="12183" y="1306"/>
                  </a:lnTo>
                  <a:lnTo>
                    <a:pt x="13108" y="1360"/>
                  </a:lnTo>
                  <a:lnTo>
                    <a:pt x="14902" y="1306"/>
                  </a:lnTo>
                  <a:lnTo>
                    <a:pt x="15773" y="1360"/>
                  </a:lnTo>
                  <a:lnTo>
                    <a:pt x="16697" y="1415"/>
                  </a:lnTo>
                  <a:lnTo>
                    <a:pt x="17567" y="1578"/>
                  </a:lnTo>
                  <a:lnTo>
                    <a:pt x="18383" y="1795"/>
                  </a:lnTo>
                  <a:lnTo>
                    <a:pt x="18818" y="1959"/>
                  </a:lnTo>
                  <a:lnTo>
                    <a:pt x="19199" y="2122"/>
                  </a:lnTo>
                  <a:lnTo>
                    <a:pt x="19580" y="2394"/>
                  </a:lnTo>
                  <a:lnTo>
                    <a:pt x="19961" y="2666"/>
                  </a:lnTo>
                  <a:lnTo>
                    <a:pt x="20287" y="2992"/>
                  </a:lnTo>
                  <a:lnTo>
                    <a:pt x="20559" y="3318"/>
                  </a:lnTo>
                  <a:lnTo>
                    <a:pt x="20831" y="3699"/>
                  </a:lnTo>
                  <a:lnTo>
                    <a:pt x="21048" y="4080"/>
                  </a:lnTo>
                  <a:lnTo>
                    <a:pt x="21211" y="4460"/>
                  </a:lnTo>
                  <a:lnTo>
                    <a:pt x="21320" y="4895"/>
                  </a:lnTo>
                  <a:lnTo>
                    <a:pt x="21375" y="5331"/>
                  </a:lnTo>
                  <a:lnTo>
                    <a:pt x="21429" y="5766"/>
                  </a:lnTo>
                  <a:lnTo>
                    <a:pt x="21483" y="6690"/>
                  </a:lnTo>
                  <a:lnTo>
                    <a:pt x="21429" y="7560"/>
                  </a:lnTo>
                  <a:lnTo>
                    <a:pt x="21320" y="8485"/>
                  </a:lnTo>
                  <a:lnTo>
                    <a:pt x="21157" y="9355"/>
                  </a:lnTo>
                  <a:lnTo>
                    <a:pt x="20831" y="11259"/>
                  </a:lnTo>
                  <a:lnTo>
                    <a:pt x="20668" y="12183"/>
                  </a:lnTo>
                  <a:lnTo>
                    <a:pt x="20504" y="13162"/>
                  </a:lnTo>
                  <a:lnTo>
                    <a:pt x="20450" y="13325"/>
                  </a:lnTo>
                  <a:lnTo>
                    <a:pt x="20341" y="13489"/>
                  </a:lnTo>
                  <a:lnTo>
                    <a:pt x="20178" y="13597"/>
                  </a:lnTo>
                  <a:lnTo>
                    <a:pt x="20069" y="13652"/>
                  </a:lnTo>
                  <a:lnTo>
                    <a:pt x="19689" y="13761"/>
                  </a:lnTo>
                  <a:lnTo>
                    <a:pt x="19308" y="13706"/>
                  </a:lnTo>
                  <a:lnTo>
                    <a:pt x="18546" y="13543"/>
                  </a:lnTo>
                  <a:lnTo>
                    <a:pt x="17785" y="13325"/>
                  </a:lnTo>
                  <a:lnTo>
                    <a:pt x="17024" y="13053"/>
                  </a:lnTo>
                  <a:lnTo>
                    <a:pt x="16262" y="12727"/>
                  </a:lnTo>
                  <a:lnTo>
                    <a:pt x="15501" y="12346"/>
                  </a:lnTo>
                  <a:lnTo>
                    <a:pt x="14848" y="11911"/>
                  </a:lnTo>
                  <a:lnTo>
                    <a:pt x="14141" y="11422"/>
                  </a:lnTo>
                  <a:lnTo>
                    <a:pt x="13488" y="10932"/>
                  </a:lnTo>
                  <a:lnTo>
                    <a:pt x="12890" y="10389"/>
                  </a:lnTo>
                  <a:lnTo>
                    <a:pt x="12292" y="9790"/>
                  </a:lnTo>
                  <a:lnTo>
                    <a:pt x="11694" y="9083"/>
                  </a:lnTo>
                  <a:lnTo>
                    <a:pt x="11150" y="8322"/>
                  </a:lnTo>
                  <a:lnTo>
                    <a:pt x="10660" y="7560"/>
                  </a:lnTo>
                  <a:lnTo>
                    <a:pt x="10171" y="6745"/>
                  </a:lnTo>
                  <a:lnTo>
                    <a:pt x="9790" y="5874"/>
                  </a:lnTo>
                  <a:lnTo>
                    <a:pt x="9464" y="5004"/>
                  </a:lnTo>
                  <a:lnTo>
                    <a:pt x="9246" y="4080"/>
                  </a:lnTo>
                  <a:lnTo>
                    <a:pt x="9029" y="3155"/>
                  </a:lnTo>
                  <a:lnTo>
                    <a:pt x="8974" y="3046"/>
                  </a:lnTo>
                  <a:lnTo>
                    <a:pt x="8866" y="2992"/>
                  </a:lnTo>
                  <a:lnTo>
                    <a:pt x="8648" y="2992"/>
                  </a:lnTo>
                  <a:lnTo>
                    <a:pt x="8050" y="3318"/>
                  </a:lnTo>
                  <a:lnTo>
                    <a:pt x="7451" y="3645"/>
                  </a:lnTo>
                  <a:lnTo>
                    <a:pt x="6853" y="3971"/>
                  </a:lnTo>
                  <a:lnTo>
                    <a:pt x="6309" y="4352"/>
                  </a:lnTo>
                  <a:lnTo>
                    <a:pt x="5765" y="4787"/>
                  </a:lnTo>
                  <a:lnTo>
                    <a:pt x="5222" y="5222"/>
                  </a:lnTo>
                  <a:lnTo>
                    <a:pt x="4732" y="5711"/>
                  </a:lnTo>
                  <a:lnTo>
                    <a:pt x="4243" y="6201"/>
                  </a:lnTo>
                  <a:lnTo>
                    <a:pt x="3808" y="6745"/>
                  </a:lnTo>
                  <a:lnTo>
                    <a:pt x="3372" y="7288"/>
                  </a:lnTo>
                  <a:lnTo>
                    <a:pt x="2992" y="7832"/>
                  </a:lnTo>
                  <a:lnTo>
                    <a:pt x="2665" y="8431"/>
                  </a:lnTo>
                  <a:lnTo>
                    <a:pt x="2502" y="8703"/>
                  </a:lnTo>
                  <a:lnTo>
                    <a:pt x="2393" y="8866"/>
                  </a:lnTo>
                  <a:lnTo>
                    <a:pt x="2285" y="8974"/>
                  </a:lnTo>
                  <a:lnTo>
                    <a:pt x="2176" y="8920"/>
                  </a:lnTo>
                  <a:lnTo>
                    <a:pt x="2013" y="8811"/>
                  </a:lnTo>
                  <a:lnTo>
                    <a:pt x="1795" y="8594"/>
                  </a:lnTo>
                  <a:lnTo>
                    <a:pt x="1360" y="8104"/>
                  </a:lnTo>
                  <a:lnTo>
                    <a:pt x="1034" y="7560"/>
                  </a:lnTo>
                  <a:lnTo>
                    <a:pt x="762" y="7017"/>
                  </a:lnTo>
                  <a:lnTo>
                    <a:pt x="599" y="6364"/>
                  </a:lnTo>
                  <a:lnTo>
                    <a:pt x="544" y="5766"/>
                  </a:lnTo>
                  <a:lnTo>
                    <a:pt x="544" y="5113"/>
                  </a:lnTo>
                  <a:lnTo>
                    <a:pt x="707" y="4515"/>
                  </a:lnTo>
                  <a:lnTo>
                    <a:pt x="871" y="3916"/>
                  </a:lnTo>
                  <a:lnTo>
                    <a:pt x="1143" y="3318"/>
                  </a:lnTo>
                  <a:lnTo>
                    <a:pt x="1523" y="2774"/>
                  </a:lnTo>
                  <a:lnTo>
                    <a:pt x="2013" y="2230"/>
                  </a:lnTo>
                  <a:lnTo>
                    <a:pt x="2557" y="1741"/>
                  </a:lnTo>
                  <a:lnTo>
                    <a:pt x="3155" y="1360"/>
                  </a:lnTo>
                  <a:lnTo>
                    <a:pt x="3753" y="1034"/>
                  </a:lnTo>
                  <a:lnTo>
                    <a:pt x="4460" y="816"/>
                  </a:lnTo>
                  <a:lnTo>
                    <a:pt x="5167" y="599"/>
                  </a:lnTo>
                  <a:lnTo>
                    <a:pt x="5874" y="545"/>
                  </a:lnTo>
                  <a:lnTo>
                    <a:pt x="6581" y="490"/>
                  </a:lnTo>
                  <a:close/>
                  <a:moveTo>
                    <a:pt x="5983" y="1"/>
                  </a:moveTo>
                  <a:lnTo>
                    <a:pt x="5222" y="55"/>
                  </a:lnTo>
                  <a:lnTo>
                    <a:pt x="4515" y="218"/>
                  </a:lnTo>
                  <a:lnTo>
                    <a:pt x="3753" y="490"/>
                  </a:lnTo>
                  <a:lnTo>
                    <a:pt x="3046" y="762"/>
                  </a:lnTo>
                  <a:lnTo>
                    <a:pt x="2393" y="1197"/>
                  </a:lnTo>
                  <a:lnTo>
                    <a:pt x="1795" y="1687"/>
                  </a:lnTo>
                  <a:lnTo>
                    <a:pt x="1251" y="2230"/>
                  </a:lnTo>
                  <a:lnTo>
                    <a:pt x="871" y="2774"/>
                  </a:lnTo>
                  <a:lnTo>
                    <a:pt x="544" y="3373"/>
                  </a:lnTo>
                  <a:lnTo>
                    <a:pt x="272" y="4025"/>
                  </a:lnTo>
                  <a:lnTo>
                    <a:pt x="109" y="4678"/>
                  </a:lnTo>
                  <a:lnTo>
                    <a:pt x="0" y="5331"/>
                  </a:lnTo>
                  <a:lnTo>
                    <a:pt x="0" y="5983"/>
                  </a:lnTo>
                  <a:lnTo>
                    <a:pt x="109" y="6636"/>
                  </a:lnTo>
                  <a:lnTo>
                    <a:pt x="327" y="7343"/>
                  </a:lnTo>
                  <a:lnTo>
                    <a:pt x="599" y="7941"/>
                  </a:lnTo>
                  <a:lnTo>
                    <a:pt x="979" y="8485"/>
                  </a:lnTo>
                  <a:lnTo>
                    <a:pt x="1414" y="8974"/>
                  </a:lnTo>
                  <a:lnTo>
                    <a:pt x="1904" y="9410"/>
                  </a:lnTo>
                  <a:lnTo>
                    <a:pt x="2176" y="9518"/>
                  </a:lnTo>
                  <a:lnTo>
                    <a:pt x="2448" y="9518"/>
                  </a:lnTo>
                  <a:lnTo>
                    <a:pt x="2665" y="9355"/>
                  </a:lnTo>
                  <a:lnTo>
                    <a:pt x="2883" y="9138"/>
                  </a:lnTo>
                  <a:lnTo>
                    <a:pt x="3264" y="8485"/>
                  </a:lnTo>
                  <a:lnTo>
                    <a:pt x="3644" y="7832"/>
                  </a:lnTo>
                  <a:lnTo>
                    <a:pt x="4188" y="7125"/>
                  </a:lnTo>
                  <a:lnTo>
                    <a:pt x="4732" y="6473"/>
                  </a:lnTo>
                  <a:lnTo>
                    <a:pt x="5330" y="5874"/>
                  </a:lnTo>
                  <a:lnTo>
                    <a:pt x="5983" y="5276"/>
                  </a:lnTo>
                  <a:lnTo>
                    <a:pt x="6636" y="4787"/>
                  </a:lnTo>
                  <a:lnTo>
                    <a:pt x="7397" y="4297"/>
                  </a:lnTo>
                  <a:lnTo>
                    <a:pt x="8104" y="3862"/>
                  </a:lnTo>
                  <a:lnTo>
                    <a:pt x="8598" y="3632"/>
                  </a:lnTo>
                  <a:lnTo>
                    <a:pt x="8702" y="4188"/>
                  </a:lnTo>
                  <a:lnTo>
                    <a:pt x="8974" y="5059"/>
                  </a:lnTo>
                  <a:lnTo>
                    <a:pt x="9246" y="5929"/>
                  </a:lnTo>
                  <a:lnTo>
                    <a:pt x="9627" y="6745"/>
                  </a:lnTo>
                  <a:lnTo>
                    <a:pt x="10008" y="7506"/>
                  </a:lnTo>
                  <a:lnTo>
                    <a:pt x="10497" y="8267"/>
                  </a:lnTo>
                  <a:lnTo>
                    <a:pt x="10987" y="9029"/>
                  </a:lnTo>
                  <a:lnTo>
                    <a:pt x="11530" y="9736"/>
                  </a:lnTo>
                  <a:lnTo>
                    <a:pt x="12129" y="10389"/>
                  </a:lnTo>
                  <a:lnTo>
                    <a:pt x="12781" y="10987"/>
                  </a:lnTo>
                  <a:lnTo>
                    <a:pt x="13488" y="11585"/>
                  </a:lnTo>
                  <a:lnTo>
                    <a:pt x="14195" y="12129"/>
                  </a:lnTo>
                  <a:lnTo>
                    <a:pt x="14957" y="12564"/>
                  </a:lnTo>
                  <a:lnTo>
                    <a:pt x="15718" y="12999"/>
                  </a:lnTo>
                  <a:lnTo>
                    <a:pt x="16534" y="13434"/>
                  </a:lnTo>
                  <a:lnTo>
                    <a:pt x="17404" y="13761"/>
                  </a:lnTo>
                  <a:lnTo>
                    <a:pt x="18220" y="14032"/>
                  </a:lnTo>
                  <a:lnTo>
                    <a:pt x="19145" y="14250"/>
                  </a:lnTo>
                  <a:lnTo>
                    <a:pt x="19852" y="14250"/>
                  </a:lnTo>
                  <a:lnTo>
                    <a:pt x="20178" y="14196"/>
                  </a:lnTo>
                  <a:lnTo>
                    <a:pt x="20504" y="14087"/>
                  </a:lnTo>
                  <a:lnTo>
                    <a:pt x="20668" y="13924"/>
                  </a:lnTo>
                  <a:lnTo>
                    <a:pt x="20831" y="13761"/>
                  </a:lnTo>
                  <a:lnTo>
                    <a:pt x="20994" y="13380"/>
                  </a:lnTo>
                  <a:lnTo>
                    <a:pt x="21103" y="12945"/>
                  </a:lnTo>
                  <a:lnTo>
                    <a:pt x="21157" y="12564"/>
                  </a:lnTo>
                  <a:lnTo>
                    <a:pt x="21538" y="10443"/>
                  </a:lnTo>
                  <a:lnTo>
                    <a:pt x="21864" y="8539"/>
                  </a:lnTo>
                  <a:lnTo>
                    <a:pt x="21973" y="7560"/>
                  </a:lnTo>
                  <a:lnTo>
                    <a:pt x="22027" y="6581"/>
                  </a:lnTo>
                  <a:lnTo>
                    <a:pt x="21973" y="5602"/>
                  </a:lnTo>
                  <a:lnTo>
                    <a:pt x="21918" y="5113"/>
                  </a:lnTo>
                  <a:lnTo>
                    <a:pt x="21810" y="4678"/>
                  </a:lnTo>
                  <a:lnTo>
                    <a:pt x="21647" y="4243"/>
                  </a:lnTo>
                  <a:lnTo>
                    <a:pt x="21483" y="3753"/>
                  </a:lnTo>
                  <a:lnTo>
                    <a:pt x="21266" y="3373"/>
                  </a:lnTo>
                  <a:lnTo>
                    <a:pt x="20939" y="2938"/>
                  </a:lnTo>
                  <a:lnTo>
                    <a:pt x="20613" y="2502"/>
                  </a:lnTo>
                  <a:lnTo>
                    <a:pt x="20178" y="2176"/>
                  </a:lnTo>
                  <a:lnTo>
                    <a:pt x="19797" y="1850"/>
                  </a:lnTo>
                  <a:lnTo>
                    <a:pt x="19308" y="1578"/>
                  </a:lnTo>
                  <a:lnTo>
                    <a:pt x="18873" y="1415"/>
                  </a:lnTo>
                  <a:lnTo>
                    <a:pt x="18383" y="1197"/>
                  </a:lnTo>
                  <a:lnTo>
                    <a:pt x="17839" y="1088"/>
                  </a:lnTo>
                  <a:lnTo>
                    <a:pt x="17350" y="980"/>
                  </a:lnTo>
                  <a:lnTo>
                    <a:pt x="16262" y="871"/>
                  </a:lnTo>
                  <a:lnTo>
                    <a:pt x="15229" y="816"/>
                  </a:lnTo>
                  <a:lnTo>
                    <a:pt x="13108" y="816"/>
                  </a:lnTo>
                  <a:lnTo>
                    <a:pt x="12183" y="762"/>
                  </a:lnTo>
                  <a:lnTo>
                    <a:pt x="11313" y="708"/>
                  </a:lnTo>
                  <a:lnTo>
                    <a:pt x="10008" y="708"/>
                  </a:lnTo>
                  <a:lnTo>
                    <a:pt x="9573" y="762"/>
                  </a:lnTo>
                  <a:lnTo>
                    <a:pt x="9192" y="708"/>
                  </a:lnTo>
                  <a:lnTo>
                    <a:pt x="8866" y="545"/>
                  </a:lnTo>
                  <a:lnTo>
                    <a:pt x="8213" y="273"/>
                  </a:lnTo>
                  <a:lnTo>
                    <a:pt x="7887" y="164"/>
                  </a:lnTo>
                  <a:lnTo>
                    <a:pt x="7506" y="55"/>
                  </a:lnTo>
                  <a:lnTo>
                    <a:pt x="67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4"/>
            <p:cNvSpPr/>
            <p:nvPr/>
          </p:nvSpPr>
          <p:spPr>
            <a:xfrm>
              <a:off x="2085957" y="3564952"/>
              <a:ext cx="425952" cy="681319"/>
            </a:xfrm>
            <a:custGeom>
              <a:avLst/>
              <a:gdLst/>
              <a:ahLst/>
              <a:cxnLst/>
              <a:rect l="l" t="t" r="r" b="b"/>
              <a:pathLst>
                <a:path w="22136" h="35407" extrusionOk="0">
                  <a:moveTo>
                    <a:pt x="19253" y="0"/>
                  </a:moveTo>
                  <a:lnTo>
                    <a:pt x="19090" y="55"/>
                  </a:lnTo>
                  <a:lnTo>
                    <a:pt x="18927" y="218"/>
                  </a:lnTo>
                  <a:lnTo>
                    <a:pt x="18818" y="436"/>
                  </a:lnTo>
                  <a:lnTo>
                    <a:pt x="18764" y="653"/>
                  </a:lnTo>
                  <a:lnTo>
                    <a:pt x="18546" y="1415"/>
                  </a:lnTo>
                  <a:lnTo>
                    <a:pt x="18438" y="2176"/>
                  </a:lnTo>
                  <a:lnTo>
                    <a:pt x="18438" y="2937"/>
                  </a:lnTo>
                  <a:lnTo>
                    <a:pt x="18492" y="3753"/>
                  </a:lnTo>
                  <a:lnTo>
                    <a:pt x="18438" y="3046"/>
                  </a:lnTo>
                  <a:lnTo>
                    <a:pt x="18329" y="2339"/>
                  </a:lnTo>
                  <a:lnTo>
                    <a:pt x="18220" y="1632"/>
                  </a:lnTo>
                  <a:lnTo>
                    <a:pt x="18003" y="925"/>
                  </a:lnTo>
                  <a:lnTo>
                    <a:pt x="17948" y="708"/>
                  </a:lnTo>
                  <a:lnTo>
                    <a:pt x="17839" y="544"/>
                  </a:lnTo>
                  <a:lnTo>
                    <a:pt x="17676" y="381"/>
                  </a:lnTo>
                  <a:lnTo>
                    <a:pt x="17459" y="327"/>
                  </a:lnTo>
                  <a:lnTo>
                    <a:pt x="17350" y="327"/>
                  </a:lnTo>
                  <a:lnTo>
                    <a:pt x="17187" y="381"/>
                  </a:lnTo>
                  <a:lnTo>
                    <a:pt x="17078" y="490"/>
                  </a:lnTo>
                  <a:lnTo>
                    <a:pt x="17024" y="599"/>
                  </a:lnTo>
                  <a:lnTo>
                    <a:pt x="16915" y="925"/>
                  </a:lnTo>
                  <a:lnTo>
                    <a:pt x="16860" y="1306"/>
                  </a:lnTo>
                  <a:lnTo>
                    <a:pt x="16845" y="2069"/>
                  </a:lnTo>
                  <a:lnTo>
                    <a:pt x="16752" y="1741"/>
                  </a:lnTo>
                  <a:lnTo>
                    <a:pt x="16588" y="1197"/>
                  </a:lnTo>
                  <a:lnTo>
                    <a:pt x="16480" y="925"/>
                  </a:lnTo>
                  <a:lnTo>
                    <a:pt x="16371" y="762"/>
                  </a:lnTo>
                  <a:lnTo>
                    <a:pt x="16208" y="599"/>
                  </a:lnTo>
                  <a:lnTo>
                    <a:pt x="16045" y="544"/>
                  </a:lnTo>
                  <a:lnTo>
                    <a:pt x="15881" y="599"/>
                  </a:lnTo>
                  <a:lnTo>
                    <a:pt x="15773" y="653"/>
                  </a:lnTo>
                  <a:lnTo>
                    <a:pt x="15610" y="762"/>
                  </a:lnTo>
                  <a:lnTo>
                    <a:pt x="15555" y="925"/>
                  </a:lnTo>
                  <a:lnTo>
                    <a:pt x="15446" y="1251"/>
                  </a:lnTo>
                  <a:lnTo>
                    <a:pt x="15446" y="1578"/>
                  </a:lnTo>
                  <a:lnTo>
                    <a:pt x="15283" y="4406"/>
                  </a:lnTo>
                  <a:lnTo>
                    <a:pt x="15066" y="2937"/>
                  </a:lnTo>
                  <a:lnTo>
                    <a:pt x="14739" y="1469"/>
                  </a:lnTo>
                  <a:lnTo>
                    <a:pt x="14685" y="1197"/>
                  </a:lnTo>
                  <a:lnTo>
                    <a:pt x="14522" y="979"/>
                  </a:lnTo>
                  <a:lnTo>
                    <a:pt x="14359" y="816"/>
                  </a:lnTo>
                  <a:lnTo>
                    <a:pt x="14087" y="816"/>
                  </a:lnTo>
                  <a:lnTo>
                    <a:pt x="13924" y="871"/>
                  </a:lnTo>
                  <a:lnTo>
                    <a:pt x="13815" y="1088"/>
                  </a:lnTo>
                  <a:lnTo>
                    <a:pt x="13760" y="1306"/>
                  </a:lnTo>
                  <a:lnTo>
                    <a:pt x="13706" y="1523"/>
                  </a:lnTo>
                  <a:lnTo>
                    <a:pt x="13543" y="2992"/>
                  </a:lnTo>
                  <a:lnTo>
                    <a:pt x="13488" y="4460"/>
                  </a:lnTo>
                  <a:lnTo>
                    <a:pt x="13434" y="7397"/>
                  </a:lnTo>
                  <a:lnTo>
                    <a:pt x="13434" y="10334"/>
                  </a:lnTo>
                  <a:lnTo>
                    <a:pt x="13434" y="13271"/>
                  </a:lnTo>
                  <a:lnTo>
                    <a:pt x="13380" y="14685"/>
                  </a:lnTo>
                  <a:lnTo>
                    <a:pt x="13271" y="16099"/>
                  </a:lnTo>
                  <a:lnTo>
                    <a:pt x="13162" y="17567"/>
                  </a:lnTo>
                  <a:lnTo>
                    <a:pt x="12999" y="18982"/>
                  </a:lnTo>
                  <a:lnTo>
                    <a:pt x="12836" y="20450"/>
                  </a:lnTo>
                  <a:lnTo>
                    <a:pt x="12618" y="21864"/>
                  </a:lnTo>
                  <a:lnTo>
                    <a:pt x="12074" y="24692"/>
                  </a:lnTo>
                  <a:lnTo>
                    <a:pt x="11966" y="25182"/>
                  </a:lnTo>
                  <a:lnTo>
                    <a:pt x="11748" y="25617"/>
                  </a:lnTo>
                  <a:lnTo>
                    <a:pt x="11585" y="25834"/>
                  </a:lnTo>
                  <a:lnTo>
                    <a:pt x="11422" y="25997"/>
                  </a:lnTo>
                  <a:lnTo>
                    <a:pt x="11204" y="26106"/>
                  </a:lnTo>
                  <a:lnTo>
                    <a:pt x="10987" y="26161"/>
                  </a:lnTo>
                  <a:lnTo>
                    <a:pt x="10769" y="26161"/>
                  </a:lnTo>
                  <a:lnTo>
                    <a:pt x="10552" y="26106"/>
                  </a:lnTo>
                  <a:lnTo>
                    <a:pt x="10334" y="26052"/>
                  </a:lnTo>
                  <a:lnTo>
                    <a:pt x="10171" y="25889"/>
                  </a:lnTo>
                  <a:lnTo>
                    <a:pt x="9844" y="25508"/>
                  </a:lnTo>
                  <a:lnTo>
                    <a:pt x="9573" y="25127"/>
                  </a:lnTo>
                  <a:lnTo>
                    <a:pt x="8866" y="23822"/>
                  </a:lnTo>
                  <a:lnTo>
                    <a:pt x="8213" y="22408"/>
                  </a:lnTo>
                  <a:lnTo>
                    <a:pt x="7615" y="20994"/>
                  </a:lnTo>
                  <a:lnTo>
                    <a:pt x="7125" y="19580"/>
                  </a:lnTo>
                  <a:lnTo>
                    <a:pt x="0" y="22625"/>
                  </a:lnTo>
                  <a:lnTo>
                    <a:pt x="0" y="22734"/>
                  </a:lnTo>
                  <a:lnTo>
                    <a:pt x="0" y="22897"/>
                  </a:lnTo>
                  <a:lnTo>
                    <a:pt x="109" y="23115"/>
                  </a:lnTo>
                  <a:lnTo>
                    <a:pt x="490" y="24203"/>
                  </a:lnTo>
                  <a:lnTo>
                    <a:pt x="816" y="25236"/>
                  </a:lnTo>
                  <a:lnTo>
                    <a:pt x="1197" y="26269"/>
                  </a:lnTo>
                  <a:lnTo>
                    <a:pt x="1578" y="27303"/>
                  </a:lnTo>
                  <a:lnTo>
                    <a:pt x="2013" y="28336"/>
                  </a:lnTo>
                  <a:lnTo>
                    <a:pt x="2502" y="29315"/>
                  </a:lnTo>
                  <a:lnTo>
                    <a:pt x="2829" y="29750"/>
                  </a:lnTo>
                  <a:lnTo>
                    <a:pt x="3155" y="30240"/>
                  </a:lnTo>
                  <a:lnTo>
                    <a:pt x="3481" y="30675"/>
                  </a:lnTo>
                  <a:lnTo>
                    <a:pt x="3916" y="31110"/>
                  </a:lnTo>
                  <a:lnTo>
                    <a:pt x="4406" y="31654"/>
                  </a:lnTo>
                  <a:lnTo>
                    <a:pt x="4950" y="32143"/>
                  </a:lnTo>
                  <a:lnTo>
                    <a:pt x="5494" y="32633"/>
                  </a:lnTo>
                  <a:lnTo>
                    <a:pt x="6092" y="33122"/>
                  </a:lnTo>
                  <a:lnTo>
                    <a:pt x="6690" y="33557"/>
                  </a:lnTo>
                  <a:lnTo>
                    <a:pt x="7288" y="33938"/>
                  </a:lnTo>
                  <a:lnTo>
                    <a:pt x="7995" y="34319"/>
                  </a:lnTo>
                  <a:lnTo>
                    <a:pt x="8648" y="34591"/>
                  </a:lnTo>
                  <a:lnTo>
                    <a:pt x="9355" y="34862"/>
                  </a:lnTo>
                  <a:lnTo>
                    <a:pt x="10116" y="35080"/>
                  </a:lnTo>
                  <a:lnTo>
                    <a:pt x="10878" y="35243"/>
                  </a:lnTo>
                  <a:lnTo>
                    <a:pt x="11585" y="35352"/>
                  </a:lnTo>
                  <a:lnTo>
                    <a:pt x="12346" y="35406"/>
                  </a:lnTo>
                  <a:lnTo>
                    <a:pt x="13108" y="35406"/>
                  </a:lnTo>
                  <a:lnTo>
                    <a:pt x="13869" y="35352"/>
                  </a:lnTo>
                  <a:lnTo>
                    <a:pt x="14576" y="35243"/>
                  </a:lnTo>
                  <a:lnTo>
                    <a:pt x="15338" y="35026"/>
                  </a:lnTo>
                  <a:lnTo>
                    <a:pt x="15990" y="34754"/>
                  </a:lnTo>
                  <a:lnTo>
                    <a:pt x="16697" y="34373"/>
                  </a:lnTo>
                  <a:lnTo>
                    <a:pt x="17350" y="33938"/>
                  </a:lnTo>
                  <a:lnTo>
                    <a:pt x="17731" y="33612"/>
                  </a:lnTo>
                  <a:lnTo>
                    <a:pt x="18111" y="33231"/>
                  </a:lnTo>
                  <a:lnTo>
                    <a:pt x="18438" y="32850"/>
                  </a:lnTo>
                  <a:lnTo>
                    <a:pt x="18764" y="32469"/>
                  </a:lnTo>
                  <a:lnTo>
                    <a:pt x="19362" y="31599"/>
                  </a:lnTo>
                  <a:lnTo>
                    <a:pt x="19797" y="30620"/>
                  </a:lnTo>
                  <a:lnTo>
                    <a:pt x="20232" y="29641"/>
                  </a:lnTo>
                  <a:lnTo>
                    <a:pt x="20559" y="28662"/>
                  </a:lnTo>
                  <a:lnTo>
                    <a:pt x="20831" y="27575"/>
                  </a:lnTo>
                  <a:lnTo>
                    <a:pt x="21048" y="26541"/>
                  </a:lnTo>
                  <a:lnTo>
                    <a:pt x="21320" y="24964"/>
                  </a:lnTo>
                  <a:lnTo>
                    <a:pt x="21592" y="23332"/>
                  </a:lnTo>
                  <a:lnTo>
                    <a:pt x="21810" y="21755"/>
                  </a:lnTo>
                  <a:lnTo>
                    <a:pt x="21918" y="20124"/>
                  </a:lnTo>
                  <a:lnTo>
                    <a:pt x="22027" y="18492"/>
                  </a:lnTo>
                  <a:lnTo>
                    <a:pt x="22082" y="16860"/>
                  </a:lnTo>
                  <a:lnTo>
                    <a:pt x="22136" y="15283"/>
                  </a:lnTo>
                  <a:lnTo>
                    <a:pt x="22082" y="13652"/>
                  </a:lnTo>
                  <a:lnTo>
                    <a:pt x="21973" y="12020"/>
                  </a:lnTo>
                  <a:lnTo>
                    <a:pt x="21864" y="10388"/>
                  </a:lnTo>
                  <a:lnTo>
                    <a:pt x="21646" y="8757"/>
                  </a:lnTo>
                  <a:lnTo>
                    <a:pt x="21429" y="7180"/>
                  </a:lnTo>
                  <a:lnTo>
                    <a:pt x="21157" y="5548"/>
                  </a:lnTo>
                  <a:lnTo>
                    <a:pt x="20831" y="3971"/>
                  </a:lnTo>
                  <a:lnTo>
                    <a:pt x="20504" y="2393"/>
                  </a:lnTo>
                  <a:lnTo>
                    <a:pt x="20069" y="816"/>
                  </a:lnTo>
                  <a:lnTo>
                    <a:pt x="19960" y="490"/>
                  </a:lnTo>
                  <a:lnTo>
                    <a:pt x="19797" y="218"/>
                  </a:lnTo>
                  <a:lnTo>
                    <a:pt x="19689" y="109"/>
                  </a:lnTo>
                  <a:lnTo>
                    <a:pt x="19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4"/>
            <p:cNvSpPr/>
            <p:nvPr/>
          </p:nvSpPr>
          <p:spPr>
            <a:xfrm>
              <a:off x="2085957" y="3564952"/>
              <a:ext cx="425952" cy="681319"/>
            </a:xfrm>
            <a:custGeom>
              <a:avLst/>
              <a:gdLst/>
              <a:ahLst/>
              <a:cxnLst/>
              <a:rect l="l" t="t" r="r" b="b"/>
              <a:pathLst>
                <a:path w="22136" h="35407" fill="none" extrusionOk="0">
                  <a:moveTo>
                    <a:pt x="0" y="22625"/>
                  </a:moveTo>
                  <a:lnTo>
                    <a:pt x="0" y="22625"/>
                  </a:lnTo>
                  <a:lnTo>
                    <a:pt x="0" y="22734"/>
                  </a:lnTo>
                  <a:lnTo>
                    <a:pt x="0" y="22897"/>
                  </a:lnTo>
                  <a:lnTo>
                    <a:pt x="109" y="23115"/>
                  </a:lnTo>
                  <a:lnTo>
                    <a:pt x="109" y="23115"/>
                  </a:lnTo>
                  <a:lnTo>
                    <a:pt x="490" y="24203"/>
                  </a:lnTo>
                  <a:lnTo>
                    <a:pt x="816" y="25236"/>
                  </a:lnTo>
                  <a:lnTo>
                    <a:pt x="1197" y="26269"/>
                  </a:lnTo>
                  <a:lnTo>
                    <a:pt x="1578" y="27303"/>
                  </a:lnTo>
                  <a:lnTo>
                    <a:pt x="2013" y="28336"/>
                  </a:lnTo>
                  <a:lnTo>
                    <a:pt x="2502" y="29315"/>
                  </a:lnTo>
                  <a:lnTo>
                    <a:pt x="2829" y="29750"/>
                  </a:lnTo>
                  <a:lnTo>
                    <a:pt x="3155" y="30240"/>
                  </a:lnTo>
                  <a:lnTo>
                    <a:pt x="3481" y="30675"/>
                  </a:lnTo>
                  <a:lnTo>
                    <a:pt x="3916" y="31110"/>
                  </a:lnTo>
                  <a:lnTo>
                    <a:pt x="3916" y="31110"/>
                  </a:lnTo>
                  <a:lnTo>
                    <a:pt x="4406" y="31654"/>
                  </a:lnTo>
                  <a:lnTo>
                    <a:pt x="4950" y="32143"/>
                  </a:lnTo>
                  <a:lnTo>
                    <a:pt x="5494" y="32633"/>
                  </a:lnTo>
                  <a:lnTo>
                    <a:pt x="6092" y="33122"/>
                  </a:lnTo>
                  <a:lnTo>
                    <a:pt x="6092" y="33122"/>
                  </a:lnTo>
                  <a:lnTo>
                    <a:pt x="6690" y="33557"/>
                  </a:lnTo>
                  <a:lnTo>
                    <a:pt x="7288" y="33938"/>
                  </a:lnTo>
                  <a:lnTo>
                    <a:pt x="7995" y="34319"/>
                  </a:lnTo>
                  <a:lnTo>
                    <a:pt x="8648" y="34591"/>
                  </a:lnTo>
                  <a:lnTo>
                    <a:pt x="9355" y="34862"/>
                  </a:lnTo>
                  <a:lnTo>
                    <a:pt x="10116" y="35080"/>
                  </a:lnTo>
                  <a:lnTo>
                    <a:pt x="10878" y="35243"/>
                  </a:lnTo>
                  <a:lnTo>
                    <a:pt x="11585" y="35352"/>
                  </a:lnTo>
                  <a:lnTo>
                    <a:pt x="12346" y="35406"/>
                  </a:lnTo>
                  <a:lnTo>
                    <a:pt x="13108" y="35406"/>
                  </a:lnTo>
                  <a:lnTo>
                    <a:pt x="13869" y="35352"/>
                  </a:lnTo>
                  <a:lnTo>
                    <a:pt x="14576" y="35243"/>
                  </a:lnTo>
                  <a:lnTo>
                    <a:pt x="15338" y="35026"/>
                  </a:lnTo>
                  <a:lnTo>
                    <a:pt x="15990" y="34754"/>
                  </a:lnTo>
                  <a:lnTo>
                    <a:pt x="16697" y="34373"/>
                  </a:lnTo>
                  <a:lnTo>
                    <a:pt x="17350" y="33938"/>
                  </a:lnTo>
                  <a:lnTo>
                    <a:pt x="17350" y="33938"/>
                  </a:lnTo>
                  <a:lnTo>
                    <a:pt x="17731" y="33612"/>
                  </a:lnTo>
                  <a:lnTo>
                    <a:pt x="18111" y="33231"/>
                  </a:lnTo>
                  <a:lnTo>
                    <a:pt x="18438" y="32850"/>
                  </a:lnTo>
                  <a:lnTo>
                    <a:pt x="18764" y="32469"/>
                  </a:lnTo>
                  <a:lnTo>
                    <a:pt x="19362" y="31599"/>
                  </a:lnTo>
                  <a:lnTo>
                    <a:pt x="19797" y="30620"/>
                  </a:lnTo>
                  <a:lnTo>
                    <a:pt x="20232" y="29641"/>
                  </a:lnTo>
                  <a:lnTo>
                    <a:pt x="20559" y="28662"/>
                  </a:lnTo>
                  <a:lnTo>
                    <a:pt x="20831" y="27575"/>
                  </a:lnTo>
                  <a:lnTo>
                    <a:pt x="21048" y="26541"/>
                  </a:lnTo>
                  <a:lnTo>
                    <a:pt x="21048" y="26541"/>
                  </a:lnTo>
                  <a:lnTo>
                    <a:pt x="21320" y="24964"/>
                  </a:lnTo>
                  <a:lnTo>
                    <a:pt x="21592" y="23332"/>
                  </a:lnTo>
                  <a:lnTo>
                    <a:pt x="21810" y="21755"/>
                  </a:lnTo>
                  <a:lnTo>
                    <a:pt x="21918" y="20124"/>
                  </a:lnTo>
                  <a:lnTo>
                    <a:pt x="22027" y="18492"/>
                  </a:lnTo>
                  <a:lnTo>
                    <a:pt x="22082" y="16860"/>
                  </a:lnTo>
                  <a:lnTo>
                    <a:pt x="22136" y="15283"/>
                  </a:lnTo>
                  <a:lnTo>
                    <a:pt x="22082" y="13652"/>
                  </a:lnTo>
                  <a:lnTo>
                    <a:pt x="21973" y="12020"/>
                  </a:lnTo>
                  <a:lnTo>
                    <a:pt x="21864" y="10388"/>
                  </a:lnTo>
                  <a:lnTo>
                    <a:pt x="21646" y="8757"/>
                  </a:lnTo>
                  <a:lnTo>
                    <a:pt x="21429" y="7180"/>
                  </a:lnTo>
                  <a:lnTo>
                    <a:pt x="21157" y="5548"/>
                  </a:lnTo>
                  <a:lnTo>
                    <a:pt x="20831" y="3971"/>
                  </a:lnTo>
                  <a:lnTo>
                    <a:pt x="20504" y="2393"/>
                  </a:lnTo>
                  <a:lnTo>
                    <a:pt x="20069" y="816"/>
                  </a:lnTo>
                  <a:lnTo>
                    <a:pt x="20069" y="816"/>
                  </a:lnTo>
                  <a:lnTo>
                    <a:pt x="19960" y="490"/>
                  </a:lnTo>
                  <a:lnTo>
                    <a:pt x="19797" y="218"/>
                  </a:lnTo>
                  <a:lnTo>
                    <a:pt x="19689" y="109"/>
                  </a:lnTo>
                  <a:lnTo>
                    <a:pt x="19525" y="0"/>
                  </a:lnTo>
                  <a:lnTo>
                    <a:pt x="19417" y="0"/>
                  </a:lnTo>
                  <a:lnTo>
                    <a:pt x="19253" y="0"/>
                  </a:lnTo>
                  <a:lnTo>
                    <a:pt x="19253" y="0"/>
                  </a:lnTo>
                  <a:lnTo>
                    <a:pt x="19090" y="55"/>
                  </a:lnTo>
                  <a:lnTo>
                    <a:pt x="18927" y="218"/>
                  </a:lnTo>
                  <a:lnTo>
                    <a:pt x="18818" y="436"/>
                  </a:lnTo>
                  <a:lnTo>
                    <a:pt x="18764" y="653"/>
                  </a:lnTo>
                  <a:lnTo>
                    <a:pt x="18764" y="653"/>
                  </a:lnTo>
                  <a:lnTo>
                    <a:pt x="18546" y="1415"/>
                  </a:lnTo>
                  <a:lnTo>
                    <a:pt x="18438" y="2176"/>
                  </a:lnTo>
                  <a:lnTo>
                    <a:pt x="18438" y="2937"/>
                  </a:lnTo>
                  <a:lnTo>
                    <a:pt x="18492" y="3753"/>
                  </a:lnTo>
                  <a:lnTo>
                    <a:pt x="18492" y="3753"/>
                  </a:lnTo>
                  <a:lnTo>
                    <a:pt x="18438" y="3046"/>
                  </a:lnTo>
                  <a:lnTo>
                    <a:pt x="18329" y="2339"/>
                  </a:lnTo>
                  <a:lnTo>
                    <a:pt x="18220" y="1632"/>
                  </a:lnTo>
                  <a:lnTo>
                    <a:pt x="18003" y="925"/>
                  </a:lnTo>
                  <a:lnTo>
                    <a:pt x="18003" y="925"/>
                  </a:lnTo>
                  <a:lnTo>
                    <a:pt x="17948" y="708"/>
                  </a:lnTo>
                  <a:lnTo>
                    <a:pt x="17839" y="544"/>
                  </a:lnTo>
                  <a:lnTo>
                    <a:pt x="17676" y="381"/>
                  </a:lnTo>
                  <a:lnTo>
                    <a:pt x="17459" y="327"/>
                  </a:lnTo>
                  <a:lnTo>
                    <a:pt x="17459" y="327"/>
                  </a:lnTo>
                  <a:lnTo>
                    <a:pt x="17350" y="327"/>
                  </a:lnTo>
                  <a:lnTo>
                    <a:pt x="17187" y="381"/>
                  </a:lnTo>
                  <a:lnTo>
                    <a:pt x="17078" y="490"/>
                  </a:lnTo>
                  <a:lnTo>
                    <a:pt x="17024" y="599"/>
                  </a:lnTo>
                  <a:lnTo>
                    <a:pt x="16915" y="925"/>
                  </a:lnTo>
                  <a:lnTo>
                    <a:pt x="16860" y="1306"/>
                  </a:lnTo>
                  <a:lnTo>
                    <a:pt x="16860" y="1306"/>
                  </a:lnTo>
                  <a:lnTo>
                    <a:pt x="16806" y="4079"/>
                  </a:lnTo>
                  <a:lnTo>
                    <a:pt x="16806" y="4079"/>
                  </a:lnTo>
                  <a:lnTo>
                    <a:pt x="16860" y="3590"/>
                  </a:lnTo>
                  <a:lnTo>
                    <a:pt x="16915" y="3155"/>
                  </a:lnTo>
                  <a:lnTo>
                    <a:pt x="16915" y="2665"/>
                  </a:lnTo>
                  <a:lnTo>
                    <a:pt x="16860" y="2122"/>
                  </a:lnTo>
                  <a:lnTo>
                    <a:pt x="16860" y="2122"/>
                  </a:lnTo>
                  <a:lnTo>
                    <a:pt x="16752" y="1741"/>
                  </a:lnTo>
                  <a:lnTo>
                    <a:pt x="16588" y="1197"/>
                  </a:lnTo>
                  <a:lnTo>
                    <a:pt x="16480" y="925"/>
                  </a:lnTo>
                  <a:lnTo>
                    <a:pt x="16371" y="762"/>
                  </a:lnTo>
                  <a:lnTo>
                    <a:pt x="16208" y="599"/>
                  </a:lnTo>
                  <a:lnTo>
                    <a:pt x="16045" y="544"/>
                  </a:lnTo>
                  <a:lnTo>
                    <a:pt x="16045" y="544"/>
                  </a:lnTo>
                  <a:lnTo>
                    <a:pt x="15881" y="599"/>
                  </a:lnTo>
                  <a:lnTo>
                    <a:pt x="15773" y="653"/>
                  </a:lnTo>
                  <a:lnTo>
                    <a:pt x="15610" y="762"/>
                  </a:lnTo>
                  <a:lnTo>
                    <a:pt x="15555" y="925"/>
                  </a:lnTo>
                  <a:lnTo>
                    <a:pt x="15555" y="925"/>
                  </a:lnTo>
                  <a:lnTo>
                    <a:pt x="15446" y="1251"/>
                  </a:lnTo>
                  <a:lnTo>
                    <a:pt x="15446" y="1578"/>
                  </a:lnTo>
                  <a:lnTo>
                    <a:pt x="15446" y="1578"/>
                  </a:lnTo>
                  <a:lnTo>
                    <a:pt x="15283" y="4406"/>
                  </a:lnTo>
                  <a:lnTo>
                    <a:pt x="15283" y="4406"/>
                  </a:lnTo>
                  <a:lnTo>
                    <a:pt x="15066" y="2937"/>
                  </a:lnTo>
                  <a:lnTo>
                    <a:pt x="14739" y="1469"/>
                  </a:lnTo>
                  <a:lnTo>
                    <a:pt x="14739" y="1469"/>
                  </a:lnTo>
                  <a:lnTo>
                    <a:pt x="14685" y="1197"/>
                  </a:lnTo>
                  <a:lnTo>
                    <a:pt x="14522" y="979"/>
                  </a:lnTo>
                  <a:lnTo>
                    <a:pt x="14359" y="816"/>
                  </a:lnTo>
                  <a:lnTo>
                    <a:pt x="14250" y="816"/>
                  </a:lnTo>
                  <a:lnTo>
                    <a:pt x="14087" y="816"/>
                  </a:lnTo>
                  <a:lnTo>
                    <a:pt x="14087" y="816"/>
                  </a:lnTo>
                  <a:lnTo>
                    <a:pt x="13924" y="871"/>
                  </a:lnTo>
                  <a:lnTo>
                    <a:pt x="13815" y="1088"/>
                  </a:lnTo>
                  <a:lnTo>
                    <a:pt x="13760" y="1306"/>
                  </a:lnTo>
                  <a:lnTo>
                    <a:pt x="13706" y="1523"/>
                  </a:lnTo>
                  <a:lnTo>
                    <a:pt x="13706" y="1523"/>
                  </a:lnTo>
                  <a:lnTo>
                    <a:pt x="13543" y="2992"/>
                  </a:lnTo>
                  <a:lnTo>
                    <a:pt x="13488" y="4460"/>
                  </a:lnTo>
                  <a:lnTo>
                    <a:pt x="13434" y="7397"/>
                  </a:lnTo>
                  <a:lnTo>
                    <a:pt x="13434" y="10334"/>
                  </a:lnTo>
                  <a:lnTo>
                    <a:pt x="13434" y="13271"/>
                  </a:lnTo>
                  <a:lnTo>
                    <a:pt x="13434" y="13271"/>
                  </a:lnTo>
                  <a:lnTo>
                    <a:pt x="13380" y="14685"/>
                  </a:lnTo>
                  <a:lnTo>
                    <a:pt x="13271" y="16099"/>
                  </a:lnTo>
                  <a:lnTo>
                    <a:pt x="13162" y="17567"/>
                  </a:lnTo>
                  <a:lnTo>
                    <a:pt x="12999" y="18982"/>
                  </a:lnTo>
                  <a:lnTo>
                    <a:pt x="12836" y="20450"/>
                  </a:lnTo>
                  <a:lnTo>
                    <a:pt x="12618" y="21864"/>
                  </a:lnTo>
                  <a:lnTo>
                    <a:pt x="12074" y="24692"/>
                  </a:lnTo>
                  <a:lnTo>
                    <a:pt x="12074" y="24692"/>
                  </a:lnTo>
                  <a:lnTo>
                    <a:pt x="11966" y="25182"/>
                  </a:lnTo>
                  <a:lnTo>
                    <a:pt x="11748" y="25617"/>
                  </a:lnTo>
                  <a:lnTo>
                    <a:pt x="11585" y="25834"/>
                  </a:lnTo>
                  <a:lnTo>
                    <a:pt x="11422" y="25997"/>
                  </a:lnTo>
                  <a:lnTo>
                    <a:pt x="11204" y="26106"/>
                  </a:lnTo>
                  <a:lnTo>
                    <a:pt x="10987" y="26161"/>
                  </a:lnTo>
                  <a:lnTo>
                    <a:pt x="10987" y="26161"/>
                  </a:lnTo>
                  <a:lnTo>
                    <a:pt x="10769" y="26161"/>
                  </a:lnTo>
                  <a:lnTo>
                    <a:pt x="10552" y="26106"/>
                  </a:lnTo>
                  <a:lnTo>
                    <a:pt x="10334" y="26052"/>
                  </a:lnTo>
                  <a:lnTo>
                    <a:pt x="10171" y="25889"/>
                  </a:lnTo>
                  <a:lnTo>
                    <a:pt x="9844" y="25508"/>
                  </a:lnTo>
                  <a:lnTo>
                    <a:pt x="9573" y="25127"/>
                  </a:lnTo>
                  <a:lnTo>
                    <a:pt x="9573" y="25127"/>
                  </a:lnTo>
                  <a:lnTo>
                    <a:pt x="8866" y="23822"/>
                  </a:lnTo>
                  <a:lnTo>
                    <a:pt x="8213" y="22408"/>
                  </a:lnTo>
                  <a:lnTo>
                    <a:pt x="7615" y="20994"/>
                  </a:lnTo>
                  <a:lnTo>
                    <a:pt x="7125" y="195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4"/>
            <p:cNvSpPr/>
            <p:nvPr/>
          </p:nvSpPr>
          <p:spPr>
            <a:xfrm>
              <a:off x="2080723" y="3559718"/>
              <a:ext cx="435381" cy="692826"/>
            </a:xfrm>
            <a:custGeom>
              <a:avLst/>
              <a:gdLst/>
              <a:ahLst/>
              <a:cxnLst/>
              <a:rect l="l" t="t" r="r" b="b"/>
              <a:pathLst>
                <a:path w="22626" h="36005" extrusionOk="0">
                  <a:moveTo>
                    <a:pt x="19417" y="1"/>
                  </a:moveTo>
                  <a:lnTo>
                    <a:pt x="19254" y="55"/>
                  </a:lnTo>
                  <a:lnTo>
                    <a:pt x="19145" y="164"/>
                  </a:lnTo>
                  <a:lnTo>
                    <a:pt x="18927" y="436"/>
                  </a:lnTo>
                  <a:lnTo>
                    <a:pt x="18764" y="762"/>
                  </a:lnTo>
                  <a:lnTo>
                    <a:pt x="18655" y="1143"/>
                  </a:lnTo>
                  <a:lnTo>
                    <a:pt x="18604" y="1320"/>
                  </a:lnTo>
                  <a:lnTo>
                    <a:pt x="18546" y="1088"/>
                  </a:lnTo>
                  <a:lnTo>
                    <a:pt x="18329" y="653"/>
                  </a:lnTo>
                  <a:lnTo>
                    <a:pt x="18166" y="490"/>
                  </a:lnTo>
                  <a:lnTo>
                    <a:pt x="18003" y="381"/>
                  </a:lnTo>
                  <a:lnTo>
                    <a:pt x="17785" y="327"/>
                  </a:lnTo>
                  <a:lnTo>
                    <a:pt x="17513" y="327"/>
                  </a:lnTo>
                  <a:lnTo>
                    <a:pt x="17350" y="436"/>
                  </a:lnTo>
                  <a:lnTo>
                    <a:pt x="17187" y="544"/>
                  </a:lnTo>
                  <a:lnTo>
                    <a:pt x="17078" y="708"/>
                  </a:lnTo>
                  <a:lnTo>
                    <a:pt x="17024" y="871"/>
                  </a:lnTo>
                  <a:lnTo>
                    <a:pt x="16977" y="1034"/>
                  </a:lnTo>
                  <a:lnTo>
                    <a:pt x="16915" y="925"/>
                  </a:lnTo>
                  <a:lnTo>
                    <a:pt x="16806" y="762"/>
                  </a:lnTo>
                  <a:lnTo>
                    <a:pt x="16643" y="653"/>
                  </a:lnTo>
                  <a:lnTo>
                    <a:pt x="16480" y="544"/>
                  </a:lnTo>
                  <a:lnTo>
                    <a:pt x="16317" y="544"/>
                  </a:lnTo>
                  <a:lnTo>
                    <a:pt x="16099" y="599"/>
                  </a:lnTo>
                  <a:lnTo>
                    <a:pt x="15936" y="653"/>
                  </a:lnTo>
                  <a:lnTo>
                    <a:pt x="15718" y="871"/>
                  </a:lnTo>
                  <a:lnTo>
                    <a:pt x="15555" y="1088"/>
                  </a:lnTo>
                  <a:lnTo>
                    <a:pt x="15501" y="1360"/>
                  </a:lnTo>
                  <a:lnTo>
                    <a:pt x="15446" y="1632"/>
                  </a:lnTo>
                  <a:lnTo>
                    <a:pt x="15408" y="2168"/>
                  </a:lnTo>
                  <a:lnTo>
                    <a:pt x="15338" y="1904"/>
                  </a:lnTo>
                  <a:lnTo>
                    <a:pt x="15229" y="1469"/>
                  </a:lnTo>
                  <a:lnTo>
                    <a:pt x="15011" y="1143"/>
                  </a:lnTo>
                  <a:lnTo>
                    <a:pt x="14848" y="925"/>
                  </a:lnTo>
                  <a:lnTo>
                    <a:pt x="14576" y="816"/>
                  </a:lnTo>
                  <a:lnTo>
                    <a:pt x="14304" y="816"/>
                  </a:lnTo>
                  <a:lnTo>
                    <a:pt x="14196" y="871"/>
                  </a:lnTo>
                  <a:lnTo>
                    <a:pt x="14032" y="925"/>
                  </a:lnTo>
                  <a:lnTo>
                    <a:pt x="13924" y="1088"/>
                  </a:lnTo>
                  <a:lnTo>
                    <a:pt x="13869" y="1197"/>
                  </a:lnTo>
                  <a:lnTo>
                    <a:pt x="13760" y="1523"/>
                  </a:lnTo>
                  <a:lnTo>
                    <a:pt x="13706" y="1904"/>
                  </a:lnTo>
                  <a:lnTo>
                    <a:pt x="13652" y="2230"/>
                  </a:lnTo>
                  <a:lnTo>
                    <a:pt x="13488" y="4297"/>
                  </a:lnTo>
                  <a:lnTo>
                    <a:pt x="13434" y="6364"/>
                  </a:lnTo>
                  <a:lnTo>
                    <a:pt x="13434" y="10497"/>
                  </a:lnTo>
                  <a:lnTo>
                    <a:pt x="13434" y="12510"/>
                  </a:lnTo>
                  <a:lnTo>
                    <a:pt x="13380" y="14522"/>
                  </a:lnTo>
                  <a:lnTo>
                    <a:pt x="13271" y="16480"/>
                  </a:lnTo>
                  <a:lnTo>
                    <a:pt x="13108" y="18492"/>
                  </a:lnTo>
                  <a:lnTo>
                    <a:pt x="12836" y="20559"/>
                  </a:lnTo>
                  <a:lnTo>
                    <a:pt x="12510" y="22571"/>
                  </a:lnTo>
                  <a:lnTo>
                    <a:pt x="12183" y="24475"/>
                  </a:lnTo>
                  <a:lnTo>
                    <a:pt x="12020" y="25236"/>
                  </a:lnTo>
                  <a:lnTo>
                    <a:pt x="11857" y="25617"/>
                  </a:lnTo>
                  <a:lnTo>
                    <a:pt x="11694" y="25943"/>
                  </a:lnTo>
                  <a:lnTo>
                    <a:pt x="11476" y="26106"/>
                  </a:lnTo>
                  <a:lnTo>
                    <a:pt x="11313" y="26161"/>
                  </a:lnTo>
                  <a:lnTo>
                    <a:pt x="11150" y="26215"/>
                  </a:lnTo>
                  <a:lnTo>
                    <a:pt x="10932" y="26161"/>
                  </a:lnTo>
                  <a:lnTo>
                    <a:pt x="10769" y="26052"/>
                  </a:lnTo>
                  <a:lnTo>
                    <a:pt x="10606" y="25889"/>
                  </a:lnTo>
                  <a:lnTo>
                    <a:pt x="10225" y="25508"/>
                  </a:lnTo>
                  <a:lnTo>
                    <a:pt x="9953" y="25073"/>
                  </a:lnTo>
                  <a:lnTo>
                    <a:pt x="9681" y="24583"/>
                  </a:lnTo>
                  <a:lnTo>
                    <a:pt x="9301" y="23822"/>
                  </a:lnTo>
                  <a:lnTo>
                    <a:pt x="8811" y="22843"/>
                  </a:lnTo>
                  <a:lnTo>
                    <a:pt x="8376" y="21810"/>
                  </a:lnTo>
                  <a:lnTo>
                    <a:pt x="7995" y="20831"/>
                  </a:lnTo>
                  <a:lnTo>
                    <a:pt x="7669" y="19797"/>
                  </a:lnTo>
                  <a:lnTo>
                    <a:pt x="7615" y="19689"/>
                  </a:lnTo>
                  <a:lnTo>
                    <a:pt x="7506" y="19634"/>
                  </a:lnTo>
                  <a:lnTo>
                    <a:pt x="7452" y="19580"/>
                  </a:lnTo>
                  <a:lnTo>
                    <a:pt x="7343" y="19580"/>
                  </a:lnTo>
                  <a:lnTo>
                    <a:pt x="7234" y="19634"/>
                  </a:lnTo>
                  <a:lnTo>
                    <a:pt x="7180" y="19743"/>
                  </a:lnTo>
                  <a:lnTo>
                    <a:pt x="7125" y="19797"/>
                  </a:lnTo>
                  <a:lnTo>
                    <a:pt x="7125" y="19906"/>
                  </a:lnTo>
                  <a:lnTo>
                    <a:pt x="7778" y="21701"/>
                  </a:lnTo>
                  <a:lnTo>
                    <a:pt x="8485" y="23387"/>
                  </a:lnTo>
                  <a:lnTo>
                    <a:pt x="8920" y="24203"/>
                  </a:lnTo>
                  <a:lnTo>
                    <a:pt x="9355" y="25073"/>
                  </a:lnTo>
                  <a:lnTo>
                    <a:pt x="9736" y="25726"/>
                  </a:lnTo>
                  <a:lnTo>
                    <a:pt x="10008" y="26052"/>
                  </a:lnTo>
                  <a:lnTo>
                    <a:pt x="10280" y="26324"/>
                  </a:lnTo>
                  <a:lnTo>
                    <a:pt x="10552" y="26541"/>
                  </a:lnTo>
                  <a:lnTo>
                    <a:pt x="10824" y="26650"/>
                  </a:lnTo>
                  <a:lnTo>
                    <a:pt x="11150" y="26705"/>
                  </a:lnTo>
                  <a:lnTo>
                    <a:pt x="11422" y="26650"/>
                  </a:lnTo>
                  <a:lnTo>
                    <a:pt x="11694" y="26541"/>
                  </a:lnTo>
                  <a:lnTo>
                    <a:pt x="11966" y="26378"/>
                  </a:lnTo>
                  <a:lnTo>
                    <a:pt x="12183" y="26161"/>
                  </a:lnTo>
                  <a:lnTo>
                    <a:pt x="12346" y="25834"/>
                  </a:lnTo>
                  <a:lnTo>
                    <a:pt x="12455" y="25454"/>
                  </a:lnTo>
                  <a:lnTo>
                    <a:pt x="12564" y="25127"/>
                  </a:lnTo>
                  <a:lnTo>
                    <a:pt x="12727" y="24311"/>
                  </a:lnTo>
                  <a:lnTo>
                    <a:pt x="13108" y="22408"/>
                  </a:lnTo>
                  <a:lnTo>
                    <a:pt x="13380" y="20450"/>
                  </a:lnTo>
                  <a:lnTo>
                    <a:pt x="13652" y="18492"/>
                  </a:lnTo>
                  <a:lnTo>
                    <a:pt x="13815" y="16534"/>
                  </a:lnTo>
                  <a:lnTo>
                    <a:pt x="13924" y="14576"/>
                  </a:lnTo>
                  <a:lnTo>
                    <a:pt x="13978" y="12510"/>
                  </a:lnTo>
                  <a:lnTo>
                    <a:pt x="13978" y="10497"/>
                  </a:lnTo>
                  <a:lnTo>
                    <a:pt x="13978" y="8431"/>
                  </a:lnTo>
                  <a:lnTo>
                    <a:pt x="13978" y="6418"/>
                  </a:lnTo>
                  <a:lnTo>
                    <a:pt x="14032" y="4080"/>
                  </a:lnTo>
                  <a:lnTo>
                    <a:pt x="14087" y="2937"/>
                  </a:lnTo>
                  <a:lnTo>
                    <a:pt x="14250" y="1795"/>
                  </a:lnTo>
                  <a:lnTo>
                    <a:pt x="14304" y="1578"/>
                  </a:lnTo>
                  <a:lnTo>
                    <a:pt x="14359" y="1415"/>
                  </a:lnTo>
                  <a:lnTo>
                    <a:pt x="14413" y="1360"/>
                  </a:lnTo>
                  <a:lnTo>
                    <a:pt x="14522" y="1360"/>
                  </a:lnTo>
                  <a:lnTo>
                    <a:pt x="14631" y="1469"/>
                  </a:lnTo>
                  <a:lnTo>
                    <a:pt x="14739" y="1632"/>
                  </a:lnTo>
                  <a:lnTo>
                    <a:pt x="14794" y="1904"/>
                  </a:lnTo>
                  <a:lnTo>
                    <a:pt x="14903" y="2339"/>
                  </a:lnTo>
                  <a:lnTo>
                    <a:pt x="15120" y="3481"/>
                  </a:lnTo>
                  <a:lnTo>
                    <a:pt x="15283" y="4678"/>
                  </a:lnTo>
                  <a:lnTo>
                    <a:pt x="15338" y="4787"/>
                  </a:lnTo>
                  <a:lnTo>
                    <a:pt x="15392" y="4895"/>
                  </a:lnTo>
                  <a:lnTo>
                    <a:pt x="15501" y="4950"/>
                  </a:lnTo>
                  <a:lnTo>
                    <a:pt x="15664" y="4950"/>
                  </a:lnTo>
                  <a:lnTo>
                    <a:pt x="15718" y="4895"/>
                  </a:lnTo>
                  <a:lnTo>
                    <a:pt x="15827" y="4787"/>
                  </a:lnTo>
                  <a:lnTo>
                    <a:pt x="15827" y="4678"/>
                  </a:lnTo>
                  <a:lnTo>
                    <a:pt x="15936" y="2448"/>
                  </a:lnTo>
                  <a:lnTo>
                    <a:pt x="15936" y="1850"/>
                  </a:lnTo>
                  <a:lnTo>
                    <a:pt x="15990" y="1578"/>
                  </a:lnTo>
                  <a:lnTo>
                    <a:pt x="16045" y="1306"/>
                  </a:lnTo>
                  <a:lnTo>
                    <a:pt x="16153" y="1143"/>
                  </a:lnTo>
                  <a:lnTo>
                    <a:pt x="16262" y="1088"/>
                  </a:lnTo>
                  <a:lnTo>
                    <a:pt x="16371" y="1143"/>
                  </a:lnTo>
                  <a:lnTo>
                    <a:pt x="16480" y="1306"/>
                  </a:lnTo>
                  <a:lnTo>
                    <a:pt x="16643" y="1578"/>
                  </a:lnTo>
                  <a:lnTo>
                    <a:pt x="16697" y="1850"/>
                  </a:lnTo>
                  <a:lnTo>
                    <a:pt x="16846" y="2346"/>
                  </a:lnTo>
                  <a:lnTo>
                    <a:pt x="16806" y="4351"/>
                  </a:lnTo>
                  <a:lnTo>
                    <a:pt x="16860" y="4460"/>
                  </a:lnTo>
                  <a:lnTo>
                    <a:pt x="16915" y="4569"/>
                  </a:lnTo>
                  <a:lnTo>
                    <a:pt x="16969" y="4623"/>
                  </a:lnTo>
                  <a:lnTo>
                    <a:pt x="17187" y="4623"/>
                  </a:lnTo>
                  <a:lnTo>
                    <a:pt x="17241" y="4569"/>
                  </a:lnTo>
                  <a:lnTo>
                    <a:pt x="17350" y="4460"/>
                  </a:lnTo>
                  <a:lnTo>
                    <a:pt x="17350" y="4351"/>
                  </a:lnTo>
                  <a:lnTo>
                    <a:pt x="17404" y="3699"/>
                  </a:lnTo>
                  <a:lnTo>
                    <a:pt x="17459" y="2992"/>
                  </a:lnTo>
                  <a:lnTo>
                    <a:pt x="17459" y="2502"/>
                  </a:lnTo>
                  <a:lnTo>
                    <a:pt x="17404" y="2285"/>
                  </a:lnTo>
                  <a:lnTo>
                    <a:pt x="17404" y="1469"/>
                  </a:lnTo>
                  <a:lnTo>
                    <a:pt x="17459" y="1197"/>
                  </a:lnTo>
                  <a:lnTo>
                    <a:pt x="17513" y="1034"/>
                  </a:lnTo>
                  <a:lnTo>
                    <a:pt x="17568" y="925"/>
                  </a:lnTo>
                  <a:lnTo>
                    <a:pt x="17622" y="871"/>
                  </a:lnTo>
                  <a:lnTo>
                    <a:pt x="17731" y="871"/>
                  </a:lnTo>
                  <a:lnTo>
                    <a:pt x="17839" y="925"/>
                  </a:lnTo>
                  <a:lnTo>
                    <a:pt x="17948" y="1088"/>
                  </a:lnTo>
                  <a:lnTo>
                    <a:pt x="18057" y="1306"/>
                  </a:lnTo>
                  <a:lnTo>
                    <a:pt x="18166" y="1795"/>
                  </a:lnTo>
                  <a:lnTo>
                    <a:pt x="18275" y="2122"/>
                  </a:lnTo>
                  <a:lnTo>
                    <a:pt x="18383" y="3046"/>
                  </a:lnTo>
                  <a:lnTo>
                    <a:pt x="18492" y="4025"/>
                  </a:lnTo>
                  <a:lnTo>
                    <a:pt x="18492" y="4134"/>
                  </a:lnTo>
                  <a:lnTo>
                    <a:pt x="18546" y="4188"/>
                  </a:lnTo>
                  <a:lnTo>
                    <a:pt x="18655" y="4243"/>
                  </a:lnTo>
                  <a:lnTo>
                    <a:pt x="18873" y="4243"/>
                  </a:lnTo>
                  <a:lnTo>
                    <a:pt x="18927" y="4188"/>
                  </a:lnTo>
                  <a:lnTo>
                    <a:pt x="18982" y="4134"/>
                  </a:lnTo>
                  <a:lnTo>
                    <a:pt x="18982" y="4025"/>
                  </a:lnTo>
                  <a:lnTo>
                    <a:pt x="18982" y="3155"/>
                  </a:lnTo>
                  <a:lnTo>
                    <a:pt x="18982" y="2339"/>
                  </a:lnTo>
                  <a:lnTo>
                    <a:pt x="19090" y="1469"/>
                  </a:lnTo>
                  <a:lnTo>
                    <a:pt x="19199" y="1088"/>
                  </a:lnTo>
                  <a:lnTo>
                    <a:pt x="19362" y="708"/>
                  </a:lnTo>
                  <a:lnTo>
                    <a:pt x="19525" y="544"/>
                  </a:lnTo>
                  <a:lnTo>
                    <a:pt x="19634" y="544"/>
                  </a:lnTo>
                  <a:lnTo>
                    <a:pt x="19743" y="599"/>
                  </a:lnTo>
                  <a:lnTo>
                    <a:pt x="19852" y="708"/>
                  </a:lnTo>
                  <a:lnTo>
                    <a:pt x="20015" y="1034"/>
                  </a:lnTo>
                  <a:lnTo>
                    <a:pt x="20124" y="1360"/>
                  </a:lnTo>
                  <a:lnTo>
                    <a:pt x="20559" y="2992"/>
                  </a:lnTo>
                  <a:lnTo>
                    <a:pt x="20940" y="4623"/>
                  </a:lnTo>
                  <a:lnTo>
                    <a:pt x="21266" y="6309"/>
                  </a:lnTo>
                  <a:lnTo>
                    <a:pt x="21538" y="7941"/>
                  </a:lnTo>
                  <a:lnTo>
                    <a:pt x="21755" y="9627"/>
                  </a:lnTo>
                  <a:lnTo>
                    <a:pt x="21918" y="11313"/>
                  </a:lnTo>
                  <a:lnTo>
                    <a:pt x="22027" y="12999"/>
                  </a:lnTo>
                  <a:lnTo>
                    <a:pt x="22082" y="14685"/>
                  </a:lnTo>
                  <a:lnTo>
                    <a:pt x="22136" y="16371"/>
                  </a:lnTo>
                  <a:lnTo>
                    <a:pt x="22082" y="18057"/>
                  </a:lnTo>
                  <a:lnTo>
                    <a:pt x="21973" y="19743"/>
                  </a:lnTo>
                  <a:lnTo>
                    <a:pt x="21864" y="21429"/>
                  </a:lnTo>
                  <a:lnTo>
                    <a:pt x="21647" y="23115"/>
                  </a:lnTo>
                  <a:lnTo>
                    <a:pt x="21429" y="24692"/>
                  </a:lnTo>
                  <a:lnTo>
                    <a:pt x="21157" y="26215"/>
                  </a:lnTo>
                  <a:lnTo>
                    <a:pt x="20831" y="27738"/>
                  </a:lnTo>
                  <a:lnTo>
                    <a:pt x="20450" y="29261"/>
                  </a:lnTo>
                  <a:lnTo>
                    <a:pt x="20232" y="29913"/>
                  </a:lnTo>
                  <a:lnTo>
                    <a:pt x="19961" y="30566"/>
                  </a:lnTo>
                  <a:lnTo>
                    <a:pt x="19689" y="31164"/>
                  </a:lnTo>
                  <a:lnTo>
                    <a:pt x="19362" y="31762"/>
                  </a:lnTo>
                  <a:lnTo>
                    <a:pt x="18982" y="32361"/>
                  </a:lnTo>
                  <a:lnTo>
                    <a:pt x="18601" y="32905"/>
                  </a:lnTo>
                  <a:lnTo>
                    <a:pt x="18111" y="33394"/>
                  </a:lnTo>
                  <a:lnTo>
                    <a:pt x="17622" y="33884"/>
                  </a:lnTo>
                  <a:lnTo>
                    <a:pt x="17078" y="34264"/>
                  </a:lnTo>
                  <a:lnTo>
                    <a:pt x="16480" y="34645"/>
                  </a:lnTo>
                  <a:lnTo>
                    <a:pt x="15827" y="34917"/>
                  </a:lnTo>
                  <a:lnTo>
                    <a:pt x="15229" y="35134"/>
                  </a:lnTo>
                  <a:lnTo>
                    <a:pt x="14576" y="35298"/>
                  </a:lnTo>
                  <a:lnTo>
                    <a:pt x="13924" y="35406"/>
                  </a:lnTo>
                  <a:lnTo>
                    <a:pt x="12564" y="35406"/>
                  </a:lnTo>
                  <a:lnTo>
                    <a:pt x="11911" y="35352"/>
                  </a:lnTo>
                  <a:lnTo>
                    <a:pt x="11204" y="35298"/>
                  </a:lnTo>
                  <a:lnTo>
                    <a:pt x="10552" y="35134"/>
                  </a:lnTo>
                  <a:lnTo>
                    <a:pt x="9899" y="34971"/>
                  </a:lnTo>
                  <a:lnTo>
                    <a:pt x="9246" y="34699"/>
                  </a:lnTo>
                  <a:lnTo>
                    <a:pt x="8648" y="34427"/>
                  </a:lnTo>
                  <a:lnTo>
                    <a:pt x="7995" y="34156"/>
                  </a:lnTo>
                  <a:lnTo>
                    <a:pt x="7452" y="33829"/>
                  </a:lnTo>
                  <a:lnTo>
                    <a:pt x="6799" y="33394"/>
                  </a:lnTo>
                  <a:lnTo>
                    <a:pt x="6201" y="32959"/>
                  </a:lnTo>
                  <a:lnTo>
                    <a:pt x="5657" y="32470"/>
                  </a:lnTo>
                  <a:lnTo>
                    <a:pt x="5113" y="31980"/>
                  </a:lnTo>
                  <a:lnTo>
                    <a:pt x="4569" y="31382"/>
                  </a:lnTo>
                  <a:lnTo>
                    <a:pt x="4025" y="30838"/>
                  </a:lnTo>
                  <a:lnTo>
                    <a:pt x="3536" y="30240"/>
                  </a:lnTo>
                  <a:lnTo>
                    <a:pt x="3101" y="29587"/>
                  </a:lnTo>
                  <a:lnTo>
                    <a:pt x="2774" y="28989"/>
                  </a:lnTo>
                  <a:lnTo>
                    <a:pt x="2448" y="28336"/>
                  </a:lnTo>
                  <a:lnTo>
                    <a:pt x="1904" y="27031"/>
                  </a:lnTo>
                  <a:lnTo>
                    <a:pt x="979" y="24311"/>
                  </a:lnTo>
                  <a:lnTo>
                    <a:pt x="708" y="23659"/>
                  </a:lnTo>
                  <a:lnTo>
                    <a:pt x="599" y="23278"/>
                  </a:lnTo>
                  <a:lnTo>
                    <a:pt x="544" y="23061"/>
                  </a:lnTo>
                  <a:lnTo>
                    <a:pt x="544" y="22897"/>
                  </a:lnTo>
                  <a:lnTo>
                    <a:pt x="544" y="22789"/>
                  </a:lnTo>
                  <a:lnTo>
                    <a:pt x="490" y="22680"/>
                  </a:lnTo>
                  <a:lnTo>
                    <a:pt x="381" y="22625"/>
                  </a:lnTo>
                  <a:lnTo>
                    <a:pt x="327" y="22625"/>
                  </a:lnTo>
                  <a:lnTo>
                    <a:pt x="218" y="22680"/>
                  </a:lnTo>
                  <a:lnTo>
                    <a:pt x="109" y="22680"/>
                  </a:lnTo>
                  <a:lnTo>
                    <a:pt x="55" y="22789"/>
                  </a:lnTo>
                  <a:lnTo>
                    <a:pt x="0" y="22897"/>
                  </a:lnTo>
                  <a:lnTo>
                    <a:pt x="0" y="23278"/>
                  </a:lnTo>
                  <a:lnTo>
                    <a:pt x="109" y="23604"/>
                  </a:lnTo>
                  <a:lnTo>
                    <a:pt x="436" y="24311"/>
                  </a:lnTo>
                  <a:lnTo>
                    <a:pt x="925" y="25834"/>
                  </a:lnTo>
                  <a:lnTo>
                    <a:pt x="1469" y="27303"/>
                  </a:lnTo>
                  <a:lnTo>
                    <a:pt x="1741" y="28010"/>
                  </a:lnTo>
                  <a:lnTo>
                    <a:pt x="2013" y="28717"/>
                  </a:lnTo>
                  <a:lnTo>
                    <a:pt x="2394" y="29424"/>
                  </a:lnTo>
                  <a:lnTo>
                    <a:pt x="2829" y="30131"/>
                  </a:lnTo>
                  <a:lnTo>
                    <a:pt x="3318" y="30784"/>
                  </a:lnTo>
                  <a:lnTo>
                    <a:pt x="3808" y="31382"/>
                  </a:lnTo>
                  <a:lnTo>
                    <a:pt x="4351" y="32034"/>
                  </a:lnTo>
                  <a:lnTo>
                    <a:pt x="4950" y="32578"/>
                  </a:lnTo>
                  <a:lnTo>
                    <a:pt x="5548" y="33122"/>
                  </a:lnTo>
                  <a:lnTo>
                    <a:pt x="6201" y="33612"/>
                  </a:lnTo>
                  <a:lnTo>
                    <a:pt x="6799" y="34047"/>
                  </a:lnTo>
                  <a:lnTo>
                    <a:pt x="7397" y="34427"/>
                  </a:lnTo>
                  <a:lnTo>
                    <a:pt x="7995" y="34754"/>
                  </a:lnTo>
                  <a:lnTo>
                    <a:pt x="8648" y="35080"/>
                  </a:lnTo>
                  <a:lnTo>
                    <a:pt x="9355" y="35352"/>
                  </a:lnTo>
                  <a:lnTo>
                    <a:pt x="10008" y="35570"/>
                  </a:lnTo>
                  <a:lnTo>
                    <a:pt x="10715" y="35733"/>
                  </a:lnTo>
                  <a:lnTo>
                    <a:pt x="11422" y="35842"/>
                  </a:lnTo>
                  <a:lnTo>
                    <a:pt x="12129" y="35950"/>
                  </a:lnTo>
                  <a:lnTo>
                    <a:pt x="12836" y="36005"/>
                  </a:lnTo>
                  <a:lnTo>
                    <a:pt x="13597" y="35950"/>
                  </a:lnTo>
                  <a:lnTo>
                    <a:pt x="14304" y="35896"/>
                  </a:lnTo>
                  <a:lnTo>
                    <a:pt x="14957" y="35733"/>
                  </a:lnTo>
                  <a:lnTo>
                    <a:pt x="15664" y="35515"/>
                  </a:lnTo>
                  <a:lnTo>
                    <a:pt x="16317" y="35298"/>
                  </a:lnTo>
                  <a:lnTo>
                    <a:pt x="16969" y="34971"/>
                  </a:lnTo>
                  <a:lnTo>
                    <a:pt x="17622" y="34536"/>
                  </a:lnTo>
                  <a:lnTo>
                    <a:pt x="18220" y="34047"/>
                  </a:lnTo>
                  <a:lnTo>
                    <a:pt x="18764" y="33503"/>
                  </a:lnTo>
                  <a:lnTo>
                    <a:pt x="19254" y="32905"/>
                  </a:lnTo>
                  <a:lnTo>
                    <a:pt x="19689" y="32306"/>
                  </a:lnTo>
                  <a:lnTo>
                    <a:pt x="20069" y="31599"/>
                  </a:lnTo>
                  <a:lnTo>
                    <a:pt x="20396" y="30947"/>
                  </a:lnTo>
                  <a:lnTo>
                    <a:pt x="20668" y="30240"/>
                  </a:lnTo>
                  <a:lnTo>
                    <a:pt x="20940" y="29478"/>
                  </a:lnTo>
                  <a:lnTo>
                    <a:pt x="21157" y="28717"/>
                  </a:lnTo>
                  <a:lnTo>
                    <a:pt x="21538" y="27194"/>
                  </a:lnTo>
                  <a:lnTo>
                    <a:pt x="21810" y="25671"/>
                  </a:lnTo>
                  <a:lnTo>
                    <a:pt x="22027" y="24203"/>
                  </a:lnTo>
                  <a:lnTo>
                    <a:pt x="22299" y="22354"/>
                  </a:lnTo>
                  <a:lnTo>
                    <a:pt x="22462" y="20559"/>
                  </a:lnTo>
                  <a:lnTo>
                    <a:pt x="22571" y="18764"/>
                  </a:lnTo>
                  <a:lnTo>
                    <a:pt x="22626" y="16915"/>
                  </a:lnTo>
                  <a:lnTo>
                    <a:pt x="22626" y="15120"/>
                  </a:lnTo>
                  <a:lnTo>
                    <a:pt x="22571" y="13271"/>
                  </a:lnTo>
                  <a:lnTo>
                    <a:pt x="22462" y="11476"/>
                  </a:lnTo>
                  <a:lnTo>
                    <a:pt x="22299" y="9627"/>
                  </a:lnTo>
                  <a:lnTo>
                    <a:pt x="22027" y="7832"/>
                  </a:lnTo>
                  <a:lnTo>
                    <a:pt x="21755" y="6037"/>
                  </a:lnTo>
                  <a:lnTo>
                    <a:pt x="21375" y="4243"/>
                  </a:lnTo>
                  <a:lnTo>
                    <a:pt x="20994" y="2502"/>
                  </a:lnTo>
                  <a:lnTo>
                    <a:pt x="20776" y="1632"/>
                  </a:lnTo>
                  <a:lnTo>
                    <a:pt x="20504" y="816"/>
                  </a:lnTo>
                  <a:lnTo>
                    <a:pt x="20396" y="544"/>
                  </a:lnTo>
                  <a:lnTo>
                    <a:pt x="20232" y="327"/>
                  </a:lnTo>
                  <a:lnTo>
                    <a:pt x="20015" y="109"/>
                  </a:lnTo>
                  <a:lnTo>
                    <a:pt x="19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4"/>
            <p:cNvSpPr/>
            <p:nvPr/>
          </p:nvSpPr>
          <p:spPr>
            <a:xfrm>
              <a:off x="1798146" y="3410069"/>
              <a:ext cx="52359" cy="75373"/>
            </a:xfrm>
            <a:custGeom>
              <a:avLst/>
              <a:gdLst/>
              <a:ahLst/>
              <a:cxnLst/>
              <a:rect l="l" t="t" r="r" b="b"/>
              <a:pathLst>
                <a:path w="2721" h="3917" extrusionOk="0">
                  <a:moveTo>
                    <a:pt x="1633" y="0"/>
                  </a:moveTo>
                  <a:lnTo>
                    <a:pt x="1524" y="55"/>
                  </a:lnTo>
                  <a:lnTo>
                    <a:pt x="1089" y="653"/>
                  </a:lnTo>
                  <a:lnTo>
                    <a:pt x="708" y="1305"/>
                  </a:lnTo>
                  <a:lnTo>
                    <a:pt x="327" y="2013"/>
                  </a:lnTo>
                  <a:lnTo>
                    <a:pt x="55" y="2720"/>
                  </a:lnTo>
                  <a:lnTo>
                    <a:pt x="1" y="2991"/>
                  </a:lnTo>
                  <a:lnTo>
                    <a:pt x="1" y="3318"/>
                  </a:lnTo>
                  <a:lnTo>
                    <a:pt x="110" y="3590"/>
                  </a:lnTo>
                  <a:lnTo>
                    <a:pt x="164" y="3699"/>
                  </a:lnTo>
                  <a:lnTo>
                    <a:pt x="273" y="3807"/>
                  </a:lnTo>
                  <a:lnTo>
                    <a:pt x="436" y="3862"/>
                  </a:lnTo>
                  <a:lnTo>
                    <a:pt x="599" y="3916"/>
                  </a:lnTo>
                  <a:lnTo>
                    <a:pt x="817" y="3916"/>
                  </a:lnTo>
                  <a:lnTo>
                    <a:pt x="980" y="3862"/>
                  </a:lnTo>
                  <a:lnTo>
                    <a:pt x="1306" y="3644"/>
                  </a:lnTo>
                  <a:lnTo>
                    <a:pt x="1578" y="3427"/>
                  </a:lnTo>
                  <a:lnTo>
                    <a:pt x="1904" y="3155"/>
                  </a:lnTo>
                  <a:lnTo>
                    <a:pt x="2176" y="2883"/>
                  </a:lnTo>
                  <a:lnTo>
                    <a:pt x="2448" y="2556"/>
                  </a:lnTo>
                  <a:lnTo>
                    <a:pt x="2666" y="2230"/>
                  </a:lnTo>
                  <a:lnTo>
                    <a:pt x="2720" y="2121"/>
                  </a:lnTo>
                  <a:lnTo>
                    <a:pt x="2720" y="2013"/>
                  </a:lnTo>
                  <a:lnTo>
                    <a:pt x="2666" y="1904"/>
                  </a:lnTo>
                  <a:lnTo>
                    <a:pt x="2612" y="1849"/>
                  </a:lnTo>
                  <a:lnTo>
                    <a:pt x="2503" y="1795"/>
                  </a:lnTo>
                  <a:lnTo>
                    <a:pt x="2394" y="1795"/>
                  </a:lnTo>
                  <a:lnTo>
                    <a:pt x="2285" y="1849"/>
                  </a:lnTo>
                  <a:lnTo>
                    <a:pt x="2231" y="1958"/>
                  </a:lnTo>
                  <a:lnTo>
                    <a:pt x="1796" y="2556"/>
                  </a:lnTo>
                  <a:lnTo>
                    <a:pt x="1524" y="2774"/>
                  </a:lnTo>
                  <a:lnTo>
                    <a:pt x="1252" y="3046"/>
                  </a:lnTo>
                  <a:lnTo>
                    <a:pt x="980" y="3263"/>
                  </a:lnTo>
                  <a:lnTo>
                    <a:pt x="817" y="3318"/>
                  </a:lnTo>
                  <a:lnTo>
                    <a:pt x="654" y="3372"/>
                  </a:lnTo>
                  <a:lnTo>
                    <a:pt x="599" y="3372"/>
                  </a:lnTo>
                  <a:lnTo>
                    <a:pt x="545" y="3263"/>
                  </a:lnTo>
                  <a:lnTo>
                    <a:pt x="545" y="3100"/>
                  </a:lnTo>
                  <a:lnTo>
                    <a:pt x="654" y="2774"/>
                  </a:lnTo>
                  <a:lnTo>
                    <a:pt x="762" y="2448"/>
                  </a:lnTo>
                  <a:lnTo>
                    <a:pt x="1089" y="1741"/>
                  </a:lnTo>
                  <a:lnTo>
                    <a:pt x="1469" y="1088"/>
                  </a:lnTo>
                  <a:lnTo>
                    <a:pt x="1904" y="435"/>
                  </a:lnTo>
                  <a:lnTo>
                    <a:pt x="1959" y="327"/>
                  </a:lnTo>
                  <a:lnTo>
                    <a:pt x="2013" y="272"/>
                  </a:lnTo>
                  <a:lnTo>
                    <a:pt x="1959" y="163"/>
                  </a:lnTo>
                  <a:lnTo>
                    <a:pt x="1904" y="55"/>
                  </a:lnTo>
                  <a:lnTo>
                    <a:pt x="1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4"/>
            <p:cNvSpPr/>
            <p:nvPr/>
          </p:nvSpPr>
          <p:spPr>
            <a:xfrm>
              <a:off x="1763625" y="3348319"/>
              <a:ext cx="46067" cy="25131"/>
            </a:xfrm>
            <a:custGeom>
              <a:avLst/>
              <a:gdLst/>
              <a:ahLst/>
              <a:cxnLst/>
              <a:rect l="l" t="t" r="r" b="b"/>
              <a:pathLst>
                <a:path w="2394" h="1306" extrusionOk="0">
                  <a:moveTo>
                    <a:pt x="2121" y="0"/>
                  </a:moveTo>
                  <a:lnTo>
                    <a:pt x="2012" y="55"/>
                  </a:lnTo>
                  <a:lnTo>
                    <a:pt x="1632" y="327"/>
                  </a:lnTo>
                  <a:lnTo>
                    <a:pt x="1197" y="544"/>
                  </a:lnTo>
                  <a:lnTo>
                    <a:pt x="707" y="707"/>
                  </a:lnTo>
                  <a:lnTo>
                    <a:pt x="218" y="762"/>
                  </a:lnTo>
                  <a:lnTo>
                    <a:pt x="55" y="871"/>
                  </a:lnTo>
                  <a:lnTo>
                    <a:pt x="0" y="925"/>
                  </a:lnTo>
                  <a:lnTo>
                    <a:pt x="0" y="1034"/>
                  </a:lnTo>
                  <a:lnTo>
                    <a:pt x="0" y="1143"/>
                  </a:lnTo>
                  <a:lnTo>
                    <a:pt x="55" y="1251"/>
                  </a:lnTo>
                  <a:lnTo>
                    <a:pt x="163" y="1306"/>
                  </a:lnTo>
                  <a:lnTo>
                    <a:pt x="218" y="1306"/>
                  </a:lnTo>
                  <a:lnTo>
                    <a:pt x="816" y="1197"/>
                  </a:lnTo>
                  <a:lnTo>
                    <a:pt x="1305" y="1034"/>
                  </a:lnTo>
                  <a:lnTo>
                    <a:pt x="1795" y="816"/>
                  </a:lnTo>
                  <a:lnTo>
                    <a:pt x="2284" y="490"/>
                  </a:lnTo>
                  <a:lnTo>
                    <a:pt x="2339" y="435"/>
                  </a:lnTo>
                  <a:lnTo>
                    <a:pt x="2393" y="327"/>
                  </a:lnTo>
                  <a:lnTo>
                    <a:pt x="2393" y="218"/>
                  </a:lnTo>
                  <a:lnTo>
                    <a:pt x="2393" y="109"/>
                  </a:lnTo>
                  <a:lnTo>
                    <a:pt x="2339" y="55"/>
                  </a:lnTo>
                  <a:lnTo>
                    <a:pt x="2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4"/>
            <p:cNvSpPr/>
            <p:nvPr/>
          </p:nvSpPr>
          <p:spPr>
            <a:xfrm>
              <a:off x="1775132" y="3389133"/>
              <a:ext cx="13624" cy="16760"/>
            </a:xfrm>
            <a:custGeom>
              <a:avLst/>
              <a:gdLst/>
              <a:ahLst/>
              <a:cxnLst/>
              <a:rect l="l" t="t" r="r" b="b"/>
              <a:pathLst>
                <a:path w="708" h="871" extrusionOk="0">
                  <a:moveTo>
                    <a:pt x="272" y="0"/>
                  </a:moveTo>
                  <a:lnTo>
                    <a:pt x="164" y="55"/>
                  </a:lnTo>
                  <a:lnTo>
                    <a:pt x="109" y="164"/>
                  </a:lnTo>
                  <a:lnTo>
                    <a:pt x="109" y="218"/>
                  </a:lnTo>
                  <a:lnTo>
                    <a:pt x="109" y="399"/>
                  </a:lnTo>
                  <a:lnTo>
                    <a:pt x="55" y="490"/>
                  </a:lnTo>
                  <a:lnTo>
                    <a:pt x="0" y="544"/>
                  </a:lnTo>
                  <a:lnTo>
                    <a:pt x="55" y="653"/>
                  </a:lnTo>
                  <a:lnTo>
                    <a:pt x="55" y="762"/>
                  </a:lnTo>
                  <a:lnTo>
                    <a:pt x="164" y="816"/>
                  </a:lnTo>
                  <a:lnTo>
                    <a:pt x="272" y="871"/>
                  </a:lnTo>
                  <a:lnTo>
                    <a:pt x="436" y="871"/>
                  </a:lnTo>
                  <a:lnTo>
                    <a:pt x="544" y="816"/>
                  </a:lnTo>
                  <a:lnTo>
                    <a:pt x="599" y="762"/>
                  </a:lnTo>
                  <a:lnTo>
                    <a:pt x="653" y="653"/>
                  </a:lnTo>
                  <a:lnTo>
                    <a:pt x="675" y="544"/>
                  </a:lnTo>
                  <a:lnTo>
                    <a:pt x="675" y="544"/>
                  </a:lnTo>
                  <a:lnTo>
                    <a:pt x="707" y="490"/>
                  </a:lnTo>
                  <a:lnTo>
                    <a:pt x="687" y="481"/>
                  </a:lnTo>
                  <a:lnTo>
                    <a:pt x="687" y="481"/>
                  </a:lnTo>
                  <a:lnTo>
                    <a:pt x="707" y="381"/>
                  </a:lnTo>
                  <a:lnTo>
                    <a:pt x="707" y="327"/>
                  </a:lnTo>
                  <a:lnTo>
                    <a:pt x="707" y="218"/>
                  </a:lnTo>
                  <a:lnTo>
                    <a:pt x="653" y="164"/>
                  </a:lnTo>
                  <a:lnTo>
                    <a:pt x="581" y="127"/>
                  </a:lnTo>
                  <a:lnTo>
                    <a:pt x="581" y="127"/>
                  </a:lnTo>
                  <a:lnTo>
                    <a:pt x="544" y="55"/>
                  </a:lnTo>
                  <a:lnTo>
                    <a:pt x="4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4"/>
            <p:cNvSpPr/>
            <p:nvPr/>
          </p:nvSpPr>
          <p:spPr>
            <a:xfrm>
              <a:off x="1888163" y="3362963"/>
              <a:ext cx="38735" cy="37696"/>
            </a:xfrm>
            <a:custGeom>
              <a:avLst/>
              <a:gdLst/>
              <a:ahLst/>
              <a:cxnLst/>
              <a:rect l="l" t="t" r="r" b="b"/>
              <a:pathLst>
                <a:path w="2013" h="1959" extrusionOk="0">
                  <a:moveTo>
                    <a:pt x="272" y="1"/>
                  </a:moveTo>
                  <a:lnTo>
                    <a:pt x="218" y="55"/>
                  </a:lnTo>
                  <a:lnTo>
                    <a:pt x="109" y="55"/>
                  </a:lnTo>
                  <a:lnTo>
                    <a:pt x="55" y="164"/>
                  </a:lnTo>
                  <a:lnTo>
                    <a:pt x="0" y="273"/>
                  </a:lnTo>
                  <a:lnTo>
                    <a:pt x="0" y="382"/>
                  </a:lnTo>
                  <a:lnTo>
                    <a:pt x="109" y="653"/>
                  </a:lnTo>
                  <a:lnTo>
                    <a:pt x="272" y="871"/>
                  </a:lnTo>
                  <a:lnTo>
                    <a:pt x="435" y="1143"/>
                  </a:lnTo>
                  <a:lnTo>
                    <a:pt x="653" y="1360"/>
                  </a:lnTo>
                  <a:lnTo>
                    <a:pt x="870" y="1524"/>
                  </a:lnTo>
                  <a:lnTo>
                    <a:pt x="1142" y="1687"/>
                  </a:lnTo>
                  <a:lnTo>
                    <a:pt x="1360" y="1796"/>
                  </a:lnTo>
                  <a:lnTo>
                    <a:pt x="1686" y="1904"/>
                  </a:lnTo>
                  <a:lnTo>
                    <a:pt x="1741" y="1959"/>
                  </a:lnTo>
                  <a:lnTo>
                    <a:pt x="1849" y="1904"/>
                  </a:lnTo>
                  <a:lnTo>
                    <a:pt x="1958" y="1850"/>
                  </a:lnTo>
                  <a:lnTo>
                    <a:pt x="2013" y="1741"/>
                  </a:lnTo>
                  <a:lnTo>
                    <a:pt x="2013" y="1632"/>
                  </a:lnTo>
                  <a:lnTo>
                    <a:pt x="1958" y="1524"/>
                  </a:lnTo>
                  <a:lnTo>
                    <a:pt x="1904" y="1469"/>
                  </a:lnTo>
                  <a:lnTo>
                    <a:pt x="1795" y="1415"/>
                  </a:lnTo>
                  <a:lnTo>
                    <a:pt x="1686" y="1360"/>
                  </a:lnTo>
                  <a:lnTo>
                    <a:pt x="1632" y="1360"/>
                  </a:lnTo>
                  <a:lnTo>
                    <a:pt x="1414" y="1252"/>
                  </a:lnTo>
                  <a:lnTo>
                    <a:pt x="1197" y="1089"/>
                  </a:lnTo>
                  <a:lnTo>
                    <a:pt x="1142" y="1034"/>
                  </a:lnTo>
                  <a:lnTo>
                    <a:pt x="1034" y="980"/>
                  </a:lnTo>
                  <a:lnTo>
                    <a:pt x="870" y="762"/>
                  </a:lnTo>
                  <a:lnTo>
                    <a:pt x="816" y="762"/>
                  </a:lnTo>
                  <a:lnTo>
                    <a:pt x="816" y="708"/>
                  </a:lnTo>
                  <a:lnTo>
                    <a:pt x="707" y="599"/>
                  </a:lnTo>
                  <a:lnTo>
                    <a:pt x="598" y="436"/>
                  </a:lnTo>
                  <a:lnTo>
                    <a:pt x="544" y="273"/>
                  </a:lnTo>
                  <a:lnTo>
                    <a:pt x="544" y="218"/>
                  </a:lnTo>
                  <a:lnTo>
                    <a:pt x="490" y="110"/>
                  </a:lnTo>
                  <a:lnTo>
                    <a:pt x="381" y="55"/>
                  </a:lnTo>
                  <a:lnTo>
                    <a:pt x="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4"/>
            <p:cNvSpPr/>
            <p:nvPr/>
          </p:nvSpPr>
          <p:spPr>
            <a:xfrm>
              <a:off x="1889202" y="3410069"/>
              <a:ext cx="11526" cy="18858"/>
            </a:xfrm>
            <a:custGeom>
              <a:avLst/>
              <a:gdLst/>
              <a:ahLst/>
              <a:cxnLst/>
              <a:rect l="l" t="t" r="r" b="b"/>
              <a:pathLst>
                <a:path w="599" h="980" extrusionOk="0">
                  <a:moveTo>
                    <a:pt x="218" y="0"/>
                  </a:moveTo>
                  <a:lnTo>
                    <a:pt x="218" y="0"/>
                  </a:lnTo>
                  <a:lnTo>
                    <a:pt x="218" y="0"/>
                  </a:lnTo>
                  <a:lnTo>
                    <a:pt x="164" y="55"/>
                  </a:lnTo>
                  <a:lnTo>
                    <a:pt x="109" y="109"/>
                  </a:lnTo>
                  <a:lnTo>
                    <a:pt x="55" y="272"/>
                  </a:lnTo>
                  <a:lnTo>
                    <a:pt x="1" y="707"/>
                  </a:lnTo>
                  <a:lnTo>
                    <a:pt x="55" y="816"/>
                  </a:lnTo>
                  <a:lnTo>
                    <a:pt x="109" y="870"/>
                  </a:lnTo>
                  <a:lnTo>
                    <a:pt x="164" y="925"/>
                  </a:lnTo>
                  <a:lnTo>
                    <a:pt x="273" y="979"/>
                  </a:lnTo>
                  <a:lnTo>
                    <a:pt x="327" y="979"/>
                  </a:lnTo>
                  <a:lnTo>
                    <a:pt x="436" y="925"/>
                  </a:lnTo>
                  <a:lnTo>
                    <a:pt x="490" y="870"/>
                  </a:lnTo>
                  <a:lnTo>
                    <a:pt x="544" y="816"/>
                  </a:lnTo>
                  <a:lnTo>
                    <a:pt x="544" y="762"/>
                  </a:lnTo>
                  <a:lnTo>
                    <a:pt x="599" y="327"/>
                  </a:lnTo>
                  <a:lnTo>
                    <a:pt x="599" y="218"/>
                  </a:lnTo>
                  <a:lnTo>
                    <a:pt x="599" y="109"/>
                  </a:lnTo>
                  <a:lnTo>
                    <a:pt x="544" y="55"/>
                  </a:lnTo>
                  <a:lnTo>
                    <a:pt x="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4"/>
            <p:cNvSpPr/>
            <p:nvPr/>
          </p:nvSpPr>
          <p:spPr>
            <a:xfrm>
              <a:off x="1806536" y="3521002"/>
              <a:ext cx="61749" cy="31404"/>
            </a:xfrm>
            <a:custGeom>
              <a:avLst/>
              <a:gdLst/>
              <a:ahLst/>
              <a:cxnLst/>
              <a:rect l="l" t="t" r="r" b="b"/>
              <a:pathLst>
                <a:path w="3209" h="1632" extrusionOk="0">
                  <a:moveTo>
                    <a:pt x="1414" y="0"/>
                  </a:moveTo>
                  <a:lnTo>
                    <a:pt x="925" y="55"/>
                  </a:lnTo>
                  <a:lnTo>
                    <a:pt x="490" y="272"/>
                  </a:lnTo>
                  <a:lnTo>
                    <a:pt x="109" y="598"/>
                  </a:lnTo>
                  <a:lnTo>
                    <a:pt x="0" y="653"/>
                  </a:lnTo>
                  <a:lnTo>
                    <a:pt x="0" y="762"/>
                  </a:lnTo>
                  <a:lnTo>
                    <a:pt x="54" y="870"/>
                  </a:lnTo>
                  <a:lnTo>
                    <a:pt x="109" y="925"/>
                  </a:lnTo>
                  <a:lnTo>
                    <a:pt x="163" y="979"/>
                  </a:lnTo>
                  <a:lnTo>
                    <a:pt x="272" y="1034"/>
                  </a:lnTo>
                  <a:lnTo>
                    <a:pt x="381" y="1034"/>
                  </a:lnTo>
                  <a:lnTo>
                    <a:pt x="490" y="925"/>
                  </a:lnTo>
                  <a:lnTo>
                    <a:pt x="761" y="762"/>
                  </a:lnTo>
                  <a:lnTo>
                    <a:pt x="1033" y="598"/>
                  </a:lnTo>
                  <a:lnTo>
                    <a:pt x="1414" y="544"/>
                  </a:lnTo>
                  <a:lnTo>
                    <a:pt x="1740" y="598"/>
                  </a:lnTo>
                  <a:lnTo>
                    <a:pt x="2067" y="707"/>
                  </a:lnTo>
                  <a:lnTo>
                    <a:pt x="2339" y="870"/>
                  </a:lnTo>
                  <a:lnTo>
                    <a:pt x="2556" y="1142"/>
                  </a:lnTo>
                  <a:lnTo>
                    <a:pt x="2665" y="1414"/>
                  </a:lnTo>
                  <a:lnTo>
                    <a:pt x="2719" y="1523"/>
                  </a:lnTo>
                  <a:lnTo>
                    <a:pt x="2828" y="1577"/>
                  </a:lnTo>
                  <a:lnTo>
                    <a:pt x="2937" y="1632"/>
                  </a:lnTo>
                  <a:lnTo>
                    <a:pt x="2991" y="1632"/>
                  </a:lnTo>
                  <a:lnTo>
                    <a:pt x="3100" y="1577"/>
                  </a:lnTo>
                  <a:lnTo>
                    <a:pt x="3154" y="1469"/>
                  </a:lnTo>
                  <a:lnTo>
                    <a:pt x="3209" y="1414"/>
                  </a:lnTo>
                  <a:lnTo>
                    <a:pt x="3209" y="1306"/>
                  </a:lnTo>
                  <a:lnTo>
                    <a:pt x="2991" y="870"/>
                  </a:lnTo>
                  <a:lnTo>
                    <a:pt x="2719" y="490"/>
                  </a:lnTo>
                  <a:lnTo>
                    <a:pt x="2339" y="218"/>
                  </a:lnTo>
                  <a:lnTo>
                    <a:pt x="1904" y="55"/>
                  </a:lnTo>
                  <a:lnTo>
                    <a:pt x="16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4"/>
            <p:cNvSpPr/>
            <p:nvPr/>
          </p:nvSpPr>
          <p:spPr>
            <a:xfrm>
              <a:off x="2050377" y="3872639"/>
              <a:ext cx="41872" cy="139200"/>
            </a:xfrm>
            <a:custGeom>
              <a:avLst/>
              <a:gdLst/>
              <a:ahLst/>
              <a:cxnLst/>
              <a:rect l="l" t="t" r="r" b="b"/>
              <a:pathLst>
                <a:path w="2176" h="7234" extrusionOk="0">
                  <a:moveTo>
                    <a:pt x="218" y="0"/>
                  </a:moveTo>
                  <a:lnTo>
                    <a:pt x="109" y="55"/>
                  </a:lnTo>
                  <a:lnTo>
                    <a:pt x="55" y="109"/>
                  </a:lnTo>
                  <a:lnTo>
                    <a:pt x="0" y="218"/>
                  </a:lnTo>
                  <a:lnTo>
                    <a:pt x="0" y="327"/>
                  </a:lnTo>
                  <a:lnTo>
                    <a:pt x="1686" y="7016"/>
                  </a:lnTo>
                  <a:lnTo>
                    <a:pt x="1741" y="7125"/>
                  </a:lnTo>
                  <a:lnTo>
                    <a:pt x="1795" y="7179"/>
                  </a:lnTo>
                  <a:lnTo>
                    <a:pt x="1904" y="7234"/>
                  </a:lnTo>
                  <a:lnTo>
                    <a:pt x="2013" y="7234"/>
                  </a:lnTo>
                  <a:lnTo>
                    <a:pt x="2067" y="7179"/>
                  </a:lnTo>
                  <a:lnTo>
                    <a:pt x="2176" y="7125"/>
                  </a:lnTo>
                  <a:lnTo>
                    <a:pt x="2176" y="7016"/>
                  </a:lnTo>
                  <a:lnTo>
                    <a:pt x="2176" y="6907"/>
                  </a:lnTo>
                  <a:lnTo>
                    <a:pt x="544" y="218"/>
                  </a:lnTo>
                  <a:lnTo>
                    <a:pt x="490" y="109"/>
                  </a:lnTo>
                  <a:lnTo>
                    <a:pt x="381" y="55"/>
                  </a:lnTo>
                  <a:lnTo>
                    <a:pt x="3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4"/>
            <p:cNvSpPr/>
            <p:nvPr/>
          </p:nvSpPr>
          <p:spPr>
            <a:xfrm>
              <a:off x="1864091" y="3709367"/>
              <a:ext cx="188403" cy="67002"/>
            </a:xfrm>
            <a:custGeom>
              <a:avLst/>
              <a:gdLst/>
              <a:ahLst/>
              <a:cxnLst/>
              <a:rect l="l" t="t" r="r" b="b"/>
              <a:pathLst>
                <a:path w="9791" h="3482" extrusionOk="0">
                  <a:moveTo>
                    <a:pt x="9464" y="1"/>
                  </a:moveTo>
                  <a:lnTo>
                    <a:pt x="9409" y="55"/>
                  </a:lnTo>
                  <a:lnTo>
                    <a:pt x="9301" y="110"/>
                  </a:lnTo>
                  <a:lnTo>
                    <a:pt x="9246" y="218"/>
                  </a:lnTo>
                  <a:lnTo>
                    <a:pt x="9137" y="545"/>
                  </a:lnTo>
                  <a:lnTo>
                    <a:pt x="8920" y="925"/>
                  </a:lnTo>
                  <a:lnTo>
                    <a:pt x="8757" y="1252"/>
                  </a:lnTo>
                  <a:lnTo>
                    <a:pt x="8539" y="1524"/>
                  </a:lnTo>
                  <a:lnTo>
                    <a:pt x="8267" y="1796"/>
                  </a:lnTo>
                  <a:lnTo>
                    <a:pt x="7941" y="2068"/>
                  </a:lnTo>
                  <a:lnTo>
                    <a:pt x="7669" y="2285"/>
                  </a:lnTo>
                  <a:lnTo>
                    <a:pt x="7343" y="2503"/>
                  </a:lnTo>
                  <a:lnTo>
                    <a:pt x="6744" y="2720"/>
                  </a:lnTo>
                  <a:lnTo>
                    <a:pt x="6092" y="2883"/>
                  </a:lnTo>
                  <a:lnTo>
                    <a:pt x="4786" y="2883"/>
                  </a:lnTo>
                  <a:lnTo>
                    <a:pt x="4188" y="2775"/>
                  </a:lnTo>
                  <a:lnTo>
                    <a:pt x="3535" y="2557"/>
                  </a:lnTo>
                  <a:lnTo>
                    <a:pt x="2937" y="2340"/>
                  </a:lnTo>
                  <a:lnTo>
                    <a:pt x="2339" y="2013"/>
                  </a:lnTo>
                  <a:lnTo>
                    <a:pt x="1795" y="1632"/>
                  </a:lnTo>
                  <a:lnTo>
                    <a:pt x="1306" y="1252"/>
                  </a:lnTo>
                  <a:lnTo>
                    <a:pt x="871" y="708"/>
                  </a:lnTo>
                  <a:lnTo>
                    <a:pt x="490" y="164"/>
                  </a:lnTo>
                  <a:lnTo>
                    <a:pt x="435" y="110"/>
                  </a:lnTo>
                  <a:lnTo>
                    <a:pt x="327" y="55"/>
                  </a:lnTo>
                  <a:lnTo>
                    <a:pt x="218" y="55"/>
                  </a:lnTo>
                  <a:lnTo>
                    <a:pt x="163" y="110"/>
                  </a:lnTo>
                  <a:lnTo>
                    <a:pt x="55" y="164"/>
                  </a:lnTo>
                  <a:lnTo>
                    <a:pt x="0" y="218"/>
                  </a:lnTo>
                  <a:lnTo>
                    <a:pt x="0" y="327"/>
                  </a:lnTo>
                  <a:lnTo>
                    <a:pt x="55" y="436"/>
                  </a:lnTo>
                  <a:lnTo>
                    <a:pt x="327" y="925"/>
                  </a:lnTo>
                  <a:lnTo>
                    <a:pt x="653" y="1361"/>
                  </a:lnTo>
                  <a:lnTo>
                    <a:pt x="1088" y="1796"/>
                  </a:lnTo>
                  <a:lnTo>
                    <a:pt x="1523" y="2122"/>
                  </a:lnTo>
                  <a:lnTo>
                    <a:pt x="2013" y="2448"/>
                  </a:lnTo>
                  <a:lnTo>
                    <a:pt x="2502" y="2775"/>
                  </a:lnTo>
                  <a:lnTo>
                    <a:pt x="3046" y="2992"/>
                  </a:lnTo>
                  <a:lnTo>
                    <a:pt x="3644" y="3210"/>
                  </a:lnTo>
                  <a:lnTo>
                    <a:pt x="4188" y="3318"/>
                  </a:lnTo>
                  <a:lnTo>
                    <a:pt x="4786" y="3427"/>
                  </a:lnTo>
                  <a:lnTo>
                    <a:pt x="5385" y="3482"/>
                  </a:lnTo>
                  <a:lnTo>
                    <a:pt x="5929" y="3427"/>
                  </a:lnTo>
                  <a:lnTo>
                    <a:pt x="6527" y="3318"/>
                  </a:lnTo>
                  <a:lnTo>
                    <a:pt x="7071" y="3210"/>
                  </a:lnTo>
                  <a:lnTo>
                    <a:pt x="7560" y="2938"/>
                  </a:lnTo>
                  <a:lnTo>
                    <a:pt x="8050" y="2666"/>
                  </a:lnTo>
                  <a:lnTo>
                    <a:pt x="8648" y="2176"/>
                  </a:lnTo>
                  <a:lnTo>
                    <a:pt x="9083" y="1632"/>
                  </a:lnTo>
                  <a:lnTo>
                    <a:pt x="9464" y="1034"/>
                  </a:lnTo>
                  <a:lnTo>
                    <a:pt x="9790" y="327"/>
                  </a:lnTo>
                  <a:lnTo>
                    <a:pt x="9790" y="218"/>
                  </a:lnTo>
                  <a:lnTo>
                    <a:pt x="9736" y="164"/>
                  </a:lnTo>
                  <a:lnTo>
                    <a:pt x="9681" y="55"/>
                  </a:lnTo>
                  <a:lnTo>
                    <a:pt x="9572" y="55"/>
                  </a:lnTo>
                  <a:lnTo>
                    <a:pt x="94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4"/>
            <p:cNvSpPr/>
            <p:nvPr/>
          </p:nvSpPr>
          <p:spPr>
            <a:xfrm>
              <a:off x="1939444" y="3260401"/>
              <a:ext cx="80607" cy="107816"/>
            </a:xfrm>
            <a:custGeom>
              <a:avLst/>
              <a:gdLst/>
              <a:ahLst/>
              <a:cxnLst/>
              <a:rect l="l" t="t" r="r" b="b"/>
              <a:pathLst>
                <a:path w="4189" h="5603" extrusionOk="0">
                  <a:moveTo>
                    <a:pt x="109" y="1"/>
                  </a:moveTo>
                  <a:lnTo>
                    <a:pt x="55" y="55"/>
                  </a:lnTo>
                  <a:lnTo>
                    <a:pt x="0" y="110"/>
                  </a:lnTo>
                  <a:lnTo>
                    <a:pt x="0" y="218"/>
                  </a:lnTo>
                  <a:lnTo>
                    <a:pt x="163" y="1089"/>
                  </a:lnTo>
                  <a:lnTo>
                    <a:pt x="381" y="1904"/>
                  </a:lnTo>
                  <a:lnTo>
                    <a:pt x="762" y="2666"/>
                  </a:lnTo>
                  <a:lnTo>
                    <a:pt x="1197" y="3373"/>
                  </a:lnTo>
                  <a:lnTo>
                    <a:pt x="1741" y="4080"/>
                  </a:lnTo>
                  <a:lnTo>
                    <a:pt x="2339" y="4678"/>
                  </a:lnTo>
                  <a:lnTo>
                    <a:pt x="3046" y="5168"/>
                  </a:lnTo>
                  <a:lnTo>
                    <a:pt x="3753" y="5603"/>
                  </a:lnTo>
                  <a:lnTo>
                    <a:pt x="3970" y="5603"/>
                  </a:lnTo>
                  <a:lnTo>
                    <a:pt x="4079" y="5548"/>
                  </a:lnTo>
                  <a:lnTo>
                    <a:pt x="4134" y="5440"/>
                  </a:lnTo>
                  <a:lnTo>
                    <a:pt x="4188" y="5385"/>
                  </a:lnTo>
                  <a:lnTo>
                    <a:pt x="4188" y="5276"/>
                  </a:lnTo>
                  <a:lnTo>
                    <a:pt x="4134" y="5168"/>
                  </a:lnTo>
                  <a:lnTo>
                    <a:pt x="4025" y="5113"/>
                  </a:lnTo>
                  <a:lnTo>
                    <a:pt x="3372" y="4733"/>
                  </a:lnTo>
                  <a:lnTo>
                    <a:pt x="2720" y="4297"/>
                  </a:lnTo>
                  <a:lnTo>
                    <a:pt x="2176" y="3754"/>
                  </a:lnTo>
                  <a:lnTo>
                    <a:pt x="1632" y="3155"/>
                  </a:lnTo>
                  <a:lnTo>
                    <a:pt x="1251" y="2448"/>
                  </a:lnTo>
                  <a:lnTo>
                    <a:pt x="925" y="1741"/>
                  </a:lnTo>
                  <a:lnTo>
                    <a:pt x="653" y="1034"/>
                  </a:lnTo>
                  <a:lnTo>
                    <a:pt x="544" y="218"/>
                  </a:lnTo>
                  <a:lnTo>
                    <a:pt x="490" y="110"/>
                  </a:lnTo>
                  <a:lnTo>
                    <a:pt x="435" y="55"/>
                  </a:lnTo>
                  <a:lnTo>
                    <a:pt x="3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4"/>
            <p:cNvSpPr/>
            <p:nvPr/>
          </p:nvSpPr>
          <p:spPr>
            <a:xfrm>
              <a:off x="1995959" y="3258322"/>
              <a:ext cx="76412" cy="92114"/>
            </a:xfrm>
            <a:custGeom>
              <a:avLst/>
              <a:gdLst/>
              <a:ahLst/>
              <a:cxnLst/>
              <a:rect l="l" t="t" r="r" b="b"/>
              <a:pathLst>
                <a:path w="3971" h="4787" extrusionOk="0">
                  <a:moveTo>
                    <a:pt x="163" y="0"/>
                  </a:moveTo>
                  <a:lnTo>
                    <a:pt x="109" y="54"/>
                  </a:lnTo>
                  <a:lnTo>
                    <a:pt x="54" y="109"/>
                  </a:lnTo>
                  <a:lnTo>
                    <a:pt x="0" y="272"/>
                  </a:lnTo>
                  <a:lnTo>
                    <a:pt x="54" y="653"/>
                  </a:lnTo>
                  <a:lnTo>
                    <a:pt x="109" y="1033"/>
                  </a:lnTo>
                  <a:lnTo>
                    <a:pt x="326" y="1740"/>
                  </a:lnTo>
                  <a:lnTo>
                    <a:pt x="653" y="2448"/>
                  </a:lnTo>
                  <a:lnTo>
                    <a:pt x="1088" y="3100"/>
                  </a:lnTo>
                  <a:lnTo>
                    <a:pt x="1632" y="3698"/>
                  </a:lnTo>
                  <a:lnTo>
                    <a:pt x="2230" y="4134"/>
                  </a:lnTo>
                  <a:lnTo>
                    <a:pt x="2883" y="4514"/>
                  </a:lnTo>
                  <a:lnTo>
                    <a:pt x="3263" y="4677"/>
                  </a:lnTo>
                  <a:lnTo>
                    <a:pt x="3644" y="4786"/>
                  </a:lnTo>
                  <a:lnTo>
                    <a:pt x="3807" y="4786"/>
                  </a:lnTo>
                  <a:lnTo>
                    <a:pt x="3916" y="4677"/>
                  </a:lnTo>
                  <a:lnTo>
                    <a:pt x="3970" y="4623"/>
                  </a:lnTo>
                  <a:lnTo>
                    <a:pt x="3970" y="4514"/>
                  </a:lnTo>
                  <a:lnTo>
                    <a:pt x="3916" y="4405"/>
                  </a:lnTo>
                  <a:lnTo>
                    <a:pt x="3862" y="4351"/>
                  </a:lnTo>
                  <a:lnTo>
                    <a:pt x="3753" y="4297"/>
                  </a:lnTo>
                  <a:lnTo>
                    <a:pt x="3100" y="4025"/>
                  </a:lnTo>
                  <a:lnTo>
                    <a:pt x="2502" y="3698"/>
                  </a:lnTo>
                  <a:lnTo>
                    <a:pt x="1958" y="3263"/>
                  </a:lnTo>
                  <a:lnTo>
                    <a:pt x="1523" y="2774"/>
                  </a:lnTo>
                  <a:lnTo>
                    <a:pt x="1142" y="2230"/>
                  </a:lnTo>
                  <a:lnTo>
                    <a:pt x="816" y="1577"/>
                  </a:lnTo>
                  <a:lnTo>
                    <a:pt x="653" y="925"/>
                  </a:lnTo>
                  <a:lnTo>
                    <a:pt x="544" y="272"/>
                  </a:lnTo>
                  <a:lnTo>
                    <a:pt x="544" y="109"/>
                  </a:lnTo>
                  <a:lnTo>
                    <a:pt x="435" y="54"/>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4"/>
            <p:cNvSpPr/>
            <p:nvPr/>
          </p:nvSpPr>
          <p:spPr>
            <a:xfrm>
              <a:off x="2057689" y="3275063"/>
              <a:ext cx="46067" cy="59671"/>
            </a:xfrm>
            <a:custGeom>
              <a:avLst/>
              <a:gdLst/>
              <a:ahLst/>
              <a:cxnLst/>
              <a:rect l="l" t="t" r="r" b="b"/>
              <a:pathLst>
                <a:path w="2394" h="3101" extrusionOk="0">
                  <a:moveTo>
                    <a:pt x="219" y="0"/>
                  </a:moveTo>
                  <a:lnTo>
                    <a:pt x="110" y="55"/>
                  </a:lnTo>
                  <a:lnTo>
                    <a:pt x="55" y="163"/>
                  </a:lnTo>
                  <a:lnTo>
                    <a:pt x="1" y="272"/>
                  </a:lnTo>
                  <a:lnTo>
                    <a:pt x="55" y="707"/>
                  </a:lnTo>
                  <a:lnTo>
                    <a:pt x="110" y="1197"/>
                  </a:lnTo>
                  <a:lnTo>
                    <a:pt x="327" y="1632"/>
                  </a:lnTo>
                  <a:lnTo>
                    <a:pt x="545" y="2013"/>
                  </a:lnTo>
                  <a:lnTo>
                    <a:pt x="871" y="2393"/>
                  </a:lnTo>
                  <a:lnTo>
                    <a:pt x="1197" y="2665"/>
                  </a:lnTo>
                  <a:lnTo>
                    <a:pt x="1633" y="2883"/>
                  </a:lnTo>
                  <a:lnTo>
                    <a:pt x="2068" y="3046"/>
                  </a:lnTo>
                  <a:lnTo>
                    <a:pt x="2176" y="3100"/>
                  </a:lnTo>
                  <a:lnTo>
                    <a:pt x="2285" y="3046"/>
                  </a:lnTo>
                  <a:lnTo>
                    <a:pt x="2340" y="2992"/>
                  </a:lnTo>
                  <a:lnTo>
                    <a:pt x="2394" y="2883"/>
                  </a:lnTo>
                  <a:lnTo>
                    <a:pt x="2394" y="2774"/>
                  </a:lnTo>
                  <a:lnTo>
                    <a:pt x="2394" y="2665"/>
                  </a:lnTo>
                  <a:lnTo>
                    <a:pt x="2340" y="2611"/>
                  </a:lnTo>
                  <a:lnTo>
                    <a:pt x="2231" y="2556"/>
                  </a:lnTo>
                  <a:lnTo>
                    <a:pt x="1850" y="2393"/>
                  </a:lnTo>
                  <a:lnTo>
                    <a:pt x="1524" y="2230"/>
                  </a:lnTo>
                  <a:lnTo>
                    <a:pt x="1252" y="1958"/>
                  </a:lnTo>
                  <a:lnTo>
                    <a:pt x="980" y="1686"/>
                  </a:lnTo>
                  <a:lnTo>
                    <a:pt x="762" y="1360"/>
                  </a:lnTo>
                  <a:lnTo>
                    <a:pt x="654" y="1034"/>
                  </a:lnTo>
                  <a:lnTo>
                    <a:pt x="545" y="653"/>
                  </a:lnTo>
                  <a:lnTo>
                    <a:pt x="545" y="272"/>
                  </a:lnTo>
                  <a:lnTo>
                    <a:pt x="545" y="163"/>
                  </a:lnTo>
                  <a:lnTo>
                    <a:pt x="490" y="55"/>
                  </a:lnTo>
                  <a:lnTo>
                    <a:pt x="3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4"/>
            <p:cNvSpPr/>
            <p:nvPr/>
          </p:nvSpPr>
          <p:spPr>
            <a:xfrm>
              <a:off x="1750021" y="3242620"/>
              <a:ext cx="56534" cy="59671"/>
            </a:xfrm>
            <a:custGeom>
              <a:avLst/>
              <a:gdLst/>
              <a:ahLst/>
              <a:cxnLst/>
              <a:rect l="l" t="t" r="r" b="b"/>
              <a:pathLst>
                <a:path w="2938" h="3101" extrusionOk="0">
                  <a:moveTo>
                    <a:pt x="2611" y="0"/>
                  </a:moveTo>
                  <a:lnTo>
                    <a:pt x="2556" y="55"/>
                  </a:lnTo>
                  <a:lnTo>
                    <a:pt x="2121" y="272"/>
                  </a:lnTo>
                  <a:lnTo>
                    <a:pt x="1741" y="544"/>
                  </a:lnTo>
                  <a:lnTo>
                    <a:pt x="1360" y="816"/>
                  </a:lnTo>
                  <a:lnTo>
                    <a:pt x="1033" y="1142"/>
                  </a:lnTo>
                  <a:lnTo>
                    <a:pt x="707" y="1523"/>
                  </a:lnTo>
                  <a:lnTo>
                    <a:pt x="435" y="1904"/>
                  </a:lnTo>
                  <a:lnTo>
                    <a:pt x="218" y="2339"/>
                  </a:lnTo>
                  <a:lnTo>
                    <a:pt x="0" y="2774"/>
                  </a:lnTo>
                  <a:lnTo>
                    <a:pt x="0" y="2883"/>
                  </a:lnTo>
                  <a:lnTo>
                    <a:pt x="55" y="2937"/>
                  </a:lnTo>
                  <a:lnTo>
                    <a:pt x="109" y="3046"/>
                  </a:lnTo>
                  <a:lnTo>
                    <a:pt x="218" y="3100"/>
                  </a:lnTo>
                  <a:lnTo>
                    <a:pt x="326" y="3100"/>
                  </a:lnTo>
                  <a:lnTo>
                    <a:pt x="381" y="3046"/>
                  </a:lnTo>
                  <a:lnTo>
                    <a:pt x="544" y="2883"/>
                  </a:lnTo>
                  <a:lnTo>
                    <a:pt x="707" y="2502"/>
                  </a:lnTo>
                  <a:lnTo>
                    <a:pt x="925" y="2176"/>
                  </a:lnTo>
                  <a:lnTo>
                    <a:pt x="1197" y="1795"/>
                  </a:lnTo>
                  <a:lnTo>
                    <a:pt x="1469" y="1469"/>
                  </a:lnTo>
                  <a:lnTo>
                    <a:pt x="1741" y="1197"/>
                  </a:lnTo>
                  <a:lnTo>
                    <a:pt x="2067" y="925"/>
                  </a:lnTo>
                  <a:lnTo>
                    <a:pt x="2448" y="707"/>
                  </a:lnTo>
                  <a:lnTo>
                    <a:pt x="2828" y="490"/>
                  </a:lnTo>
                  <a:lnTo>
                    <a:pt x="2883" y="435"/>
                  </a:lnTo>
                  <a:lnTo>
                    <a:pt x="2937" y="327"/>
                  </a:lnTo>
                  <a:lnTo>
                    <a:pt x="2937" y="218"/>
                  </a:lnTo>
                  <a:lnTo>
                    <a:pt x="2883" y="163"/>
                  </a:lnTo>
                  <a:lnTo>
                    <a:pt x="2828" y="55"/>
                  </a:lnTo>
                  <a:lnTo>
                    <a:pt x="27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4"/>
            <p:cNvSpPr/>
            <p:nvPr/>
          </p:nvSpPr>
          <p:spPr>
            <a:xfrm>
              <a:off x="1746865" y="3241562"/>
              <a:ext cx="16779" cy="23053"/>
            </a:xfrm>
            <a:custGeom>
              <a:avLst/>
              <a:gdLst/>
              <a:ahLst/>
              <a:cxnLst/>
              <a:rect l="l" t="t" r="r" b="b"/>
              <a:pathLst>
                <a:path w="872" h="1198" extrusionOk="0">
                  <a:moveTo>
                    <a:pt x="545" y="1"/>
                  </a:moveTo>
                  <a:lnTo>
                    <a:pt x="436" y="55"/>
                  </a:lnTo>
                  <a:lnTo>
                    <a:pt x="382" y="110"/>
                  </a:lnTo>
                  <a:lnTo>
                    <a:pt x="1" y="817"/>
                  </a:lnTo>
                  <a:lnTo>
                    <a:pt x="1" y="925"/>
                  </a:lnTo>
                  <a:lnTo>
                    <a:pt x="1" y="1034"/>
                  </a:lnTo>
                  <a:lnTo>
                    <a:pt x="55" y="1089"/>
                  </a:lnTo>
                  <a:lnTo>
                    <a:pt x="110" y="1197"/>
                  </a:lnTo>
                  <a:lnTo>
                    <a:pt x="327" y="1197"/>
                  </a:lnTo>
                  <a:lnTo>
                    <a:pt x="382" y="1143"/>
                  </a:lnTo>
                  <a:lnTo>
                    <a:pt x="490" y="1089"/>
                  </a:lnTo>
                  <a:lnTo>
                    <a:pt x="871" y="382"/>
                  </a:lnTo>
                  <a:lnTo>
                    <a:pt x="871" y="273"/>
                  </a:lnTo>
                  <a:lnTo>
                    <a:pt x="871" y="164"/>
                  </a:lnTo>
                  <a:lnTo>
                    <a:pt x="817" y="110"/>
                  </a:lnTo>
                  <a:lnTo>
                    <a:pt x="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4"/>
            <p:cNvSpPr/>
            <p:nvPr/>
          </p:nvSpPr>
          <p:spPr>
            <a:xfrm>
              <a:off x="2298394" y="4095544"/>
              <a:ext cx="13643" cy="39793"/>
            </a:xfrm>
            <a:custGeom>
              <a:avLst/>
              <a:gdLst/>
              <a:ahLst/>
              <a:cxnLst/>
              <a:rect l="l" t="t" r="r" b="b"/>
              <a:pathLst>
                <a:path w="709" h="2068" extrusionOk="0">
                  <a:moveTo>
                    <a:pt x="164" y="1"/>
                  </a:moveTo>
                  <a:lnTo>
                    <a:pt x="55" y="55"/>
                  </a:lnTo>
                  <a:lnTo>
                    <a:pt x="1" y="164"/>
                  </a:lnTo>
                  <a:lnTo>
                    <a:pt x="1" y="273"/>
                  </a:lnTo>
                  <a:lnTo>
                    <a:pt x="164" y="1795"/>
                  </a:lnTo>
                  <a:lnTo>
                    <a:pt x="273" y="2013"/>
                  </a:lnTo>
                  <a:lnTo>
                    <a:pt x="327" y="2067"/>
                  </a:lnTo>
                  <a:lnTo>
                    <a:pt x="545" y="2067"/>
                  </a:lnTo>
                  <a:lnTo>
                    <a:pt x="654" y="2013"/>
                  </a:lnTo>
                  <a:lnTo>
                    <a:pt x="708" y="1904"/>
                  </a:lnTo>
                  <a:lnTo>
                    <a:pt x="708" y="1795"/>
                  </a:lnTo>
                  <a:lnTo>
                    <a:pt x="490" y="273"/>
                  </a:lnTo>
                  <a:lnTo>
                    <a:pt x="436" y="55"/>
                  </a:lnTo>
                  <a:lnTo>
                    <a:pt x="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4"/>
            <p:cNvSpPr/>
            <p:nvPr/>
          </p:nvSpPr>
          <p:spPr>
            <a:xfrm>
              <a:off x="2319330" y="4095544"/>
              <a:ext cx="29326" cy="30365"/>
            </a:xfrm>
            <a:custGeom>
              <a:avLst/>
              <a:gdLst/>
              <a:ahLst/>
              <a:cxnLst/>
              <a:rect l="l" t="t" r="r" b="b"/>
              <a:pathLst>
                <a:path w="1524" h="1578" extrusionOk="0">
                  <a:moveTo>
                    <a:pt x="164" y="1"/>
                  </a:moveTo>
                  <a:lnTo>
                    <a:pt x="110" y="55"/>
                  </a:lnTo>
                  <a:lnTo>
                    <a:pt x="55" y="164"/>
                  </a:lnTo>
                  <a:lnTo>
                    <a:pt x="1" y="218"/>
                  </a:lnTo>
                  <a:lnTo>
                    <a:pt x="55" y="327"/>
                  </a:lnTo>
                  <a:lnTo>
                    <a:pt x="110" y="436"/>
                  </a:lnTo>
                  <a:lnTo>
                    <a:pt x="1088" y="1469"/>
                  </a:lnTo>
                  <a:lnTo>
                    <a:pt x="1143" y="1523"/>
                  </a:lnTo>
                  <a:lnTo>
                    <a:pt x="1252" y="1578"/>
                  </a:lnTo>
                  <a:lnTo>
                    <a:pt x="1360" y="1523"/>
                  </a:lnTo>
                  <a:lnTo>
                    <a:pt x="1469" y="1469"/>
                  </a:lnTo>
                  <a:lnTo>
                    <a:pt x="1524" y="1415"/>
                  </a:lnTo>
                  <a:lnTo>
                    <a:pt x="1524" y="1306"/>
                  </a:lnTo>
                  <a:lnTo>
                    <a:pt x="1524" y="1197"/>
                  </a:lnTo>
                  <a:lnTo>
                    <a:pt x="1469" y="1088"/>
                  </a:lnTo>
                  <a:lnTo>
                    <a:pt x="490" y="55"/>
                  </a:lnTo>
                  <a:lnTo>
                    <a:pt x="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4"/>
            <p:cNvSpPr/>
            <p:nvPr/>
          </p:nvSpPr>
          <p:spPr>
            <a:xfrm>
              <a:off x="1570007" y="4033795"/>
              <a:ext cx="28267" cy="30384"/>
            </a:xfrm>
            <a:custGeom>
              <a:avLst/>
              <a:gdLst/>
              <a:ahLst/>
              <a:cxnLst/>
              <a:rect l="l" t="t" r="r" b="b"/>
              <a:pathLst>
                <a:path w="1469" h="1579" extrusionOk="0">
                  <a:moveTo>
                    <a:pt x="1143" y="1"/>
                  </a:moveTo>
                  <a:lnTo>
                    <a:pt x="1034" y="55"/>
                  </a:lnTo>
                  <a:lnTo>
                    <a:pt x="980" y="110"/>
                  </a:lnTo>
                  <a:lnTo>
                    <a:pt x="816" y="436"/>
                  </a:lnTo>
                  <a:lnTo>
                    <a:pt x="762" y="490"/>
                  </a:lnTo>
                  <a:lnTo>
                    <a:pt x="708" y="599"/>
                  </a:lnTo>
                  <a:lnTo>
                    <a:pt x="653" y="708"/>
                  </a:lnTo>
                  <a:lnTo>
                    <a:pt x="381" y="925"/>
                  </a:lnTo>
                  <a:lnTo>
                    <a:pt x="327" y="925"/>
                  </a:lnTo>
                  <a:lnTo>
                    <a:pt x="272" y="980"/>
                  </a:lnTo>
                  <a:lnTo>
                    <a:pt x="109" y="1089"/>
                  </a:lnTo>
                  <a:lnTo>
                    <a:pt x="55" y="1143"/>
                  </a:lnTo>
                  <a:lnTo>
                    <a:pt x="1" y="1252"/>
                  </a:lnTo>
                  <a:lnTo>
                    <a:pt x="1" y="1360"/>
                  </a:lnTo>
                  <a:lnTo>
                    <a:pt x="1" y="1469"/>
                  </a:lnTo>
                  <a:lnTo>
                    <a:pt x="109" y="1524"/>
                  </a:lnTo>
                  <a:lnTo>
                    <a:pt x="164" y="1578"/>
                  </a:lnTo>
                  <a:lnTo>
                    <a:pt x="381" y="1578"/>
                  </a:lnTo>
                  <a:lnTo>
                    <a:pt x="708" y="1360"/>
                  </a:lnTo>
                  <a:lnTo>
                    <a:pt x="1034" y="1089"/>
                  </a:lnTo>
                  <a:lnTo>
                    <a:pt x="1251" y="762"/>
                  </a:lnTo>
                  <a:lnTo>
                    <a:pt x="1469" y="382"/>
                  </a:lnTo>
                  <a:lnTo>
                    <a:pt x="1469" y="273"/>
                  </a:lnTo>
                  <a:lnTo>
                    <a:pt x="1469" y="164"/>
                  </a:lnTo>
                  <a:lnTo>
                    <a:pt x="1415" y="110"/>
                  </a:lnTo>
                  <a:lnTo>
                    <a:pt x="13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4"/>
            <p:cNvSpPr/>
            <p:nvPr/>
          </p:nvSpPr>
          <p:spPr>
            <a:xfrm>
              <a:off x="1598275" y="4065199"/>
              <a:ext cx="13624" cy="31423"/>
            </a:xfrm>
            <a:custGeom>
              <a:avLst/>
              <a:gdLst/>
              <a:ahLst/>
              <a:cxnLst/>
              <a:rect l="l" t="t" r="r" b="b"/>
              <a:pathLst>
                <a:path w="708" h="1633" extrusionOk="0">
                  <a:moveTo>
                    <a:pt x="381" y="0"/>
                  </a:moveTo>
                  <a:lnTo>
                    <a:pt x="326" y="55"/>
                  </a:lnTo>
                  <a:lnTo>
                    <a:pt x="218" y="109"/>
                  </a:lnTo>
                  <a:lnTo>
                    <a:pt x="163" y="218"/>
                  </a:lnTo>
                  <a:lnTo>
                    <a:pt x="0" y="1306"/>
                  </a:lnTo>
                  <a:lnTo>
                    <a:pt x="0" y="1360"/>
                  </a:lnTo>
                  <a:lnTo>
                    <a:pt x="0" y="1469"/>
                  </a:lnTo>
                  <a:lnTo>
                    <a:pt x="54" y="1578"/>
                  </a:lnTo>
                  <a:lnTo>
                    <a:pt x="163" y="1632"/>
                  </a:lnTo>
                  <a:lnTo>
                    <a:pt x="272" y="1632"/>
                  </a:lnTo>
                  <a:lnTo>
                    <a:pt x="381" y="1578"/>
                  </a:lnTo>
                  <a:lnTo>
                    <a:pt x="435" y="1523"/>
                  </a:lnTo>
                  <a:lnTo>
                    <a:pt x="489" y="1414"/>
                  </a:lnTo>
                  <a:lnTo>
                    <a:pt x="707" y="327"/>
                  </a:lnTo>
                  <a:lnTo>
                    <a:pt x="707" y="272"/>
                  </a:lnTo>
                  <a:lnTo>
                    <a:pt x="653" y="164"/>
                  </a:lnTo>
                  <a:lnTo>
                    <a:pt x="598" y="55"/>
                  </a:lnTo>
                  <a:lnTo>
                    <a:pt x="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4"/>
            <p:cNvSpPr/>
            <p:nvPr/>
          </p:nvSpPr>
          <p:spPr>
            <a:xfrm>
              <a:off x="1875598" y="2935972"/>
              <a:ext cx="126654" cy="148629"/>
            </a:xfrm>
            <a:custGeom>
              <a:avLst/>
              <a:gdLst/>
              <a:ahLst/>
              <a:cxnLst/>
              <a:rect l="l" t="t" r="r" b="b"/>
              <a:pathLst>
                <a:path w="6582" h="7724" extrusionOk="0">
                  <a:moveTo>
                    <a:pt x="3536" y="1"/>
                  </a:moveTo>
                  <a:lnTo>
                    <a:pt x="2774" y="110"/>
                  </a:lnTo>
                  <a:lnTo>
                    <a:pt x="1959" y="327"/>
                  </a:lnTo>
                  <a:lnTo>
                    <a:pt x="1251" y="599"/>
                  </a:lnTo>
                  <a:lnTo>
                    <a:pt x="925" y="762"/>
                  </a:lnTo>
                  <a:lnTo>
                    <a:pt x="653" y="980"/>
                  </a:lnTo>
                  <a:lnTo>
                    <a:pt x="381" y="1197"/>
                  </a:lnTo>
                  <a:lnTo>
                    <a:pt x="218" y="1415"/>
                  </a:lnTo>
                  <a:lnTo>
                    <a:pt x="55" y="1687"/>
                  </a:lnTo>
                  <a:lnTo>
                    <a:pt x="1" y="1959"/>
                  </a:lnTo>
                  <a:lnTo>
                    <a:pt x="1" y="2176"/>
                  </a:lnTo>
                  <a:lnTo>
                    <a:pt x="55" y="2340"/>
                  </a:lnTo>
                  <a:lnTo>
                    <a:pt x="164" y="2503"/>
                  </a:lnTo>
                  <a:lnTo>
                    <a:pt x="273" y="2666"/>
                  </a:lnTo>
                  <a:lnTo>
                    <a:pt x="381" y="2775"/>
                  </a:lnTo>
                  <a:lnTo>
                    <a:pt x="544" y="2883"/>
                  </a:lnTo>
                  <a:lnTo>
                    <a:pt x="708" y="2938"/>
                  </a:lnTo>
                  <a:lnTo>
                    <a:pt x="925" y="2992"/>
                  </a:lnTo>
                  <a:lnTo>
                    <a:pt x="1088" y="2775"/>
                  </a:lnTo>
                  <a:lnTo>
                    <a:pt x="1306" y="2557"/>
                  </a:lnTo>
                  <a:lnTo>
                    <a:pt x="1578" y="2340"/>
                  </a:lnTo>
                  <a:lnTo>
                    <a:pt x="1904" y="2176"/>
                  </a:lnTo>
                  <a:lnTo>
                    <a:pt x="2557" y="1904"/>
                  </a:lnTo>
                  <a:lnTo>
                    <a:pt x="3101" y="1741"/>
                  </a:lnTo>
                  <a:lnTo>
                    <a:pt x="3590" y="1633"/>
                  </a:lnTo>
                  <a:lnTo>
                    <a:pt x="4080" y="1687"/>
                  </a:lnTo>
                  <a:lnTo>
                    <a:pt x="4297" y="1741"/>
                  </a:lnTo>
                  <a:lnTo>
                    <a:pt x="4460" y="1850"/>
                  </a:lnTo>
                  <a:lnTo>
                    <a:pt x="4678" y="2013"/>
                  </a:lnTo>
                  <a:lnTo>
                    <a:pt x="4841" y="2176"/>
                  </a:lnTo>
                  <a:lnTo>
                    <a:pt x="4895" y="2394"/>
                  </a:lnTo>
                  <a:lnTo>
                    <a:pt x="5004" y="2557"/>
                  </a:lnTo>
                  <a:lnTo>
                    <a:pt x="5004" y="2775"/>
                  </a:lnTo>
                  <a:lnTo>
                    <a:pt x="5004" y="2992"/>
                  </a:lnTo>
                  <a:lnTo>
                    <a:pt x="4841" y="3427"/>
                  </a:lnTo>
                  <a:lnTo>
                    <a:pt x="4623" y="3808"/>
                  </a:lnTo>
                  <a:lnTo>
                    <a:pt x="4297" y="4080"/>
                  </a:lnTo>
                  <a:lnTo>
                    <a:pt x="3916" y="4352"/>
                  </a:lnTo>
                  <a:lnTo>
                    <a:pt x="3536" y="4569"/>
                  </a:lnTo>
                  <a:lnTo>
                    <a:pt x="3155" y="4733"/>
                  </a:lnTo>
                  <a:lnTo>
                    <a:pt x="2339" y="5059"/>
                  </a:lnTo>
                  <a:lnTo>
                    <a:pt x="1959" y="5276"/>
                  </a:lnTo>
                  <a:lnTo>
                    <a:pt x="1632" y="5548"/>
                  </a:lnTo>
                  <a:lnTo>
                    <a:pt x="1360" y="5875"/>
                  </a:lnTo>
                  <a:lnTo>
                    <a:pt x="1143" y="6310"/>
                  </a:lnTo>
                  <a:lnTo>
                    <a:pt x="1088" y="6527"/>
                  </a:lnTo>
                  <a:lnTo>
                    <a:pt x="1088" y="6691"/>
                  </a:lnTo>
                  <a:lnTo>
                    <a:pt x="1088" y="6908"/>
                  </a:lnTo>
                  <a:lnTo>
                    <a:pt x="1143" y="7126"/>
                  </a:lnTo>
                  <a:lnTo>
                    <a:pt x="1251" y="7343"/>
                  </a:lnTo>
                  <a:lnTo>
                    <a:pt x="1415" y="7506"/>
                  </a:lnTo>
                  <a:lnTo>
                    <a:pt x="1578" y="7615"/>
                  </a:lnTo>
                  <a:lnTo>
                    <a:pt x="1795" y="7669"/>
                  </a:lnTo>
                  <a:lnTo>
                    <a:pt x="2013" y="7724"/>
                  </a:lnTo>
                  <a:lnTo>
                    <a:pt x="2176" y="7724"/>
                  </a:lnTo>
                  <a:lnTo>
                    <a:pt x="2394" y="7669"/>
                  </a:lnTo>
                  <a:lnTo>
                    <a:pt x="2557" y="7506"/>
                  </a:lnTo>
                  <a:lnTo>
                    <a:pt x="2720" y="7234"/>
                  </a:lnTo>
                  <a:lnTo>
                    <a:pt x="2829" y="6962"/>
                  </a:lnTo>
                  <a:lnTo>
                    <a:pt x="2883" y="6636"/>
                  </a:lnTo>
                  <a:lnTo>
                    <a:pt x="3046" y="6310"/>
                  </a:lnTo>
                  <a:lnTo>
                    <a:pt x="3209" y="6147"/>
                  </a:lnTo>
                  <a:lnTo>
                    <a:pt x="3373" y="5983"/>
                  </a:lnTo>
                  <a:lnTo>
                    <a:pt x="3590" y="5875"/>
                  </a:lnTo>
                  <a:lnTo>
                    <a:pt x="3862" y="5766"/>
                  </a:lnTo>
                  <a:lnTo>
                    <a:pt x="4352" y="5657"/>
                  </a:lnTo>
                  <a:lnTo>
                    <a:pt x="4895" y="5494"/>
                  </a:lnTo>
                  <a:lnTo>
                    <a:pt x="5331" y="5276"/>
                  </a:lnTo>
                  <a:lnTo>
                    <a:pt x="5657" y="5059"/>
                  </a:lnTo>
                  <a:lnTo>
                    <a:pt x="5929" y="4733"/>
                  </a:lnTo>
                  <a:lnTo>
                    <a:pt x="6201" y="4352"/>
                  </a:lnTo>
                  <a:lnTo>
                    <a:pt x="6364" y="3971"/>
                  </a:lnTo>
                  <a:lnTo>
                    <a:pt x="6473" y="3590"/>
                  </a:lnTo>
                  <a:lnTo>
                    <a:pt x="6581" y="3155"/>
                  </a:lnTo>
                  <a:lnTo>
                    <a:pt x="6581" y="2666"/>
                  </a:lnTo>
                  <a:lnTo>
                    <a:pt x="6527" y="2231"/>
                  </a:lnTo>
                  <a:lnTo>
                    <a:pt x="6418" y="1796"/>
                  </a:lnTo>
                  <a:lnTo>
                    <a:pt x="6309" y="1415"/>
                  </a:lnTo>
                  <a:lnTo>
                    <a:pt x="6092" y="1034"/>
                  </a:lnTo>
                  <a:lnTo>
                    <a:pt x="5820" y="708"/>
                  </a:lnTo>
                  <a:lnTo>
                    <a:pt x="5494" y="436"/>
                  </a:lnTo>
                  <a:lnTo>
                    <a:pt x="5113" y="218"/>
                  </a:lnTo>
                  <a:lnTo>
                    <a:pt x="4732" y="55"/>
                  </a:lnTo>
                  <a:lnTo>
                    <a:pt x="4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4"/>
            <p:cNvSpPr/>
            <p:nvPr/>
          </p:nvSpPr>
          <p:spPr>
            <a:xfrm>
              <a:off x="1870364" y="2930757"/>
              <a:ext cx="137122" cy="159078"/>
            </a:xfrm>
            <a:custGeom>
              <a:avLst/>
              <a:gdLst/>
              <a:ahLst/>
              <a:cxnLst/>
              <a:rect l="l" t="t" r="r" b="b"/>
              <a:pathLst>
                <a:path w="7126" h="8267" extrusionOk="0">
                  <a:moveTo>
                    <a:pt x="4569" y="544"/>
                  </a:moveTo>
                  <a:lnTo>
                    <a:pt x="5059" y="653"/>
                  </a:lnTo>
                  <a:lnTo>
                    <a:pt x="5276" y="707"/>
                  </a:lnTo>
                  <a:lnTo>
                    <a:pt x="5548" y="870"/>
                  </a:lnTo>
                  <a:lnTo>
                    <a:pt x="5711" y="1033"/>
                  </a:lnTo>
                  <a:lnTo>
                    <a:pt x="5929" y="1197"/>
                  </a:lnTo>
                  <a:lnTo>
                    <a:pt x="6092" y="1468"/>
                  </a:lnTo>
                  <a:lnTo>
                    <a:pt x="6255" y="1686"/>
                  </a:lnTo>
                  <a:lnTo>
                    <a:pt x="6364" y="1958"/>
                  </a:lnTo>
                  <a:lnTo>
                    <a:pt x="6473" y="2230"/>
                  </a:lnTo>
                  <a:lnTo>
                    <a:pt x="6581" y="2828"/>
                  </a:lnTo>
                  <a:lnTo>
                    <a:pt x="6581" y="3426"/>
                  </a:lnTo>
                  <a:lnTo>
                    <a:pt x="6527" y="3753"/>
                  </a:lnTo>
                  <a:lnTo>
                    <a:pt x="6418" y="4079"/>
                  </a:lnTo>
                  <a:lnTo>
                    <a:pt x="6310" y="4405"/>
                  </a:lnTo>
                  <a:lnTo>
                    <a:pt x="6146" y="4677"/>
                  </a:lnTo>
                  <a:lnTo>
                    <a:pt x="5929" y="4949"/>
                  </a:lnTo>
                  <a:lnTo>
                    <a:pt x="5657" y="5167"/>
                  </a:lnTo>
                  <a:lnTo>
                    <a:pt x="5385" y="5384"/>
                  </a:lnTo>
                  <a:lnTo>
                    <a:pt x="5113" y="5493"/>
                  </a:lnTo>
                  <a:lnTo>
                    <a:pt x="4352" y="5711"/>
                  </a:lnTo>
                  <a:lnTo>
                    <a:pt x="3971" y="5819"/>
                  </a:lnTo>
                  <a:lnTo>
                    <a:pt x="3590" y="5983"/>
                  </a:lnTo>
                  <a:lnTo>
                    <a:pt x="3264" y="6200"/>
                  </a:lnTo>
                  <a:lnTo>
                    <a:pt x="3046" y="6526"/>
                  </a:lnTo>
                  <a:lnTo>
                    <a:pt x="2938" y="6853"/>
                  </a:lnTo>
                  <a:lnTo>
                    <a:pt x="2829" y="7233"/>
                  </a:lnTo>
                  <a:lnTo>
                    <a:pt x="2720" y="7451"/>
                  </a:lnTo>
                  <a:lnTo>
                    <a:pt x="2666" y="7560"/>
                  </a:lnTo>
                  <a:lnTo>
                    <a:pt x="2502" y="7723"/>
                  </a:lnTo>
                  <a:lnTo>
                    <a:pt x="2122" y="7723"/>
                  </a:lnTo>
                  <a:lnTo>
                    <a:pt x="1959" y="7614"/>
                  </a:lnTo>
                  <a:lnTo>
                    <a:pt x="1795" y="7505"/>
                  </a:lnTo>
                  <a:lnTo>
                    <a:pt x="1687" y="7397"/>
                  </a:lnTo>
                  <a:lnTo>
                    <a:pt x="1632" y="7125"/>
                  </a:lnTo>
                  <a:lnTo>
                    <a:pt x="1578" y="6907"/>
                  </a:lnTo>
                  <a:lnTo>
                    <a:pt x="1632" y="6690"/>
                  </a:lnTo>
                  <a:lnTo>
                    <a:pt x="1741" y="6472"/>
                  </a:lnTo>
                  <a:lnTo>
                    <a:pt x="1904" y="6254"/>
                  </a:lnTo>
                  <a:lnTo>
                    <a:pt x="2067" y="6037"/>
                  </a:lnTo>
                  <a:lnTo>
                    <a:pt x="2394" y="5765"/>
                  </a:lnTo>
                  <a:lnTo>
                    <a:pt x="2829" y="5547"/>
                  </a:lnTo>
                  <a:lnTo>
                    <a:pt x="3264" y="5330"/>
                  </a:lnTo>
                  <a:lnTo>
                    <a:pt x="4080" y="4949"/>
                  </a:lnTo>
                  <a:lnTo>
                    <a:pt x="4515" y="4732"/>
                  </a:lnTo>
                  <a:lnTo>
                    <a:pt x="4841" y="4460"/>
                  </a:lnTo>
                  <a:lnTo>
                    <a:pt x="5167" y="4133"/>
                  </a:lnTo>
                  <a:lnTo>
                    <a:pt x="5385" y="3698"/>
                  </a:lnTo>
                  <a:lnTo>
                    <a:pt x="5494" y="3318"/>
                  </a:lnTo>
                  <a:lnTo>
                    <a:pt x="5548" y="2937"/>
                  </a:lnTo>
                  <a:lnTo>
                    <a:pt x="5439" y="2556"/>
                  </a:lnTo>
                  <a:lnTo>
                    <a:pt x="5331" y="2339"/>
                  </a:lnTo>
                  <a:lnTo>
                    <a:pt x="5222" y="2175"/>
                  </a:lnTo>
                  <a:lnTo>
                    <a:pt x="4950" y="1958"/>
                  </a:lnTo>
                  <a:lnTo>
                    <a:pt x="4624" y="1795"/>
                  </a:lnTo>
                  <a:lnTo>
                    <a:pt x="4243" y="1686"/>
                  </a:lnTo>
                  <a:lnTo>
                    <a:pt x="3481" y="1686"/>
                  </a:lnTo>
                  <a:lnTo>
                    <a:pt x="3046" y="1795"/>
                  </a:lnTo>
                  <a:lnTo>
                    <a:pt x="2666" y="1904"/>
                  </a:lnTo>
                  <a:lnTo>
                    <a:pt x="2285" y="2067"/>
                  </a:lnTo>
                  <a:lnTo>
                    <a:pt x="1904" y="2284"/>
                  </a:lnTo>
                  <a:lnTo>
                    <a:pt x="1523" y="2502"/>
                  </a:lnTo>
                  <a:lnTo>
                    <a:pt x="1197" y="2774"/>
                  </a:lnTo>
                  <a:lnTo>
                    <a:pt x="1073" y="2960"/>
                  </a:lnTo>
                  <a:lnTo>
                    <a:pt x="1073" y="2960"/>
                  </a:lnTo>
                  <a:lnTo>
                    <a:pt x="980" y="2937"/>
                  </a:lnTo>
                  <a:lnTo>
                    <a:pt x="816" y="2828"/>
                  </a:lnTo>
                  <a:lnTo>
                    <a:pt x="708" y="2719"/>
                  </a:lnTo>
                  <a:lnTo>
                    <a:pt x="599" y="2556"/>
                  </a:lnTo>
                  <a:lnTo>
                    <a:pt x="599" y="2393"/>
                  </a:lnTo>
                  <a:lnTo>
                    <a:pt x="545" y="2230"/>
                  </a:lnTo>
                  <a:lnTo>
                    <a:pt x="599" y="2067"/>
                  </a:lnTo>
                  <a:lnTo>
                    <a:pt x="653" y="1849"/>
                  </a:lnTo>
                  <a:lnTo>
                    <a:pt x="816" y="1632"/>
                  </a:lnTo>
                  <a:lnTo>
                    <a:pt x="1034" y="1468"/>
                  </a:lnTo>
                  <a:lnTo>
                    <a:pt x="1523" y="1197"/>
                  </a:lnTo>
                  <a:lnTo>
                    <a:pt x="2122" y="925"/>
                  </a:lnTo>
                  <a:lnTo>
                    <a:pt x="2720" y="707"/>
                  </a:lnTo>
                  <a:lnTo>
                    <a:pt x="3373" y="598"/>
                  </a:lnTo>
                  <a:lnTo>
                    <a:pt x="4025" y="544"/>
                  </a:lnTo>
                  <a:close/>
                  <a:moveTo>
                    <a:pt x="3971" y="0"/>
                  </a:moveTo>
                  <a:lnTo>
                    <a:pt x="3155" y="109"/>
                  </a:lnTo>
                  <a:lnTo>
                    <a:pt x="2394" y="272"/>
                  </a:lnTo>
                  <a:lnTo>
                    <a:pt x="1632" y="489"/>
                  </a:lnTo>
                  <a:lnTo>
                    <a:pt x="1306" y="707"/>
                  </a:lnTo>
                  <a:lnTo>
                    <a:pt x="925" y="870"/>
                  </a:lnTo>
                  <a:lnTo>
                    <a:pt x="653" y="1088"/>
                  </a:lnTo>
                  <a:lnTo>
                    <a:pt x="381" y="1360"/>
                  </a:lnTo>
                  <a:lnTo>
                    <a:pt x="164" y="1686"/>
                  </a:lnTo>
                  <a:lnTo>
                    <a:pt x="55" y="2012"/>
                  </a:lnTo>
                  <a:lnTo>
                    <a:pt x="1" y="2284"/>
                  </a:lnTo>
                  <a:lnTo>
                    <a:pt x="55" y="2556"/>
                  </a:lnTo>
                  <a:lnTo>
                    <a:pt x="164" y="2828"/>
                  </a:lnTo>
                  <a:lnTo>
                    <a:pt x="273" y="3046"/>
                  </a:lnTo>
                  <a:lnTo>
                    <a:pt x="436" y="3209"/>
                  </a:lnTo>
                  <a:lnTo>
                    <a:pt x="653" y="3372"/>
                  </a:lnTo>
                  <a:lnTo>
                    <a:pt x="925" y="3481"/>
                  </a:lnTo>
                  <a:lnTo>
                    <a:pt x="1197" y="3535"/>
                  </a:lnTo>
                  <a:lnTo>
                    <a:pt x="1306" y="3481"/>
                  </a:lnTo>
                  <a:lnTo>
                    <a:pt x="1415" y="3372"/>
                  </a:lnTo>
                  <a:lnTo>
                    <a:pt x="1632" y="3100"/>
                  </a:lnTo>
                  <a:lnTo>
                    <a:pt x="1959" y="2883"/>
                  </a:lnTo>
                  <a:lnTo>
                    <a:pt x="2285" y="2665"/>
                  </a:lnTo>
                  <a:lnTo>
                    <a:pt x="2611" y="2502"/>
                  </a:lnTo>
                  <a:lnTo>
                    <a:pt x="2992" y="2393"/>
                  </a:lnTo>
                  <a:lnTo>
                    <a:pt x="3318" y="2284"/>
                  </a:lnTo>
                  <a:lnTo>
                    <a:pt x="3699" y="2230"/>
                  </a:lnTo>
                  <a:lnTo>
                    <a:pt x="4080" y="2175"/>
                  </a:lnTo>
                  <a:lnTo>
                    <a:pt x="4297" y="2230"/>
                  </a:lnTo>
                  <a:lnTo>
                    <a:pt x="4515" y="2339"/>
                  </a:lnTo>
                  <a:lnTo>
                    <a:pt x="4678" y="2447"/>
                  </a:lnTo>
                  <a:lnTo>
                    <a:pt x="4841" y="2556"/>
                  </a:lnTo>
                  <a:lnTo>
                    <a:pt x="4895" y="2719"/>
                  </a:lnTo>
                  <a:lnTo>
                    <a:pt x="5004" y="2937"/>
                  </a:lnTo>
                  <a:lnTo>
                    <a:pt x="5004" y="3154"/>
                  </a:lnTo>
                  <a:lnTo>
                    <a:pt x="4950" y="3372"/>
                  </a:lnTo>
                  <a:lnTo>
                    <a:pt x="4841" y="3644"/>
                  </a:lnTo>
                  <a:lnTo>
                    <a:pt x="4732" y="3807"/>
                  </a:lnTo>
                  <a:lnTo>
                    <a:pt x="4569" y="3970"/>
                  </a:lnTo>
                  <a:lnTo>
                    <a:pt x="4406" y="4133"/>
                  </a:lnTo>
                  <a:lnTo>
                    <a:pt x="4025" y="4405"/>
                  </a:lnTo>
                  <a:lnTo>
                    <a:pt x="3590" y="4623"/>
                  </a:lnTo>
                  <a:lnTo>
                    <a:pt x="2774" y="5004"/>
                  </a:lnTo>
                  <a:lnTo>
                    <a:pt x="2394" y="5167"/>
                  </a:lnTo>
                  <a:lnTo>
                    <a:pt x="2013" y="5384"/>
                  </a:lnTo>
                  <a:lnTo>
                    <a:pt x="1687" y="5656"/>
                  </a:lnTo>
                  <a:lnTo>
                    <a:pt x="1415" y="5983"/>
                  </a:lnTo>
                  <a:lnTo>
                    <a:pt x="1197" y="6363"/>
                  </a:lnTo>
                  <a:lnTo>
                    <a:pt x="1088" y="6798"/>
                  </a:lnTo>
                  <a:lnTo>
                    <a:pt x="1088" y="7179"/>
                  </a:lnTo>
                  <a:lnTo>
                    <a:pt x="1197" y="7505"/>
                  </a:lnTo>
                  <a:lnTo>
                    <a:pt x="1360" y="7832"/>
                  </a:lnTo>
                  <a:lnTo>
                    <a:pt x="1632" y="8049"/>
                  </a:lnTo>
                  <a:lnTo>
                    <a:pt x="1904" y="8212"/>
                  </a:lnTo>
                  <a:lnTo>
                    <a:pt x="2231" y="8267"/>
                  </a:lnTo>
                  <a:lnTo>
                    <a:pt x="2557" y="8267"/>
                  </a:lnTo>
                  <a:lnTo>
                    <a:pt x="2829" y="8104"/>
                  </a:lnTo>
                  <a:lnTo>
                    <a:pt x="2992" y="7995"/>
                  </a:lnTo>
                  <a:lnTo>
                    <a:pt x="3155" y="7832"/>
                  </a:lnTo>
                  <a:lnTo>
                    <a:pt x="3318" y="7451"/>
                  </a:lnTo>
                  <a:lnTo>
                    <a:pt x="3427" y="7016"/>
                  </a:lnTo>
                  <a:lnTo>
                    <a:pt x="3481" y="6853"/>
                  </a:lnTo>
                  <a:lnTo>
                    <a:pt x="3590" y="6635"/>
                  </a:lnTo>
                  <a:lnTo>
                    <a:pt x="3753" y="6526"/>
                  </a:lnTo>
                  <a:lnTo>
                    <a:pt x="3917" y="6418"/>
                  </a:lnTo>
                  <a:lnTo>
                    <a:pt x="4352" y="6254"/>
                  </a:lnTo>
                  <a:lnTo>
                    <a:pt x="5222" y="6037"/>
                  </a:lnTo>
                  <a:lnTo>
                    <a:pt x="5603" y="5874"/>
                  </a:lnTo>
                  <a:lnTo>
                    <a:pt x="5929" y="5656"/>
                  </a:lnTo>
                  <a:lnTo>
                    <a:pt x="6201" y="5439"/>
                  </a:lnTo>
                  <a:lnTo>
                    <a:pt x="6418" y="5167"/>
                  </a:lnTo>
                  <a:lnTo>
                    <a:pt x="6636" y="4840"/>
                  </a:lnTo>
                  <a:lnTo>
                    <a:pt x="6799" y="4514"/>
                  </a:lnTo>
                  <a:lnTo>
                    <a:pt x="6962" y="4188"/>
                  </a:lnTo>
                  <a:lnTo>
                    <a:pt x="7071" y="3807"/>
                  </a:lnTo>
                  <a:lnTo>
                    <a:pt x="7125" y="3426"/>
                  </a:lnTo>
                  <a:lnTo>
                    <a:pt x="7125" y="3046"/>
                  </a:lnTo>
                  <a:lnTo>
                    <a:pt x="7125" y="2665"/>
                  </a:lnTo>
                  <a:lnTo>
                    <a:pt x="7017" y="2284"/>
                  </a:lnTo>
                  <a:lnTo>
                    <a:pt x="6962" y="1958"/>
                  </a:lnTo>
                  <a:lnTo>
                    <a:pt x="6799" y="1577"/>
                  </a:lnTo>
                  <a:lnTo>
                    <a:pt x="6636" y="1251"/>
                  </a:lnTo>
                  <a:lnTo>
                    <a:pt x="6418" y="979"/>
                  </a:lnTo>
                  <a:lnTo>
                    <a:pt x="6146" y="707"/>
                  </a:lnTo>
                  <a:lnTo>
                    <a:pt x="5929" y="489"/>
                  </a:lnTo>
                  <a:lnTo>
                    <a:pt x="5603" y="272"/>
                  </a:lnTo>
                  <a:lnTo>
                    <a:pt x="5331" y="163"/>
                  </a:lnTo>
                  <a:lnTo>
                    <a:pt x="5004" y="54"/>
                  </a:lnTo>
                  <a:lnTo>
                    <a:pt x="46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4"/>
            <p:cNvSpPr/>
            <p:nvPr/>
          </p:nvSpPr>
          <p:spPr>
            <a:xfrm>
              <a:off x="1891299" y="3104479"/>
              <a:ext cx="42930" cy="36638"/>
            </a:xfrm>
            <a:custGeom>
              <a:avLst/>
              <a:gdLst/>
              <a:ahLst/>
              <a:cxnLst/>
              <a:rect l="l" t="t" r="r" b="b"/>
              <a:pathLst>
                <a:path w="2231" h="1904" extrusionOk="0">
                  <a:moveTo>
                    <a:pt x="762" y="0"/>
                  </a:moveTo>
                  <a:lnTo>
                    <a:pt x="490" y="55"/>
                  </a:lnTo>
                  <a:lnTo>
                    <a:pt x="272" y="163"/>
                  </a:lnTo>
                  <a:lnTo>
                    <a:pt x="109" y="327"/>
                  </a:lnTo>
                  <a:lnTo>
                    <a:pt x="55" y="598"/>
                  </a:lnTo>
                  <a:lnTo>
                    <a:pt x="0" y="870"/>
                  </a:lnTo>
                  <a:lnTo>
                    <a:pt x="109" y="1251"/>
                  </a:lnTo>
                  <a:lnTo>
                    <a:pt x="218" y="1469"/>
                  </a:lnTo>
                  <a:lnTo>
                    <a:pt x="381" y="1686"/>
                  </a:lnTo>
                  <a:lnTo>
                    <a:pt x="599" y="1795"/>
                  </a:lnTo>
                  <a:lnTo>
                    <a:pt x="871" y="1904"/>
                  </a:lnTo>
                  <a:lnTo>
                    <a:pt x="1360" y="1904"/>
                  </a:lnTo>
                  <a:lnTo>
                    <a:pt x="1632" y="1795"/>
                  </a:lnTo>
                  <a:lnTo>
                    <a:pt x="1850" y="1686"/>
                  </a:lnTo>
                  <a:lnTo>
                    <a:pt x="2067" y="1360"/>
                  </a:lnTo>
                  <a:lnTo>
                    <a:pt x="2176" y="1088"/>
                  </a:lnTo>
                  <a:lnTo>
                    <a:pt x="2230" y="816"/>
                  </a:lnTo>
                  <a:lnTo>
                    <a:pt x="2121" y="598"/>
                  </a:lnTo>
                  <a:lnTo>
                    <a:pt x="2013" y="381"/>
                  </a:lnTo>
                  <a:lnTo>
                    <a:pt x="1795" y="218"/>
                  </a:lnTo>
                  <a:lnTo>
                    <a:pt x="1578" y="109"/>
                  </a:lnTo>
                  <a:lnTo>
                    <a:pt x="13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4"/>
            <p:cNvSpPr/>
            <p:nvPr/>
          </p:nvSpPr>
          <p:spPr>
            <a:xfrm>
              <a:off x="1886065" y="3099245"/>
              <a:ext cx="53398" cy="47106"/>
            </a:xfrm>
            <a:custGeom>
              <a:avLst/>
              <a:gdLst/>
              <a:ahLst/>
              <a:cxnLst/>
              <a:rect l="l" t="t" r="r" b="b"/>
              <a:pathLst>
                <a:path w="2775" h="2448" extrusionOk="0">
                  <a:moveTo>
                    <a:pt x="1251" y="490"/>
                  </a:moveTo>
                  <a:lnTo>
                    <a:pt x="1360" y="544"/>
                  </a:lnTo>
                  <a:lnTo>
                    <a:pt x="1415" y="544"/>
                  </a:lnTo>
                  <a:lnTo>
                    <a:pt x="1686" y="599"/>
                  </a:lnTo>
                  <a:lnTo>
                    <a:pt x="1741" y="653"/>
                  </a:lnTo>
                  <a:lnTo>
                    <a:pt x="1850" y="707"/>
                  </a:lnTo>
                  <a:lnTo>
                    <a:pt x="1958" y="762"/>
                  </a:lnTo>
                  <a:lnTo>
                    <a:pt x="2013" y="816"/>
                  </a:lnTo>
                  <a:lnTo>
                    <a:pt x="2122" y="870"/>
                  </a:lnTo>
                  <a:lnTo>
                    <a:pt x="2122" y="925"/>
                  </a:lnTo>
                  <a:lnTo>
                    <a:pt x="2176" y="1034"/>
                  </a:lnTo>
                  <a:lnTo>
                    <a:pt x="2230" y="1088"/>
                  </a:lnTo>
                  <a:lnTo>
                    <a:pt x="2230" y="1142"/>
                  </a:lnTo>
                  <a:lnTo>
                    <a:pt x="2230" y="1251"/>
                  </a:lnTo>
                  <a:lnTo>
                    <a:pt x="2176" y="1360"/>
                  </a:lnTo>
                  <a:lnTo>
                    <a:pt x="2176" y="1414"/>
                  </a:lnTo>
                  <a:lnTo>
                    <a:pt x="2122" y="1469"/>
                  </a:lnTo>
                  <a:lnTo>
                    <a:pt x="2067" y="1523"/>
                  </a:lnTo>
                  <a:lnTo>
                    <a:pt x="2067" y="1578"/>
                  </a:lnTo>
                  <a:lnTo>
                    <a:pt x="1904" y="1741"/>
                  </a:lnTo>
                  <a:lnTo>
                    <a:pt x="1904" y="1741"/>
                  </a:lnTo>
                  <a:lnTo>
                    <a:pt x="1904" y="1741"/>
                  </a:lnTo>
                  <a:lnTo>
                    <a:pt x="1850" y="1795"/>
                  </a:lnTo>
                  <a:lnTo>
                    <a:pt x="1741" y="1849"/>
                  </a:lnTo>
                  <a:lnTo>
                    <a:pt x="1686" y="1849"/>
                  </a:lnTo>
                  <a:lnTo>
                    <a:pt x="1686" y="1904"/>
                  </a:lnTo>
                  <a:lnTo>
                    <a:pt x="1197" y="1904"/>
                  </a:lnTo>
                  <a:lnTo>
                    <a:pt x="1088" y="1849"/>
                  </a:lnTo>
                  <a:lnTo>
                    <a:pt x="1034" y="1849"/>
                  </a:lnTo>
                  <a:lnTo>
                    <a:pt x="925" y="1795"/>
                  </a:lnTo>
                  <a:lnTo>
                    <a:pt x="871" y="1741"/>
                  </a:lnTo>
                  <a:lnTo>
                    <a:pt x="762" y="1686"/>
                  </a:lnTo>
                  <a:lnTo>
                    <a:pt x="762" y="1632"/>
                  </a:lnTo>
                  <a:lnTo>
                    <a:pt x="707" y="1523"/>
                  </a:lnTo>
                  <a:lnTo>
                    <a:pt x="653" y="1469"/>
                  </a:lnTo>
                  <a:lnTo>
                    <a:pt x="599" y="1251"/>
                  </a:lnTo>
                  <a:lnTo>
                    <a:pt x="599" y="1197"/>
                  </a:lnTo>
                  <a:lnTo>
                    <a:pt x="544" y="1142"/>
                  </a:lnTo>
                  <a:lnTo>
                    <a:pt x="544" y="1034"/>
                  </a:lnTo>
                  <a:lnTo>
                    <a:pt x="544" y="925"/>
                  </a:lnTo>
                  <a:lnTo>
                    <a:pt x="599" y="816"/>
                  </a:lnTo>
                  <a:lnTo>
                    <a:pt x="599" y="762"/>
                  </a:lnTo>
                  <a:lnTo>
                    <a:pt x="653" y="707"/>
                  </a:lnTo>
                  <a:lnTo>
                    <a:pt x="707" y="653"/>
                  </a:lnTo>
                  <a:lnTo>
                    <a:pt x="762" y="599"/>
                  </a:lnTo>
                  <a:lnTo>
                    <a:pt x="816" y="599"/>
                  </a:lnTo>
                  <a:lnTo>
                    <a:pt x="1034" y="544"/>
                  </a:lnTo>
                  <a:lnTo>
                    <a:pt x="1088" y="544"/>
                  </a:lnTo>
                  <a:lnTo>
                    <a:pt x="1251" y="490"/>
                  </a:lnTo>
                  <a:close/>
                  <a:moveTo>
                    <a:pt x="1034" y="0"/>
                  </a:moveTo>
                  <a:lnTo>
                    <a:pt x="707" y="55"/>
                  </a:lnTo>
                  <a:lnTo>
                    <a:pt x="436" y="163"/>
                  </a:lnTo>
                  <a:lnTo>
                    <a:pt x="218" y="435"/>
                  </a:lnTo>
                  <a:lnTo>
                    <a:pt x="55" y="707"/>
                  </a:lnTo>
                  <a:lnTo>
                    <a:pt x="0" y="925"/>
                  </a:lnTo>
                  <a:lnTo>
                    <a:pt x="0" y="1088"/>
                  </a:lnTo>
                  <a:lnTo>
                    <a:pt x="109" y="1523"/>
                  </a:lnTo>
                  <a:lnTo>
                    <a:pt x="218" y="1795"/>
                  </a:lnTo>
                  <a:lnTo>
                    <a:pt x="381" y="2013"/>
                  </a:lnTo>
                  <a:lnTo>
                    <a:pt x="599" y="2230"/>
                  </a:lnTo>
                  <a:lnTo>
                    <a:pt x="871" y="2339"/>
                  </a:lnTo>
                  <a:lnTo>
                    <a:pt x="1197" y="2448"/>
                  </a:lnTo>
                  <a:lnTo>
                    <a:pt x="1469" y="2448"/>
                  </a:lnTo>
                  <a:lnTo>
                    <a:pt x="1741" y="2393"/>
                  </a:lnTo>
                  <a:lnTo>
                    <a:pt x="2067" y="2285"/>
                  </a:lnTo>
                  <a:lnTo>
                    <a:pt x="2285" y="2121"/>
                  </a:lnTo>
                  <a:lnTo>
                    <a:pt x="2557" y="1795"/>
                  </a:lnTo>
                  <a:lnTo>
                    <a:pt x="2665" y="1632"/>
                  </a:lnTo>
                  <a:lnTo>
                    <a:pt x="2720" y="1414"/>
                  </a:lnTo>
                  <a:lnTo>
                    <a:pt x="2774" y="1088"/>
                  </a:lnTo>
                  <a:lnTo>
                    <a:pt x="2665" y="762"/>
                  </a:lnTo>
                  <a:lnTo>
                    <a:pt x="2502" y="490"/>
                  </a:lnTo>
                  <a:lnTo>
                    <a:pt x="2230" y="272"/>
                  </a:lnTo>
                  <a:lnTo>
                    <a:pt x="1958" y="163"/>
                  </a:lnTo>
                  <a:lnTo>
                    <a:pt x="1686" y="55"/>
                  </a:lnTo>
                  <a:lnTo>
                    <a:pt x="13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4"/>
            <p:cNvSpPr/>
            <p:nvPr/>
          </p:nvSpPr>
          <p:spPr>
            <a:xfrm>
              <a:off x="1618152" y="3021794"/>
              <a:ext cx="125596" cy="133986"/>
            </a:xfrm>
            <a:custGeom>
              <a:avLst/>
              <a:gdLst/>
              <a:ahLst/>
              <a:cxnLst/>
              <a:rect l="l" t="t" r="r" b="b"/>
              <a:pathLst>
                <a:path w="6527" h="6963" extrusionOk="0">
                  <a:moveTo>
                    <a:pt x="5122" y="3046"/>
                  </a:moveTo>
                  <a:lnTo>
                    <a:pt x="5113" y="3101"/>
                  </a:lnTo>
                  <a:lnTo>
                    <a:pt x="5004" y="3427"/>
                  </a:lnTo>
                  <a:lnTo>
                    <a:pt x="4841" y="3753"/>
                  </a:lnTo>
                  <a:lnTo>
                    <a:pt x="4623" y="4080"/>
                  </a:lnTo>
                  <a:lnTo>
                    <a:pt x="4406" y="4352"/>
                  </a:lnTo>
                  <a:lnTo>
                    <a:pt x="4134" y="4569"/>
                  </a:lnTo>
                  <a:lnTo>
                    <a:pt x="3862" y="4787"/>
                  </a:lnTo>
                  <a:lnTo>
                    <a:pt x="3536" y="4950"/>
                  </a:lnTo>
                  <a:lnTo>
                    <a:pt x="3209" y="5059"/>
                  </a:lnTo>
                  <a:lnTo>
                    <a:pt x="2883" y="5113"/>
                  </a:lnTo>
                  <a:lnTo>
                    <a:pt x="2230" y="5113"/>
                  </a:lnTo>
                  <a:lnTo>
                    <a:pt x="2121" y="5095"/>
                  </a:lnTo>
                  <a:lnTo>
                    <a:pt x="2121" y="5095"/>
                  </a:lnTo>
                  <a:lnTo>
                    <a:pt x="2121" y="5059"/>
                  </a:lnTo>
                  <a:lnTo>
                    <a:pt x="2176" y="4732"/>
                  </a:lnTo>
                  <a:lnTo>
                    <a:pt x="2285" y="4460"/>
                  </a:lnTo>
                  <a:lnTo>
                    <a:pt x="2502" y="4188"/>
                  </a:lnTo>
                  <a:lnTo>
                    <a:pt x="2720" y="3971"/>
                  </a:lnTo>
                  <a:lnTo>
                    <a:pt x="3155" y="3590"/>
                  </a:lnTo>
                  <a:lnTo>
                    <a:pt x="3699" y="3318"/>
                  </a:lnTo>
                  <a:lnTo>
                    <a:pt x="4243" y="3101"/>
                  </a:lnTo>
                  <a:lnTo>
                    <a:pt x="4841" y="3046"/>
                  </a:lnTo>
                  <a:close/>
                  <a:moveTo>
                    <a:pt x="272" y="1"/>
                  </a:moveTo>
                  <a:lnTo>
                    <a:pt x="164" y="55"/>
                  </a:lnTo>
                  <a:lnTo>
                    <a:pt x="109" y="109"/>
                  </a:lnTo>
                  <a:lnTo>
                    <a:pt x="55" y="218"/>
                  </a:lnTo>
                  <a:lnTo>
                    <a:pt x="0" y="490"/>
                  </a:lnTo>
                  <a:lnTo>
                    <a:pt x="0" y="762"/>
                  </a:lnTo>
                  <a:lnTo>
                    <a:pt x="55" y="1034"/>
                  </a:lnTo>
                  <a:lnTo>
                    <a:pt x="109" y="1306"/>
                  </a:lnTo>
                  <a:lnTo>
                    <a:pt x="218" y="1523"/>
                  </a:lnTo>
                  <a:lnTo>
                    <a:pt x="327" y="1795"/>
                  </a:lnTo>
                  <a:lnTo>
                    <a:pt x="544" y="1959"/>
                  </a:lnTo>
                  <a:lnTo>
                    <a:pt x="707" y="2176"/>
                  </a:lnTo>
                  <a:lnTo>
                    <a:pt x="979" y="2339"/>
                  </a:lnTo>
                  <a:lnTo>
                    <a:pt x="1070" y="2357"/>
                  </a:lnTo>
                  <a:lnTo>
                    <a:pt x="762" y="2666"/>
                  </a:lnTo>
                  <a:lnTo>
                    <a:pt x="544" y="3046"/>
                  </a:lnTo>
                  <a:lnTo>
                    <a:pt x="381" y="3536"/>
                  </a:lnTo>
                  <a:lnTo>
                    <a:pt x="381" y="3971"/>
                  </a:lnTo>
                  <a:lnTo>
                    <a:pt x="381" y="4243"/>
                  </a:lnTo>
                  <a:lnTo>
                    <a:pt x="490" y="4460"/>
                  </a:lnTo>
                  <a:lnTo>
                    <a:pt x="707" y="4841"/>
                  </a:lnTo>
                  <a:lnTo>
                    <a:pt x="1034" y="5167"/>
                  </a:lnTo>
                  <a:lnTo>
                    <a:pt x="1414" y="5385"/>
                  </a:lnTo>
                  <a:lnTo>
                    <a:pt x="1578" y="5467"/>
                  </a:lnTo>
                  <a:lnTo>
                    <a:pt x="1578" y="5494"/>
                  </a:lnTo>
                  <a:lnTo>
                    <a:pt x="1686" y="5820"/>
                  </a:lnTo>
                  <a:lnTo>
                    <a:pt x="1850" y="6092"/>
                  </a:lnTo>
                  <a:lnTo>
                    <a:pt x="2013" y="6310"/>
                  </a:lnTo>
                  <a:lnTo>
                    <a:pt x="2230" y="6527"/>
                  </a:lnTo>
                  <a:lnTo>
                    <a:pt x="2502" y="6690"/>
                  </a:lnTo>
                  <a:lnTo>
                    <a:pt x="2774" y="6799"/>
                  </a:lnTo>
                  <a:lnTo>
                    <a:pt x="3100" y="6908"/>
                  </a:lnTo>
                  <a:lnTo>
                    <a:pt x="3372" y="6908"/>
                  </a:lnTo>
                  <a:lnTo>
                    <a:pt x="3699" y="6962"/>
                  </a:lnTo>
                  <a:lnTo>
                    <a:pt x="4079" y="6908"/>
                  </a:lnTo>
                  <a:lnTo>
                    <a:pt x="4460" y="6799"/>
                  </a:lnTo>
                  <a:lnTo>
                    <a:pt x="4786" y="6690"/>
                  </a:lnTo>
                  <a:lnTo>
                    <a:pt x="5167" y="6473"/>
                  </a:lnTo>
                  <a:lnTo>
                    <a:pt x="5820" y="6038"/>
                  </a:lnTo>
                  <a:lnTo>
                    <a:pt x="6418" y="5603"/>
                  </a:lnTo>
                  <a:lnTo>
                    <a:pt x="6472" y="5494"/>
                  </a:lnTo>
                  <a:lnTo>
                    <a:pt x="6527" y="5439"/>
                  </a:lnTo>
                  <a:lnTo>
                    <a:pt x="6472" y="5331"/>
                  </a:lnTo>
                  <a:lnTo>
                    <a:pt x="6418" y="5222"/>
                  </a:lnTo>
                  <a:lnTo>
                    <a:pt x="6364" y="5167"/>
                  </a:lnTo>
                  <a:lnTo>
                    <a:pt x="6146" y="5167"/>
                  </a:lnTo>
                  <a:lnTo>
                    <a:pt x="6037" y="5222"/>
                  </a:lnTo>
                  <a:lnTo>
                    <a:pt x="5548" y="5603"/>
                  </a:lnTo>
                  <a:lnTo>
                    <a:pt x="5004" y="5929"/>
                  </a:lnTo>
                  <a:lnTo>
                    <a:pt x="4460" y="6255"/>
                  </a:lnTo>
                  <a:lnTo>
                    <a:pt x="4134" y="6310"/>
                  </a:lnTo>
                  <a:lnTo>
                    <a:pt x="3862" y="6418"/>
                  </a:lnTo>
                  <a:lnTo>
                    <a:pt x="3372" y="6418"/>
                  </a:lnTo>
                  <a:lnTo>
                    <a:pt x="3155" y="6364"/>
                  </a:lnTo>
                  <a:lnTo>
                    <a:pt x="2883" y="6255"/>
                  </a:lnTo>
                  <a:lnTo>
                    <a:pt x="2665" y="6146"/>
                  </a:lnTo>
                  <a:lnTo>
                    <a:pt x="2502" y="6038"/>
                  </a:lnTo>
                  <a:lnTo>
                    <a:pt x="2285" y="5820"/>
                  </a:lnTo>
                  <a:lnTo>
                    <a:pt x="2176" y="5657"/>
                  </a:lnTo>
                  <a:lnTo>
                    <a:pt x="2169" y="5617"/>
                  </a:lnTo>
                  <a:lnTo>
                    <a:pt x="2448" y="5657"/>
                  </a:lnTo>
                  <a:lnTo>
                    <a:pt x="2774" y="5657"/>
                  </a:lnTo>
                  <a:lnTo>
                    <a:pt x="3100" y="5603"/>
                  </a:lnTo>
                  <a:lnTo>
                    <a:pt x="3427" y="5548"/>
                  </a:lnTo>
                  <a:lnTo>
                    <a:pt x="3753" y="5385"/>
                  </a:lnTo>
                  <a:lnTo>
                    <a:pt x="4079" y="5222"/>
                  </a:lnTo>
                  <a:lnTo>
                    <a:pt x="4406" y="5004"/>
                  </a:lnTo>
                  <a:lnTo>
                    <a:pt x="4678" y="4787"/>
                  </a:lnTo>
                  <a:lnTo>
                    <a:pt x="4950" y="4515"/>
                  </a:lnTo>
                  <a:lnTo>
                    <a:pt x="5167" y="4188"/>
                  </a:lnTo>
                  <a:lnTo>
                    <a:pt x="5385" y="3862"/>
                  </a:lnTo>
                  <a:lnTo>
                    <a:pt x="5548" y="3536"/>
                  </a:lnTo>
                  <a:lnTo>
                    <a:pt x="5657" y="3155"/>
                  </a:lnTo>
                  <a:lnTo>
                    <a:pt x="5711" y="2774"/>
                  </a:lnTo>
                  <a:lnTo>
                    <a:pt x="5657" y="2666"/>
                  </a:lnTo>
                  <a:lnTo>
                    <a:pt x="5602" y="2557"/>
                  </a:lnTo>
                  <a:lnTo>
                    <a:pt x="5548" y="2502"/>
                  </a:lnTo>
                  <a:lnTo>
                    <a:pt x="4678" y="2502"/>
                  </a:lnTo>
                  <a:lnTo>
                    <a:pt x="4297" y="2557"/>
                  </a:lnTo>
                  <a:lnTo>
                    <a:pt x="3916" y="2666"/>
                  </a:lnTo>
                  <a:lnTo>
                    <a:pt x="3590" y="2774"/>
                  </a:lnTo>
                  <a:lnTo>
                    <a:pt x="3264" y="2938"/>
                  </a:lnTo>
                  <a:lnTo>
                    <a:pt x="2937" y="3155"/>
                  </a:lnTo>
                  <a:lnTo>
                    <a:pt x="2611" y="3373"/>
                  </a:lnTo>
                  <a:lnTo>
                    <a:pt x="2339" y="3590"/>
                  </a:lnTo>
                  <a:lnTo>
                    <a:pt x="2121" y="3862"/>
                  </a:lnTo>
                  <a:lnTo>
                    <a:pt x="1904" y="4134"/>
                  </a:lnTo>
                  <a:lnTo>
                    <a:pt x="1741" y="4460"/>
                  </a:lnTo>
                  <a:lnTo>
                    <a:pt x="1632" y="4787"/>
                  </a:lnTo>
                  <a:lnTo>
                    <a:pt x="1608" y="4931"/>
                  </a:lnTo>
                  <a:lnTo>
                    <a:pt x="1360" y="4732"/>
                  </a:lnTo>
                  <a:lnTo>
                    <a:pt x="1142" y="4515"/>
                  </a:lnTo>
                  <a:lnTo>
                    <a:pt x="1034" y="4352"/>
                  </a:lnTo>
                  <a:lnTo>
                    <a:pt x="925" y="4134"/>
                  </a:lnTo>
                  <a:lnTo>
                    <a:pt x="925" y="3971"/>
                  </a:lnTo>
                  <a:lnTo>
                    <a:pt x="925" y="3753"/>
                  </a:lnTo>
                  <a:lnTo>
                    <a:pt x="979" y="3427"/>
                  </a:lnTo>
                  <a:lnTo>
                    <a:pt x="1142" y="3046"/>
                  </a:lnTo>
                  <a:lnTo>
                    <a:pt x="1469" y="2720"/>
                  </a:lnTo>
                  <a:lnTo>
                    <a:pt x="1773" y="2502"/>
                  </a:lnTo>
                  <a:lnTo>
                    <a:pt x="2067" y="2502"/>
                  </a:lnTo>
                  <a:lnTo>
                    <a:pt x="2393" y="2394"/>
                  </a:lnTo>
                  <a:lnTo>
                    <a:pt x="2611" y="2285"/>
                  </a:lnTo>
                  <a:lnTo>
                    <a:pt x="2883" y="2176"/>
                  </a:lnTo>
                  <a:lnTo>
                    <a:pt x="2992" y="2013"/>
                  </a:lnTo>
                  <a:lnTo>
                    <a:pt x="2992" y="1850"/>
                  </a:lnTo>
                  <a:lnTo>
                    <a:pt x="2937" y="1741"/>
                  </a:lnTo>
                  <a:lnTo>
                    <a:pt x="2828" y="1687"/>
                  </a:lnTo>
                  <a:lnTo>
                    <a:pt x="2720" y="1687"/>
                  </a:lnTo>
                  <a:lnTo>
                    <a:pt x="2614" y="1700"/>
                  </a:lnTo>
                  <a:lnTo>
                    <a:pt x="2614" y="1700"/>
                  </a:lnTo>
                  <a:lnTo>
                    <a:pt x="2611" y="1687"/>
                  </a:lnTo>
                  <a:lnTo>
                    <a:pt x="2580" y="1704"/>
                  </a:lnTo>
                  <a:lnTo>
                    <a:pt x="2580" y="1704"/>
                  </a:lnTo>
                  <a:lnTo>
                    <a:pt x="2285" y="1741"/>
                  </a:lnTo>
                  <a:lnTo>
                    <a:pt x="1850" y="1850"/>
                  </a:lnTo>
                  <a:lnTo>
                    <a:pt x="1680" y="1934"/>
                  </a:lnTo>
                  <a:lnTo>
                    <a:pt x="1680" y="1934"/>
                  </a:lnTo>
                  <a:lnTo>
                    <a:pt x="1469" y="1904"/>
                  </a:lnTo>
                  <a:lnTo>
                    <a:pt x="1251" y="1850"/>
                  </a:lnTo>
                  <a:lnTo>
                    <a:pt x="1088" y="1741"/>
                  </a:lnTo>
                  <a:lnTo>
                    <a:pt x="925" y="1632"/>
                  </a:lnTo>
                  <a:lnTo>
                    <a:pt x="816" y="1469"/>
                  </a:lnTo>
                  <a:lnTo>
                    <a:pt x="599" y="1143"/>
                  </a:lnTo>
                  <a:lnTo>
                    <a:pt x="544" y="762"/>
                  </a:lnTo>
                  <a:lnTo>
                    <a:pt x="599" y="327"/>
                  </a:lnTo>
                  <a:lnTo>
                    <a:pt x="599" y="218"/>
                  </a:lnTo>
                  <a:lnTo>
                    <a:pt x="544" y="164"/>
                  </a:lnTo>
                  <a:lnTo>
                    <a:pt x="490" y="55"/>
                  </a:lnTo>
                  <a:lnTo>
                    <a:pt x="381" y="55"/>
                  </a:lnTo>
                  <a:lnTo>
                    <a:pt x="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4"/>
            <p:cNvSpPr/>
            <p:nvPr/>
          </p:nvSpPr>
          <p:spPr>
            <a:xfrm>
              <a:off x="2088054" y="3013423"/>
              <a:ext cx="61768" cy="125596"/>
            </a:xfrm>
            <a:custGeom>
              <a:avLst/>
              <a:gdLst/>
              <a:ahLst/>
              <a:cxnLst/>
              <a:rect l="l" t="t" r="r" b="b"/>
              <a:pathLst>
                <a:path w="3210" h="6527" extrusionOk="0">
                  <a:moveTo>
                    <a:pt x="1849" y="2557"/>
                  </a:moveTo>
                  <a:lnTo>
                    <a:pt x="2176" y="2611"/>
                  </a:lnTo>
                  <a:lnTo>
                    <a:pt x="2448" y="2774"/>
                  </a:lnTo>
                  <a:lnTo>
                    <a:pt x="2611" y="2883"/>
                  </a:lnTo>
                  <a:lnTo>
                    <a:pt x="2665" y="3046"/>
                  </a:lnTo>
                  <a:lnTo>
                    <a:pt x="2720" y="3209"/>
                  </a:lnTo>
                  <a:lnTo>
                    <a:pt x="2665" y="3373"/>
                  </a:lnTo>
                  <a:lnTo>
                    <a:pt x="2611" y="3536"/>
                  </a:lnTo>
                  <a:lnTo>
                    <a:pt x="2448" y="3699"/>
                  </a:lnTo>
                  <a:lnTo>
                    <a:pt x="2284" y="3753"/>
                  </a:lnTo>
                  <a:lnTo>
                    <a:pt x="1904" y="3753"/>
                  </a:lnTo>
                  <a:lnTo>
                    <a:pt x="1686" y="3699"/>
                  </a:lnTo>
                  <a:lnTo>
                    <a:pt x="1360" y="3481"/>
                  </a:lnTo>
                  <a:lnTo>
                    <a:pt x="1142" y="3264"/>
                  </a:lnTo>
                  <a:lnTo>
                    <a:pt x="925" y="2937"/>
                  </a:lnTo>
                  <a:lnTo>
                    <a:pt x="913" y="2903"/>
                  </a:lnTo>
                  <a:lnTo>
                    <a:pt x="1142" y="2720"/>
                  </a:lnTo>
                  <a:lnTo>
                    <a:pt x="1469" y="2611"/>
                  </a:lnTo>
                  <a:lnTo>
                    <a:pt x="1849" y="2557"/>
                  </a:lnTo>
                  <a:close/>
                  <a:moveTo>
                    <a:pt x="2176" y="1"/>
                  </a:moveTo>
                  <a:lnTo>
                    <a:pt x="1741" y="109"/>
                  </a:lnTo>
                  <a:lnTo>
                    <a:pt x="1305" y="327"/>
                  </a:lnTo>
                  <a:lnTo>
                    <a:pt x="925" y="599"/>
                  </a:lnTo>
                  <a:lnTo>
                    <a:pt x="653" y="925"/>
                  </a:lnTo>
                  <a:lnTo>
                    <a:pt x="435" y="1306"/>
                  </a:lnTo>
                  <a:lnTo>
                    <a:pt x="272" y="1741"/>
                  </a:lnTo>
                  <a:lnTo>
                    <a:pt x="218" y="2230"/>
                  </a:lnTo>
                  <a:lnTo>
                    <a:pt x="272" y="2720"/>
                  </a:lnTo>
                  <a:lnTo>
                    <a:pt x="306" y="2810"/>
                  </a:lnTo>
                  <a:lnTo>
                    <a:pt x="109" y="3155"/>
                  </a:lnTo>
                  <a:lnTo>
                    <a:pt x="0" y="3590"/>
                  </a:lnTo>
                  <a:lnTo>
                    <a:pt x="0" y="4025"/>
                  </a:lnTo>
                  <a:lnTo>
                    <a:pt x="55" y="4460"/>
                  </a:lnTo>
                  <a:lnTo>
                    <a:pt x="272" y="4841"/>
                  </a:lnTo>
                  <a:lnTo>
                    <a:pt x="381" y="5004"/>
                  </a:lnTo>
                  <a:lnTo>
                    <a:pt x="598" y="5222"/>
                  </a:lnTo>
                  <a:lnTo>
                    <a:pt x="762" y="5330"/>
                  </a:lnTo>
                  <a:lnTo>
                    <a:pt x="979" y="5439"/>
                  </a:lnTo>
                  <a:lnTo>
                    <a:pt x="1251" y="5548"/>
                  </a:lnTo>
                  <a:lnTo>
                    <a:pt x="1469" y="5548"/>
                  </a:lnTo>
                  <a:lnTo>
                    <a:pt x="1637" y="5464"/>
                  </a:lnTo>
                  <a:lnTo>
                    <a:pt x="1741" y="5602"/>
                  </a:lnTo>
                  <a:lnTo>
                    <a:pt x="2067" y="6038"/>
                  </a:lnTo>
                  <a:lnTo>
                    <a:pt x="2502" y="6418"/>
                  </a:lnTo>
                  <a:lnTo>
                    <a:pt x="2611" y="6473"/>
                  </a:lnTo>
                  <a:lnTo>
                    <a:pt x="2665" y="6527"/>
                  </a:lnTo>
                  <a:lnTo>
                    <a:pt x="2774" y="6473"/>
                  </a:lnTo>
                  <a:lnTo>
                    <a:pt x="2883" y="6418"/>
                  </a:lnTo>
                  <a:lnTo>
                    <a:pt x="2937" y="6364"/>
                  </a:lnTo>
                  <a:lnTo>
                    <a:pt x="2937" y="6255"/>
                  </a:lnTo>
                  <a:lnTo>
                    <a:pt x="2937" y="6146"/>
                  </a:lnTo>
                  <a:lnTo>
                    <a:pt x="2883" y="6038"/>
                  </a:lnTo>
                  <a:lnTo>
                    <a:pt x="2502" y="5711"/>
                  </a:lnTo>
                  <a:lnTo>
                    <a:pt x="2176" y="5276"/>
                  </a:lnTo>
                  <a:lnTo>
                    <a:pt x="1987" y="5025"/>
                  </a:lnTo>
                  <a:lnTo>
                    <a:pt x="2013" y="4950"/>
                  </a:lnTo>
                  <a:lnTo>
                    <a:pt x="2013" y="4732"/>
                  </a:lnTo>
                  <a:lnTo>
                    <a:pt x="1958" y="4569"/>
                  </a:lnTo>
                  <a:lnTo>
                    <a:pt x="1849" y="4406"/>
                  </a:lnTo>
                  <a:lnTo>
                    <a:pt x="1686" y="4297"/>
                  </a:lnTo>
                  <a:lnTo>
                    <a:pt x="1523" y="4243"/>
                  </a:lnTo>
                  <a:lnTo>
                    <a:pt x="1305" y="4297"/>
                  </a:lnTo>
                  <a:lnTo>
                    <a:pt x="1197" y="4352"/>
                  </a:lnTo>
                  <a:lnTo>
                    <a:pt x="1142" y="4406"/>
                  </a:lnTo>
                  <a:lnTo>
                    <a:pt x="1088" y="4569"/>
                  </a:lnTo>
                  <a:lnTo>
                    <a:pt x="1142" y="4678"/>
                  </a:lnTo>
                  <a:lnTo>
                    <a:pt x="1324" y="5004"/>
                  </a:lnTo>
                  <a:lnTo>
                    <a:pt x="1251" y="5004"/>
                  </a:lnTo>
                  <a:lnTo>
                    <a:pt x="1088" y="4950"/>
                  </a:lnTo>
                  <a:lnTo>
                    <a:pt x="925" y="4841"/>
                  </a:lnTo>
                  <a:lnTo>
                    <a:pt x="707" y="4569"/>
                  </a:lnTo>
                  <a:lnTo>
                    <a:pt x="544" y="4243"/>
                  </a:lnTo>
                  <a:lnTo>
                    <a:pt x="490" y="3862"/>
                  </a:lnTo>
                  <a:lnTo>
                    <a:pt x="544" y="3536"/>
                  </a:lnTo>
                  <a:lnTo>
                    <a:pt x="584" y="3415"/>
                  </a:lnTo>
                  <a:lnTo>
                    <a:pt x="584" y="3415"/>
                  </a:lnTo>
                  <a:lnTo>
                    <a:pt x="653" y="3536"/>
                  </a:lnTo>
                  <a:lnTo>
                    <a:pt x="979" y="3862"/>
                  </a:lnTo>
                  <a:lnTo>
                    <a:pt x="1414" y="4134"/>
                  </a:lnTo>
                  <a:lnTo>
                    <a:pt x="1632" y="4243"/>
                  </a:lnTo>
                  <a:lnTo>
                    <a:pt x="1849" y="4297"/>
                  </a:lnTo>
                  <a:lnTo>
                    <a:pt x="2339" y="4297"/>
                  </a:lnTo>
                  <a:lnTo>
                    <a:pt x="2556" y="4188"/>
                  </a:lnTo>
                  <a:lnTo>
                    <a:pt x="2774" y="4080"/>
                  </a:lnTo>
                  <a:lnTo>
                    <a:pt x="2937" y="3971"/>
                  </a:lnTo>
                  <a:lnTo>
                    <a:pt x="3100" y="3753"/>
                  </a:lnTo>
                  <a:lnTo>
                    <a:pt x="3155" y="3590"/>
                  </a:lnTo>
                  <a:lnTo>
                    <a:pt x="3209" y="3373"/>
                  </a:lnTo>
                  <a:lnTo>
                    <a:pt x="3209" y="3209"/>
                  </a:lnTo>
                  <a:lnTo>
                    <a:pt x="3209" y="2992"/>
                  </a:lnTo>
                  <a:lnTo>
                    <a:pt x="3155" y="2774"/>
                  </a:lnTo>
                  <a:lnTo>
                    <a:pt x="2991" y="2611"/>
                  </a:lnTo>
                  <a:lnTo>
                    <a:pt x="2883" y="2448"/>
                  </a:lnTo>
                  <a:lnTo>
                    <a:pt x="2665" y="2285"/>
                  </a:lnTo>
                  <a:lnTo>
                    <a:pt x="2284" y="2122"/>
                  </a:lnTo>
                  <a:lnTo>
                    <a:pt x="1849" y="2013"/>
                  </a:lnTo>
                  <a:lnTo>
                    <a:pt x="1414" y="2067"/>
                  </a:lnTo>
                  <a:lnTo>
                    <a:pt x="979" y="2230"/>
                  </a:lnTo>
                  <a:lnTo>
                    <a:pt x="778" y="2345"/>
                  </a:lnTo>
                  <a:lnTo>
                    <a:pt x="778" y="2345"/>
                  </a:lnTo>
                  <a:lnTo>
                    <a:pt x="762" y="2230"/>
                  </a:lnTo>
                  <a:lnTo>
                    <a:pt x="816" y="1850"/>
                  </a:lnTo>
                  <a:lnTo>
                    <a:pt x="925" y="1523"/>
                  </a:lnTo>
                  <a:lnTo>
                    <a:pt x="1088" y="1251"/>
                  </a:lnTo>
                  <a:lnTo>
                    <a:pt x="1305" y="980"/>
                  </a:lnTo>
                  <a:lnTo>
                    <a:pt x="1577" y="762"/>
                  </a:lnTo>
                  <a:lnTo>
                    <a:pt x="1904" y="599"/>
                  </a:lnTo>
                  <a:lnTo>
                    <a:pt x="2284" y="544"/>
                  </a:lnTo>
                  <a:lnTo>
                    <a:pt x="2611" y="544"/>
                  </a:lnTo>
                  <a:lnTo>
                    <a:pt x="2774" y="490"/>
                  </a:lnTo>
                  <a:lnTo>
                    <a:pt x="2828" y="436"/>
                  </a:lnTo>
                  <a:lnTo>
                    <a:pt x="2883" y="381"/>
                  </a:lnTo>
                  <a:lnTo>
                    <a:pt x="2883" y="273"/>
                  </a:lnTo>
                  <a:lnTo>
                    <a:pt x="2883" y="164"/>
                  </a:lnTo>
                  <a:lnTo>
                    <a:pt x="2828" y="109"/>
                  </a:lnTo>
                  <a:lnTo>
                    <a:pt x="27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4" name="Google Shape;2764;p64"/>
          <p:cNvSpPr/>
          <p:nvPr/>
        </p:nvSpPr>
        <p:spPr>
          <a:xfrm>
            <a:off x="2717744" y="4142788"/>
            <a:ext cx="347333" cy="307920"/>
          </a:xfrm>
          <a:custGeom>
            <a:avLst/>
            <a:gdLst/>
            <a:ahLst/>
            <a:cxnLst/>
            <a:rect l="l" t="t" r="r" b="b"/>
            <a:pathLst>
              <a:path w="9315" h="8258" extrusionOk="0">
                <a:moveTo>
                  <a:pt x="2807" y="1261"/>
                </a:moveTo>
                <a:lnTo>
                  <a:pt x="2929" y="1343"/>
                </a:lnTo>
                <a:lnTo>
                  <a:pt x="3051" y="1424"/>
                </a:lnTo>
                <a:lnTo>
                  <a:pt x="2766" y="1831"/>
                </a:lnTo>
                <a:lnTo>
                  <a:pt x="2481" y="2319"/>
                </a:lnTo>
                <a:lnTo>
                  <a:pt x="2400" y="1993"/>
                </a:lnTo>
                <a:lnTo>
                  <a:pt x="2359" y="1668"/>
                </a:lnTo>
                <a:lnTo>
                  <a:pt x="2400" y="1505"/>
                </a:lnTo>
                <a:lnTo>
                  <a:pt x="2481" y="1343"/>
                </a:lnTo>
                <a:lnTo>
                  <a:pt x="2522" y="1302"/>
                </a:lnTo>
                <a:lnTo>
                  <a:pt x="2603" y="1261"/>
                </a:lnTo>
                <a:close/>
                <a:moveTo>
                  <a:pt x="5085" y="366"/>
                </a:moveTo>
                <a:lnTo>
                  <a:pt x="5166" y="407"/>
                </a:lnTo>
                <a:lnTo>
                  <a:pt x="5207" y="448"/>
                </a:lnTo>
                <a:lnTo>
                  <a:pt x="5288" y="529"/>
                </a:lnTo>
                <a:lnTo>
                  <a:pt x="5288" y="651"/>
                </a:lnTo>
                <a:lnTo>
                  <a:pt x="5329" y="854"/>
                </a:lnTo>
                <a:lnTo>
                  <a:pt x="5288" y="1017"/>
                </a:lnTo>
                <a:lnTo>
                  <a:pt x="5207" y="1424"/>
                </a:lnTo>
                <a:lnTo>
                  <a:pt x="5003" y="2400"/>
                </a:lnTo>
                <a:lnTo>
                  <a:pt x="4881" y="2929"/>
                </a:lnTo>
                <a:lnTo>
                  <a:pt x="4108" y="2034"/>
                </a:lnTo>
                <a:lnTo>
                  <a:pt x="3580" y="1383"/>
                </a:lnTo>
                <a:lnTo>
                  <a:pt x="3986" y="936"/>
                </a:lnTo>
                <a:lnTo>
                  <a:pt x="4271" y="732"/>
                </a:lnTo>
                <a:lnTo>
                  <a:pt x="4474" y="570"/>
                </a:lnTo>
                <a:lnTo>
                  <a:pt x="4678" y="448"/>
                </a:lnTo>
                <a:lnTo>
                  <a:pt x="4881" y="366"/>
                </a:lnTo>
                <a:close/>
                <a:moveTo>
                  <a:pt x="3335" y="1709"/>
                </a:moveTo>
                <a:lnTo>
                  <a:pt x="3458" y="1831"/>
                </a:lnTo>
                <a:lnTo>
                  <a:pt x="4596" y="3214"/>
                </a:lnTo>
                <a:lnTo>
                  <a:pt x="4149" y="3458"/>
                </a:lnTo>
                <a:lnTo>
                  <a:pt x="3742" y="3336"/>
                </a:lnTo>
                <a:lnTo>
                  <a:pt x="2766" y="3051"/>
                </a:lnTo>
                <a:lnTo>
                  <a:pt x="2766" y="3010"/>
                </a:lnTo>
                <a:lnTo>
                  <a:pt x="2644" y="2766"/>
                </a:lnTo>
                <a:lnTo>
                  <a:pt x="2929" y="2278"/>
                </a:lnTo>
                <a:lnTo>
                  <a:pt x="3335" y="1709"/>
                </a:lnTo>
                <a:close/>
                <a:moveTo>
                  <a:pt x="4718" y="3580"/>
                </a:moveTo>
                <a:lnTo>
                  <a:pt x="4718" y="3620"/>
                </a:lnTo>
                <a:lnTo>
                  <a:pt x="4637" y="3620"/>
                </a:lnTo>
                <a:lnTo>
                  <a:pt x="4718" y="3580"/>
                </a:lnTo>
                <a:close/>
                <a:moveTo>
                  <a:pt x="5085" y="3742"/>
                </a:moveTo>
                <a:lnTo>
                  <a:pt x="5085" y="3783"/>
                </a:lnTo>
                <a:lnTo>
                  <a:pt x="5044" y="3783"/>
                </a:lnTo>
                <a:lnTo>
                  <a:pt x="5085" y="3742"/>
                </a:lnTo>
                <a:close/>
                <a:moveTo>
                  <a:pt x="2929" y="3458"/>
                </a:moveTo>
                <a:lnTo>
                  <a:pt x="3702" y="3702"/>
                </a:lnTo>
                <a:lnTo>
                  <a:pt x="3254" y="3946"/>
                </a:lnTo>
                <a:lnTo>
                  <a:pt x="2929" y="3458"/>
                </a:lnTo>
                <a:close/>
                <a:moveTo>
                  <a:pt x="610" y="2929"/>
                </a:moveTo>
                <a:lnTo>
                  <a:pt x="814" y="2970"/>
                </a:lnTo>
                <a:lnTo>
                  <a:pt x="1058" y="3010"/>
                </a:lnTo>
                <a:lnTo>
                  <a:pt x="1993" y="3214"/>
                </a:lnTo>
                <a:lnTo>
                  <a:pt x="1830" y="3702"/>
                </a:lnTo>
                <a:lnTo>
                  <a:pt x="1749" y="4027"/>
                </a:lnTo>
                <a:lnTo>
                  <a:pt x="1708" y="4353"/>
                </a:lnTo>
                <a:lnTo>
                  <a:pt x="1627" y="4312"/>
                </a:lnTo>
                <a:lnTo>
                  <a:pt x="1261" y="4149"/>
                </a:lnTo>
                <a:lnTo>
                  <a:pt x="976" y="3905"/>
                </a:lnTo>
                <a:lnTo>
                  <a:pt x="610" y="3620"/>
                </a:lnTo>
                <a:lnTo>
                  <a:pt x="488" y="3417"/>
                </a:lnTo>
                <a:lnTo>
                  <a:pt x="407" y="3214"/>
                </a:lnTo>
                <a:lnTo>
                  <a:pt x="407" y="3092"/>
                </a:lnTo>
                <a:lnTo>
                  <a:pt x="447" y="3010"/>
                </a:lnTo>
                <a:lnTo>
                  <a:pt x="488" y="2970"/>
                </a:lnTo>
                <a:lnTo>
                  <a:pt x="610" y="2929"/>
                </a:lnTo>
                <a:close/>
                <a:moveTo>
                  <a:pt x="2481" y="3336"/>
                </a:moveTo>
                <a:lnTo>
                  <a:pt x="2685" y="3742"/>
                </a:lnTo>
                <a:lnTo>
                  <a:pt x="2929" y="4149"/>
                </a:lnTo>
                <a:lnTo>
                  <a:pt x="2278" y="4556"/>
                </a:lnTo>
                <a:lnTo>
                  <a:pt x="2034" y="4515"/>
                </a:lnTo>
                <a:lnTo>
                  <a:pt x="2115" y="4190"/>
                </a:lnTo>
                <a:lnTo>
                  <a:pt x="2156" y="3905"/>
                </a:lnTo>
                <a:lnTo>
                  <a:pt x="2359" y="3336"/>
                </a:lnTo>
                <a:close/>
                <a:moveTo>
                  <a:pt x="7851" y="2359"/>
                </a:moveTo>
                <a:lnTo>
                  <a:pt x="8095" y="2400"/>
                </a:lnTo>
                <a:lnTo>
                  <a:pt x="8298" y="2481"/>
                </a:lnTo>
                <a:lnTo>
                  <a:pt x="8461" y="2563"/>
                </a:lnTo>
                <a:lnTo>
                  <a:pt x="8664" y="2726"/>
                </a:lnTo>
                <a:lnTo>
                  <a:pt x="8786" y="2848"/>
                </a:lnTo>
                <a:lnTo>
                  <a:pt x="8867" y="3010"/>
                </a:lnTo>
                <a:lnTo>
                  <a:pt x="8908" y="3214"/>
                </a:lnTo>
                <a:lnTo>
                  <a:pt x="8908" y="3376"/>
                </a:lnTo>
                <a:lnTo>
                  <a:pt x="8867" y="3539"/>
                </a:lnTo>
                <a:lnTo>
                  <a:pt x="8786" y="3702"/>
                </a:lnTo>
                <a:lnTo>
                  <a:pt x="8664" y="3824"/>
                </a:lnTo>
                <a:lnTo>
                  <a:pt x="8501" y="3946"/>
                </a:lnTo>
                <a:lnTo>
                  <a:pt x="8176" y="4149"/>
                </a:lnTo>
                <a:lnTo>
                  <a:pt x="7769" y="4353"/>
                </a:lnTo>
                <a:lnTo>
                  <a:pt x="6996" y="4556"/>
                </a:lnTo>
                <a:lnTo>
                  <a:pt x="6468" y="4312"/>
                </a:lnTo>
                <a:lnTo>
                  <a:pt x="5939" y="4109"/>
                </a:lnTo>
                <a:lnTo>
                  <a:pt x="5776" y="4027"/>
                </a:lnTo>
                <a:lnTo>
                  <a:pt x="5207" y="3336"/>
                </a:lnTo>
                <a:lnTo>
                  <a:pt x="5288" y="3295"/>
                </a:lnTo>
                <a:lnTo>
                  <a:pt x="6142" y="2888"/>
                </a:lnTo>
                <a:lnTo>
                  <a:pt x="6549" y="2685"/>
                </a:lnTo>
                <a:lnTo>
                  <a:pt x="6996" y="2522"/>
                </a:lnTo>
                <a:lnTo>
                  <a:pt x="7444" y="2400"/>
                </a:lnTo>
                <a:lnTo>
                  <a:pt x="7647" y="2359"/>
                </a:lnTo>
                <a:close/>
                <a:moveTo>
                  <a:pt x="6264" y="4637"/>
                </a:moveTo>
                <a:lnTo>
                  <a:pt x="6427" y="4719"/>
                </a:lnTo>
                <a:lnTo>
                  <a:pt x="6346" y="4719"/>
                </a:lnTo>
                <a:lnTo>
                  <a:pt x="6264" y="4637"/>
                </a:lnTo>
                <a:close/>
                <a:moveTo>
                  <a:pt x="3173" y="4434"/>
                </a:moveTo>
                <a:lnTo>
                  <a:pt x="3173" y="4475"/>
                </a:lnTo>
                <a:lnTo>
                  <a:pt x="3498" y="4759"/>
                </a:lnTo>
                <a:lnTo>
                  <a:pt x="2807" y="4678"/>
                </a:lnTo>
                <a:lnTo>
                  <a:pt x="3173" y="4434"/>
                </a:lnTo>
                <a:close/>
                <a:moveTo>
                  <a:pt x="4190" y="3864"/>
                </a:moveTo>
                <a:lnTo>
                  <a:pt x="4637" y="3987"/>
                </a:lnTo>
                <a:lnTo>
                  <a:pt x="4556" y="4312"/>
                </a:lnTo>
                <a:lnTo>
                  <a:pt x="4474" y="4759"/>
                </a:lnTo>
                <a:lnTo>
                  <a:pt x="4434" y="4759"/>
                </a:lnTo>
                <a:lnTo>
                  <a:pt x="4352" y="4719"/>
                </a:lnTo>
                <a:lnTo>
                  <a:pt x="4230" y="4719"/>
                </a:lnTo>
                <a:lnTo>
                  <a:pt x="3864" y="4556"/>
                </a:lnTo>
                <a:lnTo>
                  <a:pt x="3702" y="4434"/>
                </a:lnTo>
                <a:lnTo>
                  <a:pt x="3539" y="4312"/>
                </a:lnTo>
                <a:lnTo>
                  <a:pt x="3498" y="4271"/>
                </a:lnTo>
                <a:lnTo>
                  <a:pt x="3620" y="4149"/>
                </a:lnTo>
                <a:lnTo>
                  <a:pt x="4190" y="3864"/>
                </a:lnTo>
                <a:close/>
                <a:moveTo>
                  <a:pt x="4963" y="4149"/>
                </a:moveTo>
                <a:lnTo>
                  <a:pt x="5532" y="4353"/>
                </a:lnTo>
                <a:lnTo>
                  <a:pt x="5939" y="4800"/>
                </a:lnTo>
                <a:lnTo>
                  <a:pt x="5491" y="4841"/>
                </a:lnTo>
                <a:lnTo>
                  <a:pt x="5410" y="4759"/>
                </a:lnTo>
                <a:lnTo>
                  <a:pt x="5369" y="4719"/>
                </a:lnTo>
                <a:lnTo>
                  <a:pt x="5329" y="4719"/>
                </a:lnTo>
                <a:lnTo>
                  <a:pt x="4840" y="4759"/>
                </a:lnTo>
                <a:lnTo>
                  <a:pt x="4881" y="4597"/>
                </a:lnTo>
                <a:lnTo>
                  <a:pt x="4963" y="4149"/>
                </a:lnTo>
                <a:close/>
                <a:moveTo>
                  <a:pt x="6915" y="4963"/>
                </a:moveTo>
                <a:lnTo>
                  <a:pt x="7200" y="5207"/>
                </a:lnTo>
                <a:lnTo>
                  <a:pt x="7403" y="5451"/>
                </a:lnTo>
                <a:lnTo>
                  <a:pt x="7444" y="5573"/>
                </a:lnTo>
                <a:lnTo>
                  <a:pt x="7484" y="5736"/>
                </a:lnTo>
                <a:lnTo>
                  <a:pt x="7484" y="5858"/>
                </a:lnTo>
                <a:lnTo>
                  <a:pt x="7444" y="6020"/>
                </a:lnTo>
                <a:lnTo>
                  <a:pt x="6630" y="5044"/>
                </a:lnTo>
                <a:lnTo>
                  <a:pt x="6915" y="4963"/>
                </a:lnTo>
                <a:close/>
                <a:moveTo>
                  <a:pt x="6223" y="5125"/>
                </a:moveTo>
                <a:lnTo>
                  <a:pt x="7200" y="6305"/>
                </a:lnTo>
                <a:lnTo>
                  <a:pt x="6915" y="6549"/>
                </a:lnTo>
                <a:lnTo>
                  <a:pt x="6630" y="6712"/>
                </a:lnTo>
                <a:lnTo>
                  <a:pt x="5979" y="6915"/>
                </a:lnTo>
                <a:lnTo>
                  <a:pt x="5817" y="6956"/>
                </a:lnTo>
                <a:lnTo>
                  <a:pt x="5451" y="6590"/>
                </a:lnTo>
                <a:lnTo>
                  <a:pt x="5125" y="6183"/>
                </a:lnTo>
                <a:lnTo>
                  <a:pt x="4881" y="5776"/>
                </a:lnTo>
                <a:lnTo>
                  <a:pt x="4678" y="5370"/>
                </a:lnTo>
                <a:lnTo>
                  <a:pt x="4718" y="5207"/>
                </a:lnTo>
                <a:lnTo>
                  <a:pt x="5085" y="5247"/>
                </a:lnTo>
                <a:lnTo>
                  <a:pt x="5451" y="5207"/>
                </a:lnTo>
                <a:lnTo>
                  <a:pt x="6223" y="5125"/>
                </a:lnTo>
                <a:close/>
                <a:moveTo>
                  <a:pt x="2359" y="4963"/>
                </a:moveTo>
                <a:lnTo>
                  <a:pt x="2969" y="5085"/>
                </a:lnTo>
                <a:lnTo>
                  <a:pt x="3580" y="5125"/>
                </a:lnTo>
                <a:lnTo>
                  <a:pt x="4190" y="5125"/>
                </a:lnTo>
                <a:lnTo>
                  <a:pt x="4312" y="5410"/>
                </a:lnTo>
                <a:lnTo>
                  <a:pt x="4149" y="5858"/>
                </a:lnTo>
                <a:lnTo>
                  <a:pt x="3946" y="6305"/>
                </a:lnTo>
                <a:lnTo>
                  <a:pt x="3702" y="6712"/>
                </a:lnTo>
                <a:lnTo>
                  <a:pt x="3417" y="7078"/>
                </a:lnTo>
                <a:lnTo>
                  <a:pt x="3132" y="6956"/>
                </a:lnTo>
                <a:lnTo>
                  <a:pt x="2847" y="6752"/>
                </a:lnTo>
                <a:lnTo>
                  <a:pt x="2603" y="6508"/>
                </a:lnTo>
                <a:lnTo>
                  <a:pt x="2359" y="6224"/>
                </a:lnTo>
                <a:lnTo>
                  <a:pt x="2197" y="5858"/>
                </a:lnTo>
                <a:lnTo>
                  <a:pt x="2115" y="5492"/>
                </a:lnTo>
                <a:lnTo>
                  <a:pt x="2034" y="5207"/>
                </a:lnTo>
                <a:lnTo>
                  <a:pt x="2075" y="5166"/>
                </a:lnTo>
                <a:lnTo>
                  <a:pt x="2359" y="4963"/>
                </a:lnTo>
                <a:close/>
                <a:moveTo>
                  <a:pt x="4515" y="5898"/>
                </a:moveTo>
                <a:lnTo>
                  <a:pt x="4718" y="6224"/>
                </a:lnTo>
                <a:lnTo>
                  <a:pt x="4922" y="6508"/>
                </a:lnTo>
                <a:lnTo>
                  <a:pt x="5166" y="6834"/>
                </a:lnTo>
                <a:lnTo>
                  <a:pt x="5410" y="7078"/>
                </a:lnTo>
                <a:lnTo>
                  <a:pt x="4881" y="7200"/>
                </a:lnTo>
                <a:lnTo>
                  <a:pt x="4352" y="7241"/>
                </a:lnTo>
                <a:lnTo>
                  <a:pt x="4068" y="7241"/>
                </a:lnTo>
                <a:lnTo>
                  <a:pt x="3783" y="7200"/>
                </a:lnTo>
                <a:lnTo>
                  <a:pt x="4027" y="6875"/>
                </a:lnTo>
                <a:lnTo>
                  <a:pt x="4230" y="6508"/>
                </a:lnTo>
                <a:lnTo>
                  <a:pt x="4393" y="6224"/>
                </a:lnTo>
                <a:lnTo>
                  <a:pt x="4515" y="5898"/>
                </a:lnTo>
                <a:close/>
                <a:moveTo>
                  <a:pt x="1708" y="5451"/>
                </a:moveTo>
                <a:lnTo>
                  <a:pt x="1830" y="5898"/>
                </a:lnTo>
                <a:lnTo>
                  <a:pt x="2034" y="6346"/>
                </a:lnTo>
                <a:lnTo>
                  <a:pt x="2278" y="6752"/>
                </a:lnTo>
                <a:lnTo>
                  <a:pt x="2441" y="6915"/>
                </a:lnTo>
                <a:lnTo>
                  <a:pt x="2644" y="7078"/>
                </a:lnTo>
                <a:lnTo>
                  <a:pt x="2847" y="7241"/>
                </a:lnTo>
                <a:lnTo>
                  <a:pt x="3091" y="7363"/>
                </a:lnTo>
                <a:lnTo>
                  <a:pt x="2766" y="7525"/>
                </a:lnTo>
                <a:lnTo>
                  <a:pt x="2400" y="7647"/>
                </a:lnTo>
                <a:lnTo>
                  <a:pt x="1871" y="7647"/>
                </a:lnTo>
                <a:lnTo>
                  <a:pt x="1708" y="7566"/>
                </a:lnTo>
                <a:lnTo>
                  <a:pt x="1505" y="7485"/>
                </a:lnTo>
                <a:lnTo>
                  <a:pt x="1383" y="7363"/>
                </a:lnTo>
                <a:lnTo>
                  <a:pt x="1261" y="7241"/>
                </a:lnTo>
                <a:lnTo>
                  <a:pt x="1139" y="7119"/>
                </a:lnTo>
                <a:lnTo>
                  <a:pt x="1058" y="6956"/>
                </a:lnTo>
                <a:lnTo>
                  <a:pt x="1017" y="6752"/>
                </a:lnTo>
                <a:lnTo>
                  <a:pt x="1017" y="6590"/>
                </a:lnTo>
                <a:lnTo>
                  <a:pt x="1058" y="6386"/>
                </a:lnTo>
                <a:lnTo>
                  <a:pt x="1180" y="6142"/>
                </a:lnTo>
                <a:lnTo>
                  <a:pt x="1302" y="5898"/>
                </a:lnTo>
                <a:lnTo>
                  <a:pt x="1505" y="5654"/>
                </a:lnTo>
                <a:lnTo>
                  <a:pt x="1708" y="5451"/>
                </a:lnTo>
                <a:close/>
                <a:moveTo>
                  <a:pt x="7444" y="6590"/>
                </a:moveTo>
                <a:lnTo>
                  <a:pt x="7688" y="6915"/>
                </a:lnTo>
                <a:lnTo>
                  <a:pt x="7932" y="7241"/>
                </a:lnTo>
                <a:lnTo>
                  <a:pt x="8054" y="7403"/>
                </a:lnTo>
                <a:lnTo>
                  <a:pt x="8054" y="7525"/>
                </a:lnTo>
                <a:lnTo>
                  <a:pt x="8054" y="7607"/>
                </a:lnTo>
                <a:lnTo>
                  <a:pt x="8013" y="7729"/>
                </a:lnTo>
                <a:lnTo>
                  <a:pt x="7932" y="7769"/>
                </a:lnTo>
                <a:lnTo>
                  <a:pt x="7729" y="7891"/>
                </a:lnTo>
                <a:lnTo>
                  <a:pt x="7525" y="7891"/>
                </a:lnTo>
                <a:lnTo>
                  <a:pt x="7281" y="7851"/>
                </a:lnTo>
                <a:lnTo>
                  <a:pt x="7078" y="7769"/>
                </a:lnTo>
                <a:lnTo>
                  <a:pt x="6874" y="7688"/>
                </a:lnTo>
                <a:lnTo>
                  <a:pt x="6508" y="7485"/>
                </a:lnTo>
                <a:lnTo>
                  <a:pt x="6183" y="7281"/>
                </a:lnTo>
                <a:lnTo>
                  <a:pt x="6183" y="7241"/>
                </a:lnTo>
                <a:lnTo>
                  <a:pt x="6223" y="7241"/>
                </a:lnTo>
                <a:lnTo>
                  <a:pt x="6874" y="6997"/>
                </a:lnTo>
                <a:lnTo>
                  <a:pt x="7159" y="6793"/>
                </a:lnTo>
                <a:lnTo>
                  <a:pt x="7444" y="6590"/>
                </a:lnTo>
                <a:close/>
                <a:moveTo>
                  <a:pt x="5085" y="0"/>
                </a:moveTo>
                <a:lnTo>
                  <a:pt x="4881" y="41"/>
                </a:lnTo>
                <a:lnTo>
                  <a:pt x="4678" y="82"/>
                </a:lnTo>
                <a:lnTo>
                  <a:pt x="4474" y="163"/>
                </a:lnTo>
                <a:lnTo>
                  <a:pt x="4108" y="366"/>
                </a:lnTo>
                <a:lnTo>
                  <a:pt x="3702" y="732"/>
                </a:lnTo>
                <a:lnTo>
                  <a:pt x="3295" y="1139"/>
                </a:lnTo>
                <a:lnTo>
                  <a:pt x="3132" y="1058"/>
                </a:lnTo>
                <a:lnTo>
                  <a:pt x="2969" y="976"/>
                </a:lnTo>
                <a:lnTo>
                  <a:pt x="2766" y="936"/>
                </a:lnTo>
                <a:lnTo>
                  <a:pt x="2603" y="895"/>
                </a:lnTo>
                <a:lnTo>
                  <a:pt x="2441" y="936"/>
                </a:lnTo>
                <a:lnTo>
                  <a:pt x="2278" y="1017"/>
                </a:lnTo>
                <a:lnTo>
                  <a:pt x="2156" y="1139"/>
                </a:lnTo>
                <a:lnTo>
                  <a:pt x="2034" y="1343"/>
                </a:lnTo>
                <a:lnTo>
                  <a:pt x="1993" y="1505"/>
                </a:lnTo>
                <a:lnTo>
                  <a:pt x="1993" y="1668"/>
                </a:lnTo>
                <a:lnTo>
                  <a:pt x="2034" y="2034"/>
                </a:lnTo>
                <a:lnTo>
                  <a:pt x="2115" y="2400"/>
                </a:lnTo>
                <a:lnTo>
                  <a:pt x="2237" y="2726"/>
                </a:lnTo>
                <a:lnTo>
                  <a:pt x="2156" y="2888"/>
                </a:lnTo>
                <a:lnTo>
                  <a:pt x="1464" y="2726"/>
                </a:lnTo>
                <a:lnTo>
                  <a:pt x="976" y="2604"/>
                </a:lnTo>
                <a:lnTo>
                  <a:pt x="732" y="2563"/>
                </a:lnTo>
                <a:lnTo>
                  <a:pt x="488" y="2563"/>
                </a:lnTo>
                <a:lnTo>
                  <a:pt x="285" y="2644"/>
                </a:lnTo>
                <a:lnTo>
                  <a:pt x="163" y="2766"/>
                </a:lnTo>
                <a:lnTo>
                  <a:pt x="81" y="2929"/>
                </a:lnTo>
                <a:lnTo>
                  <a:pt x="0" y="3092"/>
                </a:lnTo>
                <a:lnTo>
                  <a:pt x="41" y="3336"/>
                </a:lnTo>
                <a:lnTo>
                  <a:pt x="122" y="3539"/>
                </a:lnTo>
                <a:lnTo>
                  <a:pt x="244" y="3702"/>
                </a:lnTo>
                <a:lnTo>
                  <a:pt x="366" y="3905"/>
                </a:lnTo>
                <a:lnTo>
                  <a:pt x="732" y="4231"/>
                </a:lnTo>
                <a:lnTo>
                  <a:pt x="1098" y="4475"/>
                </a:lnTo>
                <a:lnTo>
                  <a:pt x="1383" y="4597"/>
                </a:lnTo>
                <a:lnTo>
                  <a:pt x="1668" y="4759"/>
                </a:lnTo>
                <a:lnTo>
                  <a:pt x="1668" y="5003"/>
                </a:lnTo>
                <a:lnTo>
                  <a:pt x="1342" y="5288"/>
                </a:lnTo>
                <a:lnTo>
                  <a:pt x="1058" y="5654"/>
                </a:lnTo>
                <a:lnTo>
                  <a:pt x="814" y="6020"/>
                </a:lnTo>
                <a:lnTo>
                  <a:pt x="732" y="6224"/>
                </a:lnTo>
                <a:lnTo>
                  <a:pt x="692" y="6427"/>
                </a:lnTo>
                <a:lnTo>
                  <a:pt x="651" y="6630"/>
                </a:lnTo>
                <a:lnTo>
                  <a:pt x="651" y="6834"/>
                </a:lnTo>
                <a:lnTo>
                  <a:pt x="692" y="7037"/>
                </a:lnTo>
                <a:lnTo>
                  <a:pt x="773" y="7200"/>
                </a:lnTo>
                <a:lnTo>
                  <a:pt x="895" y="7403"/>
                </a:lnTo>
                <a:lnTo>
                  <a:pt x="1017" y="7525"/>
                </a:lnTo>
                <a:lnTo>
                  <a:pt x="1139" y="7688"/>
                </a:lnTo>
                <a:lnTo>
                  <a:pt x="1342" y="7810"/>
                </a:lnTo>
                <a:lnTo>
                  <a:pt x="1627" y="7932"/>
                </a:lnTo>
                <a:lnTo>
                  <a:pt x="1912" y="8013"/>
                </a:lnTo>
                <a:lnTo>
                  <a:pt x="2197" y="8054"/>
                </a:lnTo>
                <a:lnTo>
                  <a:pt x="2441" y="8013"/>
                </a:lnTo>
                <a:lnTo>
                  <a:pt x="2725" y="7932"/>
                </a:lnTo>
                <a:lnTo>
                  <a:pt x="3010" y="7810"/>
                </a:lnTo>
                <a:lnTo>
                  <a:pt x="3254" y="7688"/>
                </a:lnTo>
                <a:lnTo>
                  <a:pt x="3458" y="7485"/>
                </a:lnTo>
                <a:lnTo>
                  <a:pt x="3742" y="7566"/>
                </a:lnTo>
                <a:lnTo>
                  <a:pt x="4027" y="7607"/>
                </a:lnTo>
                <a:lnTo>
                  <a:pt x="4596" y="7607"/>
                </a:lnTo>
                <a:lnTo>
                  <a:pt x="5166" y="7525"/>
                </a:lnTo>
                <a:lnTo>
                  <a:pt x="5735" y="7403"/>
                </a:lnTo>
                <a:lnTo>
                  <a:pt x="6264" y="7769"/>
                </a:lnTo>
                <a:lnTo>
                  <a:pt x="6671" y="8013"/>
                </a:lnTo>
                <a:lnTo>
                  <a:pt x="7078" y="8176"/>
                </a:lnTo>
                <a:lnTo>
                  <a:pt x="7322" y="8258"/>
                </a:lnTo>
                <a:lnTo>
                  <a:pt x="7769" y="8258"/>
                </a:lnTo>
                <a:lnTo>
                  <a:pt x="7973" y="8176"/>
                </a:lnTo>
                <a:lnTo>
                  <a:pt x="8176" y="8095"/>
                </a:lnTo>
                <a:lnTo>
                  <a:pt x="8298" y="7932"/>
                </a:lnTo>
                <a:lnTo>
                  <a:pt x="8379" y="7769"/>
                </a:lnTo>
                <a:lnTo>
                  <a:pt x="8420" y="7566"/>
                </a:lnTo>
                <a:lnTo>
                  <a:pt x="8420" y="7363"/>
                </a:lnTo>
                <a:lnTo>
                  <a:pt x="8339" y="7119"/>
                </a:lnTo>
                <a:lnTo>
                  <a:pt x="8176" y="6915"/>
                </a:lnTo>
                <a:lnTo>
                  <a:pt x="8054" y="6752"/>
                </a:lnTo>
                <a:lnTo>
                  <a:pt x="7688" y="6305"/>
                </a:lnTo>
                <a:lnTo>
                  <a:pt x="7769" y="6142"/>
                </a:lnTo>
                <a:lnTo>
                  <a:pt x="7810" y="5980"/>
                </a:lnTo>
                <a:lnTo>
                  <a:pt x="7851" y="5817"/>
                </a:lnTo>
                <a:lnTo>
                  <a:pt x="7810" y="5654"/>
                </a:lnTo>
                <a:lnTo>
                  <a:pt x="7769" y="5451"/>
                </a:lnTo>
                <a:lnTo>
                  <a:pt x="7729" y="5288"/>
                </a:lnTo>
                <a:lnTo>
                  <a:pt x="7647" y="5166"/>
                </a:lnTo>
                <a:lnTo>
                  <a:pt x="7525" y="5003"/>
                </a:lnTo>
                <a:lnTo>
                  <a:pt x="7362" y="4841"/>
                </a:lnTo>
                <a:lnTo>
                  <a:pt x="7769" y="4719"/>
                </a:lnTo>
                <a:lnTo>
                  <a:pt x="8176" y="4556"/>
                </a:lnTo>
                <a:lnTo>
                  <a:pt x="8542" y="4353"/>
                </a:lnTo>
                <a:lnTo>
                  <a:pt x="8867" y="4109"/>
                </a:lnTo>
                <a:lnTo>
                  <a:pt x="9030" y="3987"/>
                </a:lnTo>
                <a:lnTo>
                  <a:pt x="9152" y="3864"/>
                </a:lnTo>
                <a:lnTo>
                  <a:pt x="9234" y="3702"/>
                </a:lnTo>
                <a:lnTo>
                  <a:pt x="9315" y="3539"/>
                </a:lnTo>
                <a:lnTo>
                  <a:pt x="9315" y="3336"/>
                </a:lnTo>
                <a:lnTo>
                  <a:pt x="9315" y="3173"/>
                </a:lnTo>
                <a:lnTo>
                  <a:pt x="9234" y="2970"/>
                </a:lnTo>
                <a:lnTo>
                  <a:pt x="9152" y="2726"/>
                </a:lnTo>
                <a:lnTo>
                  <a:pt x="9030" y="2563"/>
                </a:lnTo>
                <a:lnTo>
                  <a:pt x="8867" y="2400"/>
                </a:lnTo>
                <a:lnTo>
                  <a:pt x="8705" y="2278"/>
                </a:lnTo>
                <a:lnTo>
                  <a:pt x="8501" y="2156"/>
                </a:lnTo>
                <a:lnTo>
                  <a:pt x="8298" y="2075"/>
                </a:lnTo>
                <a:lnTo>
                  <a:pt x="8095" y="2034"/>
                </a:lnTo>
                <a:lnTo>
                  <a:pt x="7851" y="1993"/>
                </a:lnTo>
                <a:lnTo>
                  <a:pt x="7647" y="1993"/>
                </a:lnTo>
                <a:lnTo>
                  <a:pt x="7362" y="2034"/>
                </a:lnTo>
                <a:lnTo>
                  <a:pt x="7118" y="2075"/>
                </a:lnTo>
                <a:lnTo>
                  <a:pt x="6590" y="2278"/>
                </a:lnTo>
                <a:lnTo>
                  <a:pt x="6101" y="2481"/>
                </a:lnTo>
                <a:lnTo>
                  <a:pt x="5613" y="2726"/>
                </a:lnTo>
                <a:lnTo>
                  <a:pt x="5247" y="2888"/>
                </a:lnTo>
                <a:lnTo>
                  <a:pt x="5410" y="2197"/>
                </a:lnTo>
                <a:lnTo>
                  <a:pt x="5654" y="1099"/>
                </a:lnTo>
                <a:lnTo>
                  <a:pt x="5695" y="936"/>
                </a:lnTo>
                <a:lnTo>
                  <a:pt x="5695" y="732"/>
                </a:lnTo>
                <a:lnTo>
                  <a:pt x="5654" y="529"/>
                </a:lnTo>
                <a:lnTo>
                  <a:pt x="5573" y="326"/>
                </a:lnTo>
                <a:lnTo>
                  <a:pt x="5451" y="163"/>
                </a:lnTo>
                <a:lnTo>
                  <a:pt x="5247" y="41"/>
                </a:lnTo>
                <a:lnTo>
                  <a:pt x="5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4"/>
          <p:cNvSpPr/>
          <p:nvPr/>
        </p:nvSpPr>
        <p:spPr>
          <a:xfrm>
            <a:off x="1026778" y="2631261"/>
            <a:ext cx="247291" cy="247253"/>
          </a:xfrm>
          <a:custGeom>
            <a:avLst/>
            <a:gdLst/>
            <a:ahLst/>
            <a:cxnLst/>
            <a:rect l="l" t="t" r="r" b="b"/>
            <a:pathLst>
              <a:path w="6632" h="6631" extrusionOk="0">
                <a:moveTo>
                  <a:pt x="4231" y="0"/>
                </a:moveTo>
                <a:lnTo>
                  <a:pt x="2767" y="122"/>
                </a:lnTo>
                <a:lnTo>
                  <a:pt x="2279" y="122"/>
                </a:lnTo>
                <a:lnTo>
                  <a:pt x="2116" y="163"/>
                </a:lnTo>
                <a:lnTo>
                  <a:pt x="1994" y="244"/>
                </a:lnTo>
                <a:lnTo>
                  <a:pt x="1953" y="366"/>
                </a:lnTo>
                <a:lnTo>
                  <a:pt x="1953" y="692"/>
                </a:lnTo>
                <a:lnTo>
                  <a:pt x="1953" y="1017"/>
                </a:lnTo>
                <a:lnTo>
                  <a:pt x="1994" y="2156"/>
                </a:lnTo>
                <a:lnTo>
                  <a:pt x="204" y="2319"/>
                </a:lnTo>
                <a:lnTo>
                  <a:pt x="82" y="2360"/>
                </a:lnTo>
                <a:lnTo>
                  <a:pt x="42" y="2441"/>
                </a:lnTo>
                <a:lnTo>
                  <a:pt x="1" y="2482"/>
                </a:lnTo>
                <a:lnTo>
                  <a:pt x="42" y="3661"/>
                </a:lnTo>
                <a:lnTo>
                  <a:pt x="42" y="4149"/>
                </a:lnTo>
                <a:lnTo>
                  <a:pt x="82" y="4393"/>
                </a:lnTo>
                <a:lnTo>
                  <a:pt x="164" y="4475"/>
                </a:lnTo>
                <a:lnTo>
                  <a:pt x="204" y="4556"/>
                </a:lnTo>
                <a:lnTo>
                  <a:pt x="326" y="4637"/>
                </a:lnTo>
                <a:lnTo>
                  <a:pt x="408" y="4678"/>
                </a:lnTo>
                <a:lnTo>
                  <a:pt x="1099" y="4678"/>
                </a:lnTo>
                <a:lnTo>
                  <a:pt x="2157" y="4597"/>
                </a:lnTo>
                <a:lnTo>
                  <a:pt x="2319" y="6427"/>
                </a:lnTo>
                <a:lnTo>
                  <a:pt x="2360" y="6549"/>
                </a:lnTo>
                <a:lnTo>
                  <a:pt x="2401" y="6590"/>
                </a:lnTo>
                <a:lnTo>
                  <a:pt x="2482" y="6631"/>
                </a:lnTo>
                <a:lnTo>
                  <a:pt x="3662" y="6590"/>
                </a:lnTo>
                <a:lnTo>
                  <a:pt x="4150" y="6590"/>
                </a:lnTo>
                <a:lnTo>
                  <a:pt x="4394" y="6549"/>
                </a:lnTo>
                <a:lnTo>
                  <a:pt x="4475" y="6468"/>
                </a:lnTo>
                <a:lnTo>
                  <a:pt x="4557" y="6386"/>
                </a:lnTo>
                <a:lnTo>
                  <a:pt x="4638" y="6305"/>
                </a:lnTo>
                <a:lnTo>
                  <a:pt x="4679" y="6224"/>
                </a:lnTo>
                <a:lnTo>
                  <a:pt x="4679" y="5980"/>
                </a:lnTo>
                <a:lnTo>
                  <a:pt x="4679" y="5532"/>
                </a:lnTo>
                <a:lnTo>
                  <a:pt x="4597" y="4515"/>
                </a:lnTo>
                <a:lnTo>
                  <a:pt x="6428" y="4434"/>
                </a:lnTo>
                <a:lnTo>
                  <a:pt x="6509" y="4393"/>
                </a:lnTo>
                <a:lnTo>
                  <a:pt x="6550" y="4353"/>
                </a:lnTo>
                <a:lnTo>
                  <a:pt x="6590" y="4312"/>
                </a:lnTo>
                <a:lnTo>
                  <a:pt x="6631" y="4231"/>
                </a:lnTo>
                <a:lnTo>
                  <a:pt x="6509" y="2807"/>
                </a:lnTo>
                <a:lnTo>
                  <a:pt x="6509" y="2441"/>
                </a:lnTo>
                <a:lnTo>
                  <a:pt x="6509" y="2278"/>
                </a:lnTo>
                <a:lnTo>
                  <a:pt x="6468" y="2115"/>
                </a:lnTo>
                <a:lnTo>
                  <a:pt x="6387" y="1993"/>
                </a:lnTo>
                <a:lnTo>
                  <a:pt x="6306" y="1953"/>
                </a:lnTo>
                <a:lnTo>
                  <a:pt x="5614" y="1953"/>
                </a:lnTo>
                <a:lnTo>
                  <a:pt x="4516" y="1993"/>
                </a:lnTo>
                <a:lnTo>
                  <a:pt x="4435" y="204"/>
                </a:lnTo>
                <a:lnTo>
                  <a:pt x="4394" y="122"/>
                </a:lnTo>
                <a:lnTo>
                  <a:pt x="4353" y="82"/>
                </a:lnTo>
                <a:lnTo>
                  <a:pt x="4313" y="41"/>
                </a:lnTo>
                <a:lnTo>
                  <a:pt x="4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6" name="Google Shape;2766;p64"/>
          <p:cNvGrpSpPr/>
          <p:nvPr/>
        </p:nvGrpSpPr>
        <p:grpSpPr>
          <a:xfrm>
            <a:off x="7097975" y="3944485"/>
            <a:ext cx="513680" cy="807181"/>
            <a:chOff x="2246500" y="4077250"/>
            <a:chExt cx="459675" cy="849125"/>
          </a:xfrm>
        </p:grpSpPr>
        <p:sp>
          <p:nvSpPr>
            <p:cNvPr id="2767" name="Google Shape;2767;p64"/>
            <p:cNvSpPr/>
            <p:nvPr/>
          </p:nvSpPr>
          <p:spPr>
            <a:xfrm>
              <a:off x="2254625" y="4338600"/>
              <a:ext cx="381375" cy="375250"/>
            </a:xfrm>
            <a:custGeom>
              <a:avLst/>
              <a:gdLst/>
              <a:ahLst/>
              <a:cxnLst/>
              <a:rect l="l" t="t" r="r" b="b"/>
              <a:pathLst>
                <a:path w="15255" h="15010" extrusionOk="0">
                  <a:moveTo>
                    <a:pt x="2441" y="0"/>
                  </a:moveTo>
                  <a:lnTo>
                    <a:pt x="2319" y="1180"/>
                  </a:lnTo>
                  <a:lnTo>
                    <a:pt x="2238" y="1953"/>
                  </a:lnTo>
                  <a:lnTo>
                    <a:pt x="2075" y="2726"/>
                  </a:lnTo>
                  <a:lnTo>
                    <a:pt x="1994" y="3132"/>
                  </a:lnTo>
                  <a:lnTo>
                    <a:pt x="1872" y="3498"/>
                  </a:lnTo>
                  <a:lnTo>
                    <a:pt x="1750" y="3824"/>
                  </a:lnTo>
                  <a:lnTo>
                    <a:pt x="1587" y="4109"/>
                  </a:lnTo>
                  <a:lnTo>
                    <a:pt x="1384" y="4353"/>
                  </a:lnTo>
                  <a:lnTo>
                    <a:pt x="1140" y="4515"/>
                  </a:lnTo>
                  <a:lnTo>
                    <a:pt x="896" y="4637"/>
                  </a:lnTo>
                  <a:lnTo>
                    <a:pt x="611" y="4678"/>
                  </a:lnTo>
                  <a:lnTo>
                    <a:pt x="448" y="4678"/>
                  </a:lnTo>
                  <a:lnTo>
                    <a:pt x="286" y="4719"/>
                  </a:lnTo>
                  <a:lnTo>
                    <a:pt x="204" y="4759"/>
                  </a:lnTo>
                  <a:lnTo>
                    <a:pt x="123" y="4800"/>
                  </a:lnTo>
                  <a:lnTo>
                    <a:pt x="41" y="4963"/>
                  </a:lnTo>
                  <a:lnTo>
                    <a:pt x="1" y="5166"/>
                  </a:lnTo>
                  <a:lnTo>
                    <a:pt x="1" y="5329"/>
                  </a:lnTo>
                  <a:lnTo>
                    <a:pt x="123" y="5532"/>
                  </a:lnTo>
                  <a:lnTo>
                    <a:pt x="245" y="5654"/>
                  </a:lnTo>
                  <a:lnTo>
                    <a:pt x="408" y="5736"/>
                  </a:lnTo>
                  <a:lnTo>
                    <a:pt x="611" y="5817"/>
                  </a:lnTo>
                  <a:lnTo>
                    <a:pt x="774" y="5858"/>
                  </a:lnTo>
                  <a:lnTo>
                    <a:pt x="977" y="5858"/>
                  </a:lnTo>
                  <a:lnTo>
                    <a:pt x="1384" y="5817"/>
                  </a:lnTo>
                  <a:lnTo>
                    <a:pt x="1384" y="5817"/>
                  </a:lnTo>
                  <a:lnTo>
                    <a:pt x="1343" y="5898"/>
                  </a:lnTo>
                  <a:lnTo>
                    <a:pt x="1302" y="6102"/>
                  </a:lnTo>
                  <a:lnTo>
                    <a:pt x="1302" y="6671"/>
                  </a:lnTo>
                  <a:lnTo>
                    <a:pt x="1343" y="7566"/>
                  </a:lnTo>
                  <a:lnTo>
                    <a:pt x="1872" y="7525"/>
                  </a:lnTo>
                  <a:lnTo>
                    <a:pt x="2645" y="7525"/>
                  </a:lnTo>
                  <a:lnTo>
                    <a:pt x="2889" y="7607"/>
                  </a:lnTo>
                  <a:lnTo>
                    <a:pt x="3133" y="7688"/>
                  </a:lnTo>
                  <a:lnTo>
                    <a:pt x="3377" y="7810"/>
                  </a:lnTo>
                  <a:lnTo>
                    <a:pt x="3580" y="7932"/>
                  </a:lnTo>
                  <a:lnTo>
                    <a:pt x="3784" y="8135"/>
                  </a:lnTo>
                  <a:lnTo>
                    <a:pt x="3946" y="8339"/>
                  </a:lnTo>
                  <a:lnTo>
                    <a:pt x="4068" y="8542"/>
                  </a:lnTo>
                  <a:lnTo>
                    <a:pt x="4190" y="8786"/>
                  </a:lnTo>
                  <a:lnTo>
                    <a:pt x="4231" y="9030"/>
                  </a:lnTo>
                  <a:lnTo>
                    <a:pt x="4272" y="9274"/>
                  </a:lnTo>
                  <a:lnTo>
                    <a:pt x="4231" y="9559"/>
                  </a:lnTo>
                  <a:lnTo>
                    <a:pt x="3580" y="9356"/>
                  </a:lnTo>
                  <a:lnTo>
                    <a:pt x="2930" y="9193"/>
                  </a:lnTo>
                  <a:lnTo>
                    <a:pt x="2279" y="9112"/>
                  </a:lnTo>
                  <a:lnTo>
                    <a:pt x="1587" y="9030"/>
                  </a:lnTo>
                  <a:lnTo>
                    <a:pt x="1587" y="9030"/>
                  </a:lnTo>
                  <a:lnTo>
                    <a:pt x="1872" y="9437"/>
                  </a:lnTo>
                  <a:lnTo>
                    <a:pt x="2238" y="9925"/>
                  </a:lnTo>
                  <a:lnTo>
                    <a:pt x="2523" y="10169"/>
                  </a:lnTo>
                  <a:lnTo>
                    <a:pt x="2807" y="10373"/>
                  </a:lnTo>
                  <a:lnTo>
                    <a:pt x="3133" y="10535"/>
                  </a:lnTo>
                  <a:lnTo>
                    <a:pt x="3458" y="10698"/>
                  </a:lnTo>
                  <a:lnTo>
                    <a:pt x="3987" y="10861"/>
                  </a:lnTo>
                  <a:lnTo>
                    <a:pt x="4557" y="11023"/>
                  </a:lnTo>
                  <a:lnTo>
                    <a:pt x="5655" y="11227"/>
                  </a:lnTo>
                  <a:lnTo>
                    <a:pt x="5655" y="11756"/>
                  </a:lnTo>
                  <a:lnTo>
                    <a:pt x="5695" y="12976"/>
                  </a:lnTo>
                  <a:lnTo>
                    <a:pt x="5655" y="14928"/>
                  </a:lnTo>
                  <a:lnTo>
                    <a:pt x="7323" y="15010"/>
                  </a:lnTo>
                  <a:lnTo>
                    <a:pt x="8950" y="15010"/>
                  </a:lnTo>
                  <a:lnTo>
                    <a:pt x="10617" y="14969"/>
                  </a:lnTo>
                  <a:lnTo>
                    <a:pt x="12244" y="14847"/>
                  </a:lnTo>
                  <a:lnTo>
                    <a:pt x="12610" y="11715"/>
                  </a:lnTo>
                  <a:lnTo>
                    <a:pt x="12895" y="8908"/>
                  </a:lnTo>
                  <a:lnTo>
                    <a:pt x="13424" y="8868"/>
                  </a:lnTo>
                  <a:lnTo>
                    <a:pt x="13993" y="8827"/>
                  </a:lnTo>
                  <a:lnTo>
                    <a:pt x="14278" y="8786"/>
                  </a:lnTo>
                  <a:lnTo>
                    <a:pt x="14563" y="8705"/>
                  </a:lnTo>
                  <a:lnTo>
                    <a:pt x="14807" y="8583"/>
                  </a:lnTo>
                  <a:lnTo>
                    <a:pt x="14970" y="8420"/>
                  </a:lnTo>
                  <a:lnTo>
                    <a:pt x="15092" y="8257"/>
                  </a:lnTo>
                  <a:lnTo>
                    <a:pt x="15214" y="8054"/>
                  </a:lnTo>
                  <a:lnTo>
                    <a:pt x="15254" y="7851"/>
                  </a:lnTo>
                  <a:lnTo>
                    <a:pt x="15254" y="7647"/>
                  </a:lnTo>
                  <a:lnTo>
                    <a:pt x="15254" y="7403"/>
                  </a:lnTo>
                  <a:lnTo>
                    <a:pt x="15214" y="7200"/>
                  </a:lnTo>
                  <a:lnTo>
                    <a:pt x="15173" y="6997"/>
                  </a:lnTo>
                  <a:lnTo>
                    <a:pt x="15092" y="6793"/>
                  </a:lnTo>
                  <a:lnTo>
                    <a:pt x="14929" y="6549"/>
                  </a:lnTo>
                  <a:lnTo>
                    <a:pt x="14726" y="6386"/>
                  </a:lnTo>
                  <a:lnTo>
                    <a:pt x="14563" y="6224"/>
                  </a:lnTo>
                  <a:lnTo>
                    <a:pt x="14360" y="6102"/>
                  </a:lnTo>
                  <a:lnTo>
                    <a:pt x="13871" y="5898"/>
                  </a:lnTo>
                  <a:lnTo>
                    <a:pt x="13383" y="5776"/>
                  </a:lnTo>
                  <a:lnTo>
                    <a:pt x="13546" y="4556"/>
                  </a:lnTo>
                  <a:lnTo>
                    <a:pt x="13668" y="3336"/>
                  </a:lnTo>
                  <a:lnTo>
                    <a:pt x="13749" y="2766"/>
                  </a:lnTo>
                  <a:lnTo>
                    <a:pt x="13871" y="2237"/>
                  </a:lnTo>
                  <a:lnTo>
                    <a:pt x="13953" y="1668"/>
                  </a:lnTo>
                  <a:lnTo>
                    <a:pt x="13953" y="1383"/>
                  </a:lnTo>
                  <a:lnTo>
                    <a:pt x="13953" y="1098"/>
                  </a:lnTo>
                  <a:lnTo>
                    <a:pt x="5451" y="163"/>
                  </a:lnTo>
                  <a:lnTo>
                    <a:pt x="4719" y="41"/>
                  </a:lnTo>
                  <a:lnTo>
                    <a:pt x="3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4"/>
            <p:cNvSpPr/>
            <p:nvPr/>
          </p:nvSpPr>
          <p:spPr>
            <a:xfrm>
              <a:off x="2249550" y="4333500"/>
              <a:ext cx="391525" cy="385450"/>
            </a:xfrm>
            <a:custGeom>
              <a:avLst/>
              <a:gdLst/>
              <a:ahLst/>
              <a:cxnLst/>
              <a:rect l="l" t="t" r="r" b="b"/>
              <a:pathLst>
                <a:path w="15661" h="15418" extrusionOk="0">
                  <a:moveTo>
                    <a:pt x="3377" y="367"/>
                  </a:moveTo>
                  <a:lnTo>
                    <a:pt x="4109" y="408"/>
                  </a:lnTo>
                  <a:lnTo>
                    <a:pt x="4882" y="448"/>
                  </a:lnTo>
                  <a:lnTo>
                    <a:pt x="5614" y="570"/>
                  </a:lnTo>
                  <a:lnTo>
                    <a:pt x="5654" y="570"/>
                  </a:lnTo>
                  <a:lnTo>
                    <a:pt x="13952" y="1483"/>
                  </a:lnTo>
                  <a:lnTo>
                    <a:pt x="13952" y="1483"/>
                  </a:lnTo>
                  <a:lnTo>
                    <a:pt x="13952" y="1587"/>
                  </a:lnTo>
                  <a:lnTo>
                    <a:pt x="13952" y="1872"/>
                  </a:lnTo>
                  <a:lnTo>
                    <a:pt x="13871" y="2401"/>
                  </a:lnTo>
                  <a:lnTo>
                    <a:pt x="13790" y="2930"/>
                  </a:lnTo>
                  <a:lnTo>
                    <a:pt x="13708" y="3499"/>
                  </a:lnTo>
                  <a:lnTo>
                    <a:pt x="13546" y="4719"/>
                  </a:lnTo>
                  <a:lnTo>
                    <a:pt x="13383" y="5899"/>
                  </a:lnTo>
                  <a:lnTo>
                    <a:pt x="13424" y="6062"/>
                  </a:lnTo>
                  <a:lnTo>
                    <a:pt x="13464" y="6102"/>
                  </a:lnTo>
                  <a:lnTo>
                    <a:pt x="13505" y="6143"/>
                  </a:lnTo>
                  <a:lnTo>
                    <a:pt x="13830" y="6224"/>
                  </a:lnTo>
                  <a:lnTo>
                    <a:pt x="14156" y="6306"/>
                  </a:lnTo>
                  <a:lnTo>
                    <a:pt x="14440" y="6468"/>
                  </a:lnTo>
                  <a:lnTo>
                    <a:pt x="14725" y="6631"/>
                  </a:lnTo>
                  <a:lnTo>
                    <a:pt x="14969" y="6916"/>
                  </a:lnTo>
                  <a:lnTo>
                    <a:pt x="15173" y="7201"/>
                  </a:lnTo>
                  <a:lnTo>
                    <a:pt x="15254" y="7526"/>
                  </a:lnTo>
                  <a:lnTo>
                    <a:pt x="15295" y="7892"/>
                  </a:lnTo>
                  <a:lnTo>
                    <a:pt x="15254" y="8095"/>
                  </a:lnTo>
                  <a:lnTo>
                    <a:pt x="15213" y="8258"/>
                  </a:lnTo>
                  <a:lnTo>
                    <a:pt x="15132" y="8421"/>
                  </a:lnTo>
                  <a:lnTo>
                    <a:pt x="15010" y="8543"/>
                  </a:lnTo>
                  <a:lnTo>
                    <a:pt x="14888" y="8624"/>
                  </a:lnTo>
                  <a:lnTo>
                    <a:pt x="14766" y="8706"/>
                  </a:lnTo>
                  <a:lnTo>
                    <a:pt x="14440" y="8787"/>
                  </a:lnTo>
                  <a:lnTo>
                    <a:pt x="14115" y="8868"/>
                  </a:lnTo>
                  <a:lnTo>
                    <a:pt x="13749" y="8868"/>
                  </a:lnTo>
                  <a:lnTo>
                    <a:pt x="13098" y="8909"/>
                  </a:lnTo>
                  <a:lnTo>
                    <a:pt x="12976" y="8950"/>
                  </a:lnTo>
                  <a:lnTo>
                    <a:pt x="12935" y="8990"/>
                  </a:lnTo>
                  <a:lnTo>
                    <a:pt x="12895" y="9112"/>
                  </a:lnTo>
                  <a:lnTo>
                    <a:pt x="12895" y="9153"/>
                  </a:lnTo>
                  <a:lnTo>
                    <a:pt x="12895" y="9275"/>
                  </a:lnTo>
                  <a:lnTo>
                    <a:pt x="12854" y="9682"/>
                  </a:lnTo>
                  <a:lnTo>
                    <a:pt x="12691" y="11024"/>
                  </a:lnTo>
                  <a:lnTo>
                    <a:pt x="12366" y="14115"/>
                  </a:lnTo>
                  <a:lnTo>
                    <a:pt x="12264" y="14861"/>
                  </a:lnTo>
                  <a:lnTo>
                    <a:pt x="12264" y="14861"/>
                  </a:lnTo>
                  <a:lnTo>
                    <a:pt x="10820" y="14970"/>
                  </a:lnTo>
                  <a:lnTo>
                    <a:pt x="9153" y="15051"/>
                  </a:lnTo>
                  <a:lnTo>
                    <a:pt x="7526" y="15010"/>
                  </a:lnTo>
                  <a:lnTo>
                    <a:pt x="6061" y="14939"/>
                  </a:lnTo>
                  <a:lnTo>
                    <a:pt x="6061" y="14939"/>
                  </a:lnTo>
                  <a:lnTo>
                    <a:pt x="6061" y="12326"/>
                  </a:lnTo>
                  <a:lnTo>
                    <a:pt x="6061" y="11716"/>
                  </a:lnTo>
                  <a:lnTo>
                    <a:pt x="6061" y="11512"/>
                  </a:lnTo>
                  <a:lnTo>
                    <a:pt x="6021" y="11349"/>
                  </a:lnTo>
                  <a:lnTo>
                    <a:pt x="5939" y="11268"/>
                  </a:lnTo>
                  <a:lnTo>
                    <a:pt x="5858" y="11227"/>
                  </a:lnTo>
                  <a:lnTo>
                    <a:pt x="5614" y="11187"/>
                  </a:lnTo>
                  <a:lnTo>
                    <a:pt x="4800" y="11024"/>
                  </a:lnTo>
                  <a:lnTo>
                    <a:pt x="4027" y="10821"/>
                  </a:lnTo>
                  <a:lnTo>
                    <a:pt x="3661" y="10699"/>
                  </a:lnTo>
                  <a:lnTo>
                    <a:pt x="3336" y="10536"/>
                  </a:lnTo>
                  <a:lnTo>
                    <a:pt x="3051" y="10373"/>
                  </a:lnTo>
                  <a:lnTo>
                    <a:pt x="2807" y="10211"/>
                  </a:lnTo>
                  <a:lnTo>
                    <a:pt x="2604" y="10007"/>
                  </a:lnTo>
                  <a:lnTo>
                    <a:pt x="2400" y="9763"/>
                  </a:lnTo>
                  <a:lnTo>
                    <a:pt x="2156" y="9478"/>
                  </a:lnTo>
                  <a:lnTo>
                    <a:pt x="2146" y="9459"/>
                  </a:lnTo>
                  <a:lnTo>
                    <a:pt x="2146" y="9459"/>
                  </a:lnTo>
                  <a:lnTo>
                    <a:pt x="2482" y="9478"/>
                  </a:lnTo>
                  <a:lnTo>
                    <a:pt x="3092" y="9600"/>
                  </a:lnTo>
                  <a:lnTo>
                    <a:pt x="3743" y="9763"/>
                  </a:lnTo>
                  <a:lnTo>
                    <a:pt x="4393" y="9926"/>
                  </a:lnTo>
                  <a:lnTo>
                    <a:pt x="4515" y="9926"/>
                  </a:lnTo>
                  <a:lnTo>
                    <a:pt x="4597" y="9844"/>
                  </a:lnTo>
                  <a:lnTo>
                    <a:pt x="4597" y="9804"/>
                  </a:lnTo>
                  <a:lnTo>
                    <a:pt x="4638" y="9519"/>
                  </a:lnTo>
                  <a:lnTo>
                    <a:pt x="4638" y="9275"/>
                  </a:lnTo>
                  <a:lnTo>
                    <a:pt x="4597" y="9031"/>
                  </a:lnTo>
                  <a:lnTo>
                    <a:pt x="4475" y="8787"/>
                  </a:lnTo>
                  <a:lnTo>
                    <a:pt x="4393" y="8543"/>
                  </a:lnTo>
                  <a:lnTo>
                    <a:pt x="4231" y="8339"/>
                  </a:lnTo>
                  <a:lnTo>
                    <a:pt x="4027" y="8136"/>
                  </a:lnTo>
                  <a:lnTo>
                    <a:pt x="3824" y="7973"/>
                  </a:lnTo>
                  <a:lnTo>
                    <a:pt x="3580" y="7811"/>
                  </a:lnTo>
                  <a:lnTo>
                    <a:pt x="3295" y="7689"/>
                  </a:lnTo>
                  <a:lnTo>
                    <a:pt x="3010" y="7607"/>
                  </a:lnTo>
                  <a:lnTo>
                    <a:pt x="2726" y="7526"/>
                  </a:lnTo>
                  <a:lnTo>
                    <a:pt x="2116" y="7526"/>
                  </a:lnTo>
                  <a:lnTo>
                    <a:pt x="1740" y="7576"/>
                  </a:lnTo>
                  <a:lnTo>
                    <a:pt x="1740" y="7576"/>
                  </a:lnTo>
                  <a:lnTo>
                    <a:pt x="1709" y="6956"/>
                  </a:lnTo>
                  <a:lnTo>
                    <a:pt x="1709" y="6428"/>
                  </a:lnTo>
                  <a:lnTo>
                    <a:pt x="1709" y="6184"/>
                  </a:lnTo>
                  <a:lnTo>
                    <a:pt x="1750" y="6143"/>
                  </a:lnTo>
                  <a:lnTo>
                    <a:pt x="1750" y="5980"/>
                  </a:lnTo>
                  <a:lnTo>
                    <a:pt x="1709" y="5899"/>
                  </a:lnTo>
                  <a:lnTo>
                    <a:pt x="1668" y="5858"/>
                  </a:lnTo>
                  <a:lnTo>
                    <a:pt x="936" y="5858"/>
                  </a:lnTo>
                  <a:lnTo>
                    <a:pt x="773" y="5818"/>
                  </a:lnTo>
                  <a:lnTo>
                    <a:pt x="651" y="5777"/>
                  </a:lnTo>
                  <a:lnTo>
                    <a:pt x="529" y="5655"/>
                  </a:lnTo>
                  <a:lnTo>
                    <a:pt x="407" y="5533"/>
                  </a:lnTo>
                  <a:lnTo>
                    <a:pt x="367" y="5451"/>
                  </a:lnTo>
                  <a:lnTo>
                    <a:pt x="367" y="5329"/>
                  </a:lnTo>
                  <a:lnTo>
                    <a:pt x="407" y="5207"/>
                  </a:lnTo>
                  <a:lnTo>
                    <a:pt x="489" y="5126"/>
                  </a:lnTo>
                  <a:lnTo>
                    <a:pt x="611" y="5085"/>
                  </a:lnTo>
                  <a:lnTo>
                    <a:pt x="977" y="5085"/>
                  </a:lnTo>
                  <a:lnTo>
                    <a:pt x="1261" y="5004"/>
                  </a:lnTo>
                  <a:lnTo>
                    <a:pt x="1505" y="4841"/>
                  </a:lnTo>
                  <a:lnTo>
                    <a:pt x="1750" y="4638"/>
                  </a:lnTo>
                  <a:lnTo>
                    <a:pt x="1912" y="4394"/>
                  </a:lnTo>
                  <a:lnTo>
                    <a:pt x="2116" y="4109"/>
                  </a:lnTo>
                  <a:lnTo>
                    <a:pt x="2278" y="3743"/>
                  </a:lnTo>
                  <a:lnTo>
                    <a:pt x="2400" y="3418"/>
                  </a:lnTo>
                  <a:lnTo>
                    <a:pt x="2482" y="3052"/>
                  </a:lnTo>
                  <a:lnTo>
                    <a:pt x="2604" y="2279"/>
                  </a:lnTo>
                  <a:lnTo>
                    <a:pt x="2685" y="1547"/>
                  </a:lnTo>
                  <a:lnTo>
                    <a:pt x="2792" y="367"/>
                  </a:lnTo>
                  <a:close/>
                  <a:moveTo>
                    <a:pt x="2644" y="1"/>
                  </a:moveTo>
                  <a:lnTo>
                    <a:pt x="2563" y="42"/>
                  </a:lnTo>
                  <a:lnTo>
                    <a:pt x="2482" y="42"/>
                  </a:lnTo>
                  <a:lnTo>
                    <a:pt x="2441" y="123"/>
                  </a:lnTo>
                  <a:lnTo>
                    <a:pt x="2441" y="204"/>
                  </a:lnTo>
                  <a:lnTo>
                    <a:pt x="2319" y="1669"/>
                  </a:lnTo>
                  <a:lnTo>
                    <a:pt x="2197" y="2401"/>
                  </a:lnTo>
                  <a:lnTo>
                    <a:pt x="2075" y="3133"/>
                  </a:lnTo>
                  <a:lnTo>
                    <a:pt x="1953" y="3499"/>
                  </a:lnTo>
                  <a:lnTo>
                    <a:pt x="1831" y="3824"/>
                  </a:lnTo>
                  <a:lnTo>
                    <a:pt x="1668" y="4150"/>
                  </a:lnTo>
                  <a:lnTo>
                    <a:pt x="1424" y="4435"/>
                  </a:lnTo>
                  <a:lnTo>
                    <a:pt x="1221" y="4597"/>
                  </a:lnTo>
                  <a:lnTo>
                    <a:pt x="1099" y="4679"/>
                  </a:lnTo>
                  <a:lnTo>
                    <a:pt x="936" y="4719"/>
                  </a:lnTo>
                  <a:lnTo>
                    <a:pt x="489" y="4760"/>
                  </a:lnTo>
                  <a:lnTo>
                    <a:pt x="285" y="4801"/>
                  </a:lnTo>
                  <a:lnTo>
                    <a:pt x="204" y="4882"/>
                  </a:lnTo>
                  <a:lnTo>
                    <a:pt x="122" y="4963"/>
                  </a:lnTo>
                  <a:lnTo>
                    <a:pt x="41" y="5085"/>
                  </a:lnTo>
                  <a:lnTo>
                    <a:pt x="0" y="5207"/>
                  </a:lnTo>
                  <a:lnTo>
                    <a:pt x="0" y="5492"/>
                  </a:lnTo>
                  <a:lnTo>
                    <a:pt x="122" y="5736"/>
                  </a:lnTo>
                  <a:lnTo>
                    <a:pt x="285" y="5940"/>
                  </a:lnTo>
                  <a:lnTo>
                    <a:pt x="407" y="6062"/>
                  </a:lnTo>
                  <a:lnTo>
                    <a:pt x="570" y="6143"/>
                  </a:lnTo>
                  <a:lnTo>
                    <a:pt x="895" y="6224"/>
                  </a:lnTo>
                  <a:lnTo>
                    <a:pt x="1350" y="6224"/>
                  </a:lnTo>
                  <a:lnTo>
                    <a:pt x="1343" y="6265"/>
                  </a:lnTo>
                  <a:lnTo>
                    <a:pt x="1343" y="6509"/>
                  </a:lnTo>
                  <a:lnTo>
                    <a:pt x="1343" y="6753"/>
                  </a:lnTo>
                  <a:lnTo>
                    <a:pt x="1383" y="7770"/>
                  </a:lnTo>
                  <a:lnTo>
                    <a:pt x="1383" y="7851"/>
                  </a:lnTo>
                  <a:lnTo>
                    <a:pt x="1465" y="7933"/>
                  </a:lnTo>
                  <a:lnTo>
                    <a:pt x="1546" y="7973"/>
                  </a:lnTo>
                  <a:lnTo>
                    <a:pt x="1627" y="7973"/>
                  </a:lnTo>
                  <a:lnTo>
                    <a:pt x="2116" y="7892"/>
                  </a:lnTo>
                  <a:lnTo>
                    <a:pt x="2604" y="7892"/>
                  </a:lnTo>
                  <a:lnTo>
                    <a:pt x="2848" y="7933"/>
                  </a:lnTo>
                  <a:lnTo>
                    <a:pt x="3092" y="8014"/>
                  </a:lnTo>
                  <a:lnTo>
                    <a:pt x="3336" y="8095"/>
                  </a:lnTo>
                  <a:lnTo>
                    <a:pt x="3539" y="8217"/>
                  </a:lnTo>
                  <a:lnTo>
                    <a:pt x="3702" y="8339"/>
                  </a:lnTo>
                  <a:lnTo>
                    <a:pt x="3865" y="8502"/>
                  </a:lnTo>
                  <a:lnTo>
                    <a:pt x="4027" y="8665"/>
                  </a:lnTo>
                  <a:lnTo>
                    <a:pt x="4109" y="8868"/>
                  </a:lnTo>
                  <a:lnTo>
                    <a:pt x="4190" y="9031"/>
                  </a:lnTo>
                  <a:lnTo>
                    <a:pt x="4271" y="9275"/>
                  </a:lnTo>
                  <a:lnTo>
                    <a:pt x="4271" y="9478"/>
                  </a:lnTo>
                  <a:lnTo>
                    <a:pt x="4266" y="9507"/>
                  </a:lnTo>
                  <a:lnTo>
                    <a:pt x="3824" y="9397"/>
                  </a:lnTo>
                  <a:lnTo>
                    <a:pt x="3173" y="9234"/>
                  </a:lnTo>
                  <a:lnTo>
                    <a:pt x="2482" y="9112"/>
                  </a:lnTo>
                  <a:lnTo>
                    <a:pt x="1790" y="9072"/>
                  </a:lnTo>
                  <a:lnTo>
                    <a:pt x="1709" y="9112"/>
                  </a:lnTo>
                  <a:lnTo>
                    <a:pt x="1668" y="9153"/>
                  </a:lnTo>
                  <a:lnTo>
                    <a:pt x="1627" y="9194"/>
                  </a:lnTo>
                  <a:lnTo>
                    <a:pt x="1668" y="9356"/>
                  </a:lnTo>
                  <a:lnTo>
                    <a:pt x="1709" y="9478"/>
                  </a:lnTo>
                  <a:lnTo>
                    <a:pt x="1912" y="9722"/>
                  </a:lnTo>
                  <a:lnTo>
                    <a:pt x="2116" y="10007"/>
                  </a:lnTo>
                  <a:lnTo>
                    <a:pt x="2319" y="10251"/>
                  </a:lnTo>
                  <a:lnTo>
                    <a:pt x="2604" y="10495"/>
                  </a:lnTo>
                  <a:lnTo>
                    <a:pt x="2888" y="10739"/>
                  </a:lnTo>
                  <a:lnTo>
                    <a:pt x="3214" y="10902"/>
                  </a:lnTo>
                  <a:lnTo>
                    <a:pt x="3580" y="11065"/>
                  </a:lnTo>
                  <a:lnTo>
                    <a:pt x="4312" y="11309"/>
                  </a:lnTo>
                  <a:lnTo>
                    <a:pt x="5044" y="11472"/>
                  </a:lnTo>
                  <a:lnTo>
                    <a:pt x="5410" y="11553"/>
                  </a:lnTo>
                  <a:lnTo>
                    <a:pt x="5532" y="11553"/>
                  </a:lnTo>
                  <a:lnTo>
                    <a:pt x="5654" y="11594"/>
                  </a:lnTo>
                  <a:lnTo>
                    <a:pt x="5695" y="11594"/>
                  </a:lnTo>
                  <a:lnTo>
                    <a:pt x="5695" y="12122"/>
                  </a:lnTo>
                  <a:lnTo>
                    <a:pt x="5695" y="13831"/>
                  </a:lnTo>
                  <a:lnTo>
                    <a:pt x="5695" y="15132"/>
                  </a:lnTo>
                  <a:lnTo>
                    <a:pt x="5695" y="15214"/>
                  </a:lnTo>
                  <a:lnTo>
                    <a:pt x="5736" y="15254"/>
                  </a:lnTo>
                  <a:lnTo>
                    <a:pt x="5776" y="15295"/>
                  </a:lnTo>
                  <a:lnTo>
                    <a:pt x="5858" y="15295"/>
                  </a:lnTo>
                  <a:lnTo>
                    <a:pt x="7526" y="15376"/>
                  </a:lnTo>
                  <a:lnTo>
                    <a:pt x="9153" y="15417"/>
                  </a:lnTo>
                  <a:lnTo>
                    <a:pt x="10820" y="15336"/>
                  </a:lnTo>
                  <a:lnTo>
                    <a:pt x="12447" y="15214"/>
                  </a:lnTo>
                  <a:lnTo>
                    <a:pt x="12569" y="15173"/>
                  </a:lnTo>
                  <a:lnTo>
                    <a:pt x="12610" y="15132"/>
                  </a:lnTo>
                  <a:lnTo>
                    <a:pt x="12610" y="15092"/>
                  </a:lnTo>
                  <a:lnTo>
                    <a:pt x="12691" y="14522"/>
                  </a:lnTo>
                  <a:lnTo>
                    <a:pt x="12773" y="13953"/>
                  </a:lnTo>
                  <a:lnTo>
                    <a:pt x="12895" y="12854"/>
                  </a:lnTo>
                  <a:lnTo>
                    <a:pt x="13220" y="9763"/>
                  </a:lnTo>
                  <a:lnTo>
                    <a:pt x="13261" y="9275"/>
                  </a:lnTo>
                  <a:lnTo>
                    <a:pt x="13261" y="9267"/>
                  </a:lnTo>
                  <a:lnTo>
                    <a:pt x="13261" y="9267"/>
                  </a:lnTo>
                  <a:lnTo>
                    <a:pt x="13912" y="9234"/>
                  </a:lnTo>
                  <a:lnTo>
                    <a:pt x="14359" y="9234"/>
                  </a:lnTo>
                  <a:lnTo>
                    <a:pt x="14766" y="9112"/>
                  </a:lnTo>
                  <a:lnTo>
                    <a:pt x="14929" y="9031"/>
                  </a:lnTo>
                  <a:lnTo>
                    <a:pt x="15091" y="8950"/>
                  </a:lnTo>
                  <a:lnTo>
                    <a:pt x="15254" y="8828"/>
                  </a:lnTo>
                  <a:lnTo>
                    <a:pt x="15376" y="8665"/>
                  </a:lnTo>
                  <a:lnTo>
                    <a:pt x="15457" y="8502"/>
                  </a:lnTo>
                  <a:lnTo>
                    <a:pt x="15539" y="8339"/>
                  </a:lnTo>
                  <a:lnTo>
                    <a:pt x="15620" y="8177"/>
                  </a:lnTo>
                  <a:lnTo>
                    <a:pt x="15661" y="7973"/>
                  </a:lnTo>
                  <a:lnTo>
                    <a:pt x="15661" y="7770"/>
                  </a:lnTo>
                  <a:lnTo>
                    <a:pt x="15661" y="7526"/>
                  </a:lnTo>
                  <a:lnTo>
                    <a:pt x="15539" y="7160"/>
                  </a:lnTo>
                  <a:lnTo>
                    <a:pt x="15335" y="6794"/>
                  </a:lnTo>
                  <a:lnTo>
                    <a:pt x="15091" y="6468"/>
                  </a:lnTo>
                  <a:lnTo>
                    <a:pt x="14766" y="6224"/>
                  </a:lnTo>
                  <a:lnTo>
                    <a:pt x="14400" y="6021"/>
                  </a:lnTo>
                  <a:lnTo>
                    <a:pt x="14034" y="5899"/>
                  </a:lnTo>
                  <a:lnTo>
                    <a:pt x="13776" y="5821"/>
                  </a:lnTo>
                  <a:lnTo>
                    <a:pt x="13776" y="5821"/>
                  </a:lnTo>
                  <a:lnTo>
                    <a:pt x="13912" y="4801"/>
                  </a:lnTo>
                  <a:lnTo>
                    <a:pt x="14034" y="3580"/>
                  </a:lnTo>
                  <a:lnTo>
                    <a:pt x="14115" y="3011"/>
                  </a:lnTo>
                  <a:lnTo>
                    <a:pt x="14237" y="2441"/>
                  </a:lnTo>
                  <a:lnTo>
                    <a:pt x="14318" y="1872"/>
                  </a:lnTo>
                  <a:lnTo>
                    <a:pt x="14318" y="1587"/>
                  </a:lnTo>
                  <a:lnTo>
                    <a:pt x="14318" y="1302"/>
                  </a:lnTo>
                  <a:lnTo>
                    <a:pt x="14318" y="1221"/>
                  </a:lnTo>
                  <a:lnTo>
                    <a:pt x="14278" y="1180"/>
                  </a:lnTo>
                  <a:lnTo>
                    <a:pt x="14156" y="1140"/>
                  </a:lnTo>
                  <a:lnTo>
                    <a:pt x="5707" y="210"/>
                  </a:lnTo>
                  <a:lnTo>
                    <a:pt x="5707" y="210"/>
                  </a:lnTo>
                  <a:lnTo>
                    <a:pt x="5695" y="204"/>
                  </a:lnTo>
                  <a:lnTo>
                    <a:pt x="4963" y="82"/>
                  </a:lnTo>
                  <a:lnTo>
                    <a:pt x="4190" y="42"/>
                  </a:lnTo>
                  <a:lnTo>
                    <a:pt x="341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556650" y="4357925"/>
              <a:ext cx="69175" cy="133225"/>
            </a:xfrm>
            <a:custGeom>
              <a:avLst/>
              <a:gdLst/>
              <a:ahLst/>
              <a:cxnLst/>
              <a:rect l="l" t="t" r="r" b="b"/>
              <a:pathLst>
                <a:path w="2767" h="5329" extrusionOk="0">
                  <a:moveTo>
                    <a:pt x="163" y="0"/>
                  </a:moveTo>
                  <a:lnTo>
                    <a:pt x="82" y="41"/>
                  </a:lnTo>
                  <a:lnTo>
                    <a:pt x="82" y="122"/>
                  </a:lnTo>
                  <a:lnTo>
                    <a:pt x="1" y="529"/>
                  </a:lnTo>
                  <a:lnTo>
                    <a:pt x="1" y="976"/>
                  </a:lnTo>
                  <a:lnTo>
                    <a:pt x="41" y="1383"/>
                  </a:lnTo>
                  <a:lnTo>
                    <a:pt x="82" y="1790"/>
                  </a:lnTo>
                  <a:lnTo>
                    <a:pt x="245" y="2644"/>
                  </a:lnTo>
                  <a:lnTo>
                    <a:pt x="285" y="3051"/>
                  </a:lnTo>
                  <a:lnTo>
                    <a:pt x="326" y="3458"/>
                  </a:lnTo>
                  <a:lnTo>
                    <a:pt x="367" y="4149"/>
                  </a:lnTo>
                  <a:lnTo>
                    <a:pt x="448" y="4474"/>
                  </a:lnTo>
                  <a:lnTo>
                    <a:pt x="570" y="4759"/>
                  </a:lnTo>
                  <a:lnTo>
                    <a:pt x="651" y="4922"/>
                  </a:lnTo>
                  <a:lnTo>
                    <a:pt x="733" y="5085"/>
                  </a:lnTo>
                  <a:lnTo>
                    <a:pt x="896" y="5207"/>
                  </a:lnTo>
                  <a:lnTo>
                    <a:pt x="1018" y="5288"/>
                  </a:lnTo>
                  <a:lnTo>
                    <a:pt x="1180" y="5329"/>
                  </a:lnTo>
                  <a:lnTo>
                    <a:pt x="1343" y="5329"/>
                  </a:lnTo>
                  <a:lnTo>
                    <a:pt x="1506" y="5288"/>
                  </a:lnTo>
                  <a:lnTo>
                    <a:pt x="1668" y="5166"/>
                  </a:lnTo>
                  <a:lnTo>
                    <a:pt x="1831" y="4963"/>
                  </a:lnTo>
                  <a:lnTo>
                    <a:pt x="1953" y="4719"/>
                  </a:lnTo>
                  <a:lnTo>
                    <a:pt x="2116" y="4230"/>
                  </a:lnTo>
                  <a:lnTo>
                    <a:pt x="2441" y="2969"/>
                  </a:lnTo>
                  <a:lnTo>
                    <a:pt x="2563" y="2359"/>
                  </a:lnTo>
                  <a:lnTo>
                    <a:pt x="2645" y="1708"/>
                  </a:lnTo>
                  <a:lnTo>
                    <a:pt x="2726" y="1098"/>
                  </a:lnTo>
                  <a:lnTo>
                    <a:pt x="2767" y="448"/>
                  </a:lnTo>
                  <a:lnTo>
                    <a:pt x="2767" y="366"/>
                  </a:lnTo>
                  <a:lnTo>
                    <a:pt x="2726" y="325"/>
                  </a:lnTo>
                  <a:lnTo>
                    <a:pt x="2645" y="285"/>
                  </a:lnTo>
                  <a:lnTo>
                    <a:pt x="2604" y="285"/>
                  </a:lnTo>
                  <a:lnTo>
                    <a:pt x="1994" y="244"/>
                  </a:lnTo>
                  <a:lnTo>
                    <a:pt x="1424" y="203"/>
                  </a:lnTo>
                  <a:lnTo>
                    <a:pt x="2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246500" y="4652825"/>
              <a:ext cx="459675" cy="273550"/>
            </a:xfrm>
            <a:custGeom>
              <a:avLst/>
              <a:gdLst/>
              <a:ahLst/>
              <a:cxnLst/>
              <a:rect l="l" t="t" r="r" b="b"/>
              <a:pathLst>
                <a:path w="18387" h="10942" extrusionOk="0">
                  <a:moveTo>
                    <a:pt x="10291" y="0"/>
                  </a:moveTo>
                  <a:lnTo>
                    <a:pt x="9234" y="41"/>
                  </a:lnTo>
                  <a:lnTo>
                    <a:pt x="7241" y="41"/>
                  </a:lnTo>
                  <a:lnTo>
                    <a:pt x="6265" y="81"/>
                  </a:lnTo>
                  <a:lnTo>
                    <a:pt x="5776" y="122"/>
                  </a:lnTo>
                  <a:lnTo>
                    <a:pt x="5288" y="204"/>
                  </a:lnTo>
                  <a:lnTo>
                    <a:pt x="5207" y="285"/>
                  </a:lnTo>
                  <a:lnTo>
                    <a:pt x="5166" y="366"/>
                  </a:lnTo>
                  <a:lnTo>
                    <a:pt x="5207" y="1220"/>
                  </a:lnTo>
                  <a:lnTo>
                    <a:pt x="5288" y="2034"/>
                  </a:lnTo>
                  <a:lnTo>
                    <a:pt x="4678" y="2197"/>
                  </a:lnTo>
                  <a:lnTo>
                    <a:pt x="4149" y="2400"/>
                  </a:lnTo>
                  <a:lnTo>
                    <a:pt x="3661" y="2603"/>
                  </a:lnTo>
                  <a:lnTo>
                    <a:pt x="3214" y="2888"/>
                  </a:lnTo>
                  <a:lnTo>
                    <a:pt x="2766" y="3173"/>
                  </a:lnTo>
                  <a:lnTo>
                    <a:pt x="2360" y="3539"/>
                  </a:lnTo>
                  <a:lnTo>
                    <a:pt x="1994" y="3905"/>
                  </a:lnTo>
                  <a:lnTo>
                    <a:pt x="1627" y="4312"/>
                  </a:lnTo>
                  <a:lnTo>
                    <a:pt x="1302" y="4759"/>
                  </a:lnTo>
                  <a:lnTo>
                    <a:pt x="1017" y="5288"/>
                  </a:lnTo>
                  <a:lnTo>
                    <a:pt x="773" y="5817"/>
                  </a:lnTo>
                  <a:lnTo>
                    <a:pt x="529" y="6386"/>
                  </a:lnTo>
                  <a:lnTo>
                    <a:pt x="366" y="6956"/>
                  </a:lnTo>
                  <a:lnTo>
                    <a:pt x="244" y="7525"/>
                  </a:lnTo>
                  <a:lnTo>
                    <a:pt x="122" y="8095"/>
                  </a:lnTo>
                  <a:lnTo>
                    <a:pt x="41" y="8705"/>
                  </a:lnTo>
                  <a:lnTo>
                    <a:pt x="0" y="9274"/>
                  </a:lnTo>
                  <a:lnTo>
                    <a:pt x="0" y="9925"/>
                  </a:lnTo>
                  <a:lnTo>
                    <a:pt x="41" y="10576"/>
                  </a:lnTo>
                  <a:lnTo>
                    <a:pt x="41" y="10617"/>
                  </a:lnTo>
                  <a:lnTo>
                    <a:pt x="82" y="10657"/>
                  </a:lnTo>
                  <a:lnTo>
                    <a:pt x="82" y="10698"/>
                  </a:lnTo>
                  <a:lnTo>
                    <a:pt x="122" y="10698"/>
                  </a:lnTo>
                  <a:lnTo>
                    <a:pt x="204" y="10739"/>
                  </a:lnTo>
                  <a:lnTo>
                    <a:pt x="2970" y="10861"/>
                  </a:lnTo>
                  <a:lnTo>
                    <a:pt x="5736" y="10942"/>
                  </a:lnTo>
                  <a:lnTo>
                    <a:pt x="8502" y="10901"/>
                  </a:lnTo>
                  <a:lnTo>
                    <a:pt x="14034" y="10901"/>
                  </a:lnTo>
                  <a:lnTo>
                    <a:pt x="14685" y="10820"/>
                  </a:lnTo>
                  <a:lnTo>
                    <a:pt x="15295" y="10739"/>
                  </a:lnTo>
                  <a:lnTo>
                    <a:pt x="15945" y="10657"/>
                  </a:lnTo>
                  <a:lnTo>
                    <a:pt x="16596" y="10657"/>
                  </a:lnTo>
                  <a:lnTo>
                    <a:pt x="17044" y="10698"/>
                  </a:lnTo>
                  <a:lnTo>
                    <a:pt x="17532" y="10698"/>
                  </a:lnTo>
                  <a:lnTo>
                    <a:pt x="17776" y="10617"/>
                  </a:lnTo>
                  <a:lnTo>
                    <a:pt x="17979" y="10535"/>
                  </a:lnTo>
                  <a:lnTo>
                    <a:pt x="18142" y="10373"/>
                  </a:lnTo>
                  <a:lnTo>
                    <a:pt x="18305" y="10169"/>
                  </a:lnTo>
                  <a:lnTo>
                    <a:pt x="18386" y="9925"/>
                  </a:lnTo>
                  <a:lnTo>
                    <a:pt x="18386" y="9640"/>
                  </a:lnTo>
                  <a:lnTo>
                    <a:pt x="18386" y="9112"/>
                  </a:lnTo>
                  <a:lnTo>
                    <a:pt x="18264" y="7810"/>
                  </a:lnTo>
                  <a:lnTo>
                    <a:pt x="18142" y="6712"/>
                  </a:lnTo>
                  <a:lnTo>
                    <a:pt x="18020" y="6142"/>
                  </a:lnTo>
                  <a:lnTo>
                    <a:pt x="17898" y="5613"/>
                  </a:lnTo>
                  <a:lnTo>
                    <a:pt x="17695" y="5085"/>
                  </a:lnTo>
                  <a:lnTo>
                    <a:pt x="17491" y="4556"/>
                  </a:lnTo>
                  <a:lnTo>
                    <a:pt x="17247" y="4068"/>
                  </a:lnTo>
                  <a:lnTo>
                    <a:pt x="16962" y="3580"/>
                  </a:lnTo>
                  <a:lnTo>
                    <a:pt x="16678" y="3254"/>
                  </a:lnTo>
                  <a:lnTo>
                    <a:pt x="16393" y="2929"/>
                  </a:lnTo>
                  <a:lnTo>
                    <a:pt x="16067" y="2644"/>
                  </a:lnTo>
                  <a:lnTo>
                    <a:pt x="15742" y="2400"/>
                  </a:lnTo>
                  <a:lnTo>
                    <a:pt x="15376" y="2197"/>
                  </a:lnTo>
                  <a:lnTo>
                    <a:pt x="15010" y="1993"/>
                  </a:lnTo>
                  <a:lnTo>
                    <a:pt x="14644" y="1871"/>
                  </a:lnTo>
                  <a:lnTo>
                    <a:pt x="14237" y="1709"/>
                  </a:lnTo>
                  <a:lnTo>
                    <a:pt x="13749" y="1627"/>
                  </a:lnTo>
                  <a:lnTo>
                    <a:pt x="13708" y="448"/>
                  </a:lnTo>
                  <a:lnTo>
                    <a:pt x="13668" y="326"/>
                  </a:lnTo>
                  <a:lnTo>
                    <a:pt x="13627" y="285"/>
                  </a:lnTo>
                  <a:lnTo>
                    <a:pt x="13546" y="285"/>
                  </a:lnTo>
                  <a:lnTo>
                    <a:pt x="12488" y="122"/>
                  </a:lnTo>
                  <a:lnTo>
                    <a:pt x="11390" y="41"/>
                  </a:lnTo>
                  <a:lnTo>
                    <a:pt x="10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557675" y="4684350"/>
              <a:ext cx="13250" cy="32550"/>
            </a:xfrm>
            <a:custGeom>
              <a:avLst/>
              <a:gdLst/>
              <a:ahLst/>
              <a:cxnLst/>
              <a:rect l="l" t="t" r="r" b="b"/>
              <a:pathLst>
                <a:path w="530" h="1302" extrusionOk="0">
                  <a:moveTo>
                    <a:pt x="407" y="0"/>
                  </a:moveTo>
                  <a:lnTo>
                    <a:pt x="244" y="41"/>
                  </a:lnTo>
                  <a:lnTo>
                    <a:pt x="204" y="81"/>
                  </a:lnTo>
                  <a:lnTo>
                    <a:pt x="163" y="163"/>
                  </a:lnTo>
                  <a:lnTo>
                    <a:pt x="0" y="1098"/>
                  </a:lnTo>
                  <a:lnTo>
                    <a:pt x="41" y="1220"/>
                  </a:lnTo>
                  <a:lnTo>
                    <a:pt x="82" y="1302"/>
                  </a:lnTo>
                  <a:lnTo>
                    <a:pt x="285" y="1302"/>
                  </a:lnTo>
                  <a:lnTo>
                    <a:pt x="366" y="1261"/>
                  </a:lnTo>
                  <a:lnTo>
                    <a:pt x="366" y="1180"/>
                  </a:lnTo>
                  <a:lnTo>
                    <a:pt x="529" y="244"/>
                  </a:lnTo>
                  <a:lnTo>
                    <a:pt x="488" y="122"/>
                  </a:lnTo>
                  <a:lnTo>
                    <a:pt x="448" y="41"/>
                  </a:lnTo>
                  <a:lnTo>
                    <a:pt x="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64"/>
            <p:cNvSpPr/>
            <p:nvPr/>
          </p:nvSpPr>
          <p:spPr>
            <a:xfrm>
              <a:off x="2529200" y="4686375"/>
              <a:ext cx="9175" cy="35625"/>
            </a:xfrm>
            <a:custGeom>
              <a:avLst/>
              <a:gdLst/>
              <a:ahLst/>
              <a:cxnLst/>
              <a:rect l="l" t="t" r="r" b="b"/>
              <a:pathLst>
                <a:path w="367" h="1425" extrusionOk="0">
                  <a:moveTo>
                    <a:pt x="122" y="0"/>
                  </a:moveTo>
                  <a:lnTo>
                    <a:pt x="41" y="41"/>
                  </a:lnTo>
                  <a:lnTo>
                    <a:pt x="0" y="122"/>
                  </a:lnTo>
                  <a:lnTo>
                    <a:pt x="0" y="163"/>
                  </a:lnTo>
                  <a:lnTo>
                    <a:pt x="0" y="1261"/>
                  </a:lnTo>
                  <a:lnTo>
                    <a:pt x="0" y="1343"/>
                  </a:lnTo>
                  <a:lnTo>
                    <a:pt x="41" y="1383"/>
                  </a:lnTo>
                  <a:lnTo>
                    <a:pt x="122" y="1424"/>
                  </a:lnTo>
                  <a:lnTo>
                    <a:pt x="244" y="1424"/>
                  </a:lnTo>
                  <a:lnTo>
                    <a:pt x="326" y="1383"/>
                  </a:lnTo>
                  <a:lnTo>
                    <a:pt x="366" y="1343"/>
                  </a:lnTo>
                  <a:lnTo>
                    <a:pt x="366" y="1261"/>
                  </a:lnTo>
                  <a:lnTo>
                    <a:pt x="366" y="163"/>
                  </a:lnTo>
                  <a:lnTo>
                    <a:pt x="366" y="122"/>
                  </a:lnTo>
                  <a:lnTo>
                    <a:pt x="326" y="41"/>
                  </a:lnTo>
                  <a:lnTo>
                    <a:pt x="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a:off x="2495650" y="4686375"/>
              <a:ext cx="12225" cy="32575"/>
            </a:xfrm>
            <a:custGeom>
              <a:avLst/>
              <a:gdLst/>
              <a:ahLst/>
              <a:cxnLst/>
              <a:rect l="l" t="t" r="r" b="b"/>
              <a:pathLst>
                <a:path w="489" h="1303" extrusionOk="0">
                  <a:moveTo>
                    <a:pt x="203" y="0"/>
                  </a:moveTo>
                  <a:lnTo>
                    <a:pt x="163" y="82"/>
                  </a:lnTo>
                  <a:lnTo>
                    <a:pt x="122" y="122"/>
                  </a:lnTo>
                  <a:lnTo>
                    <a:pt x="0" y="1058"/>
                  </a:lnTo>
                  <a:lnTo>
                    <a:pt x="0" y="1139"/>
                  </a:lnTo>
                  <a:lnTo>
                    <a:pt x="0" y="1221"/>
                  </a:lnTo>
                  <a:lnTo>
                    <a:pt x="41" y="1261"/>
                  </a:lnTo>
                  <a:lnTo>
                    <a:pt x="122" y="1302"/>
                  </a:lnTo>
                  <a:lnTo>
                    <a:pt x="244" y="1302"/>
                  </a:lnTo>
                  <a:lnTo>
                    <a:pt x="325" y="1221"/>
                  </a:lnTo>
                  <a:lnTo>
                    <a:pt x="366" y="1180"/>
                  </a:lnTo>
                  <a:lnTo>
                    <a:pt x="488" y="245"/>
                  </a:lnTo>
                  <a:lnTo>
                    <a:pt x="488" y="163"/>
                  </a:lnTo>
                  <a:lnTo>
                    <a:pt x="448" y="82"/>
                  </a:lnTo>
                  <a:lnTo>
                    <a:pt x="407" y="41"/>
                  </a:lnTo>
                  <a:lnTo>
                    <a:pt x="3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4"/>
            <p:cNvSpPr/>
            <p:nvPr/>
          </p:nvSpPr>
          <p:spPr>
            <a:xfrm>
              <a:off x="2465125" y="4684350"/>
              <a:ext cx="11225" cy="34600"/>
            </a:xfrm>
            <a:custGeom>
              <a:avLst/>
              <a:gdLst/>
              <a:ahLst/>
              <a:cxnLst/>
              <a:rect l="l" t="t" r="r" b="b"/>
              <a:pathLst>
                <a:path w="449" h="1384" extrusionOk="0">
                  <a:moveTo>
                    <a:pt x="245" y="0"/>
                  </a:moveTo>
                  <a:lnTo>
                    <a:pt x="163" y="41"/>
                  </a:lnTo>
                  <a:lnTo>
                    <a:pt x="123" y="81"/>
                  </a:lnTo>
                  <a:lnTo>
                    <a:pt x="82" y="122"/>
                  </a:lnTo>
                  <a:lnTo>
                    <a:pt x="82" y="203"/>
                  </a:lnTo>
                  <a:lnTo>
                    <a:pt x="1" y="1220"/>
                  </a:lnTo>
                  <a:lnTo>
                    <a:pt x="41" y="1261"/>
                  </a:lnTo>
                  <a:lnTo>
                    <a:pt x="82" y="1342"/>
                  </a:lnTo>
                  <a:lnTo>
                    <a:pt x="123" y="1383"/>
                  </a:lnTo>
                  <a:lnTo>
                    <a:pt x="286" y="1383"/>
                  </a:lnTo>
                  <a:lnTo>
                    <a:pt x="326" y="1342"/>
                  </a:lnTo>
                  <a:lnTo>
                    <a:pt x="367" y="1261"/>
                  </a:lnTo>
                  <a:lnTo>
                    <a:pt x="367" y="1220"/>
                  </a:lnTo>
                  <a:lnTo>
                    <a:pt x="448" y="203"/>
                  </a:lnTo>
                  <a:lnTo>
                    <a:pt x="448" y="122"/>
                  </a:lnTo>
                  <a:lnTo>
                    <a:pt x="367" y="81"/>
                  </a:lnTo>
                  <a:lnTo>
                    <a:pt x="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64"/>
            <p:cNvSpPr/>
            <p:nvPr/>
          </p:nvSpPr>
          <p:spPr>
            <a:xfrm>
              <a:off x="2432600" y="4682300"/>
              <a:ext cx="11200" cy="33600"/>
            </a:xfrm>
            <a:custGeom>
              <a:avLst/>
              <a:gdLst/>
              <a:ahLst/>
              <a:cxnLst/>
              <a:rect l="l" t="t" r="r" b="b"/>
              <a:pathLst>
                <a:path w="448" h="1344" extrusionOk="0">
                  <a:moveTo>
                    <a:pt x="244" y="1"/>
                  </a:moveTo>
                  <a:lnTo>
                    <a:pt x="163" y="41"/>
                  </a:lnTo>
                  <a:lnTo>
                    <a:pt x="122" y="82"/>
                  </a:lnTo>
                  <a:lnTo>
                    <a:pt x="82" y="123"/>
                  </a:lnTo>
                  <a:lnTo>
                    <a:pt x="82" y="204"/>
                  </a:lnTo>
                  <a:lnTo>
                    <a:pt x="0" y="1140"/>
                  </a:lnTo>
                  <a:lnTo>
                    <a:pt x="0" y="1221"/>
                  </a:lnTo>
                  <a:lnTo>
                    <a:pt x="41" y="1262"/>
                  </a:lnTo>
                  <a:lnTo>
                    <a:pt x="122" y="1302"/>
                  </a:lnTo>
                  <a:lnTo>
                    <a:pt x="204" y="1343"/>
                  </a:lnTo>
                  <a:lnTo>
                    <a:pt x="244" y="1302"/>
                  </a:lnTo>
                  <a:lnTo>
                    <a:pt x="326" y="1262"/>
                  </a:lnTo>
                  <a:lnTo>
                    <a:pt x="366" y="1221"/>
                  </a:lnTo>
                  <a:lnTo>
                    <a:pt x="366" y="1140"/>
                  </a:lnTo>
                  <a:lnTo>
                    <a:pt x="448" y="204"/>
                  </a:lnTo>
                  <a:lnTo>
                    <a:pt x="407" y="123"/>
                  </a:lnTo>
                  <a:lnTo>
                    <a:pt x="366" y="82"/>
                  </a:lnTo>
                  <a:lnTo>
                    <a:pt x="326" y="41"/>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a:off x="2399025" y="4679250"/>
              <a:ext cx="11225" cy="38675"/>
            </a:xfrm>
            <a:custGeom>
              <a:avLst/>
              <a:gdLst/>
              <a:ahLst/>
              <a:cxnLst/>
              <a:rect l="l" t="t" r="r" b="b"/>
              <a:pathLst>
                <a:path w="449" h="1547" extrusionOk="0">
                  <a:moveTo>
                    <a:pt x="164" y="1"/>
                  </a:moveTo>
                  <a:lnTo>
                    <a:pt x="123" y="41"/>
                  </a:lnTo>
                  <a:lnTo>
                    <a:pt x="42" y="82"/>
                  </a:lnTo>
                  <a:lnTo>
                    <a:pt x="1" y="123"/>
                  </a:lnTo>
                  <a:lnTo>
                    <a:pt x="1" y="204"/>
                  </a:lnTo>
                  <a:lnTo>
                    <a:pt x="42" y="1343"/>
                  </a:lnTo>
                  <a:lnTo>
                    <a:pt x="82" y="1424"/>
                  </a:lnTo>
                  <a:lnTo>
                    <a:pt x="123" y="1465"/>
                  </a:lnTo>
                  <a:lnTo>
                    <a:pt x="164" y="1506"/>
                  </a:lnTo>
                  <a:lnTo>
                    <a:pt x="245" y="1546"/>
                  </a:lnTo>
                  <a:lnTo>
                    <a:pt x="326" y="1506"/>
                  </a:lnTo>
                  <a:lnTo>
                    <a:pt x="367" y="1465"/>
                  </a:lnTo>
                  <a:lnTo>
                    <a:pt x="408" y="1424"/>
                  </a:lnTo>
                  <a:lnTo>
                    <a:pt x="448" y="1343"/>
                  </a:lnTo>
                  <a:lnTo>
                    <a:pt x="367" y="204"/>
                  </a:lnTo>
                  <a:lnTo>
                    <a:pt x="367" y="123"/>
                  </a:lnTo>
                  <a:lnTo>
                    <a:pt x="326" y="82"/>
                  </a:lnTo>
                  <a:lnTo>
                    <a:pt x="245" y="41"/>
                  </a:lnTo>
                  <a:lnTo>
                    <a:pt x="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p:cNvSpPr/>
            <p:nvPr/>
          </p:nvSpPr>
          <p:spPr>
            <a:xfrm>
              <a:off x="2348200" y="4381300"/>
              <a:ext cx="47800" cy="31550"/>
            </a:xfrm>
            <a:custGeom>
              <a:avLst/>
              <a:gdLst/>
              <a:ahLst/>
              <a:cxnLst/>
              <a:rect l="l" t="t" r="r" b="b"/>
              <a:pathLst>
                <a:path w="1912" h="1262" extrusionOk="0">
                  <a:moveTo>
                    <a:pt x="203" y="1"/>
                  </a:moveTo>
                  <a:lnTo>
                    <a:pt x="163" y="41"/>
                  </a:lnTo>
                  <a:lnTo>
                    <a:pt x="81" y="41"/>
                  </a:lnTo>
                  <a:lnTo>
                    <a:pt x="41" y="123"/>
                  </a:lnTo>
                  <a:lnTo>
                    <a:pt x="0" y="163"/>
                  </a:lnTo>
                  <a:lnTo>
                    <a:pt x="0" y="245"/>
                  </a:lnTo>
                  <a:lnTo>
                    <a:pt x="122" y="529"/>
                  </a:lnTo>
                  <a:lnTo>
                    <a:pt x="244" y="733"/>
                  </a:lnTo>
                  <a:lnTo>
                    <a:pt x="447" y="936"/>
                  </a:lnTo>
                  <a:lnTo>
                    <a:pt x="651" y="1099"/>
                  </a:lnTo>
                  <a:lnTo>
                    <a:pt x="936" y="1221"/>
                  </a:lnTo>
                  <a:lnTo>
                    <a:pt x="1261" y="1262"/>
                  </a:lnTo>
                  <a:lnTo>
                    <a:pt x="1546" y="1221"/>
                  </a:lnTo>
                  <a:lnTo>
                    <a:pt x="1830" y="1099"/>
                  </a:lnTo>
                  <a:lnTo>
                    <a:pt x="1912" y="1058"/>
                  </a:lnTo>
                  <a:lnTo>
                    <a:pt x="1912" y="977"/>
                  </a:lnTo>
                  <a:lnTo>
                    <a:pt x="1912" y="895"/>
                  </a:lnTo>
                  <a:lnTo>
                    <a:pt x="1912" y="855"/>
                  </a:lnTo>
                  <a:lnTo>
                    <a:pt x="1871" y="773"/>
                  </a:lnTo>
                  <a:lnTo>
                    <a:pt x="1668" y="773"/>
                  </a:lnTo>
                  <a:lnTo>
                    <a:pt x="1464" y="855"/>
                  </a:lnTo>
                  <a:lnTo>
                    <a:pt x="1017" y="855"/>
                  </a:lnTo>
                  <a:lnTo>
                    <a:pt x="814" y="773"/>
                  </a:lnTo>
                  <a:lnTo>
                    <a:pt x="651" y="651"/>
                  </a:lnTo>
                  <a:lnTo>
                    <a:pt x="529" y="529"/>
                  </a:lnTo>
                  <a:lnTo>
                    <a:pt x="447" y="326"/>
                  </a:lnTo>
                  <a:lnTo>
                    <a:pt x="366" y="163"/>
                  </a:lnTo>
                  <a:lnTo>
                    <a:pt x="325" y="82"/>
                  </a:lnTo>
                  <a:lnTo>
                    <a:pt x="285" y="41"/>
                  </a:lnTo>
                  <a:lnTo>
                    <a:pt x="2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p:cNvSpPr/>
            <p:nvPr/>
          </p:nvSpPr>
          <p:spPr>
            <a:xfrm>
              <a:off x="2409200" y="4201300"/>
              <a:ext cx="96625" cy="104775"/>
            </a:xfrm>
            <a:custGeom>
              <a:avLst/>
              <a:gdLst/>
              <a:ahLst/>
              <a:cxnLst/>
              <a:rect l="l" t="t" r="r" b="b"/>
              <a:pathLst>
                <a:path w="3865" h="4191" extrusionOk="0">
                  <a:moveTo>
                    <a:pt x="1506" y="1"/>
                  </a:moveTo>
                  <a:lnTo>
                    <a:pt x="1465" y="82"/>
                  </a:lnTo>
                  <a:lnTo>
                    <a:pt x="1343" y="326"/>
                  </a:lnTo>
                  <a:lnTo>
                    <a:pt x="1180" y="530"/>
                  </a:lnTo>
                  <a:lnTo>
                    <a:pt x="1018" y="733"/>
                  </a:lnTo>
                  <a:lnTo>
                    <a:pt x="41" y="1872"/>
                  </a:lnTo>
                  <a:lnTo>
                    <a:pt x="1" y="1953"/>
                  </a:lnTo>
                  <a:lnTo>
                    <a:pt x="1" y="2035"/>
                  </a:lnTo>
                  <a:lnTo>
                    <a:pt x="41" y="2116"/>
                  </a:lnTo>
                  <a:lnTo>
                    <a:pt x="123" y="2197"/>
                  </a:lnTo>
                  <a:lnTo>
                    <a:pt x="1180" y="2360"/>
                  </a:lnTo>
                  <a:lnTo>
                    <a:pt x="692" y="3133"/>
                  </a:lnTo>
                  <a:lnTo>
                    <a:pt x="245" y="3906"/>
                  </a:lnTo>
                  <a:lnTo>
                    <a:pt x="245" y="4028"/>
                  </a:lnTo>
                  <a:lnTo>
                    <a:pt x="285" y="4109"/>
                  </a:lnTo>
                  <a:lnTo>
                    <a:pt x="407" y="4191"/>
                  </a:lnTo>
                  <a:lnTo>
                    <a:pt x="529" y="4150"/>
                  </a:lnTo>
                  <a:lnTo>
                    <a:pt x="1384" y="3702"/>
                  </a:lnTo>
                  <a:lnTo>
                    <a:pt x="2197" y="3174"/>
                  </a:lnTo>
                  <a:lnTo>
                    <a:pt x="3011" y="2604"/>
                  </a:lnTo>
                  <a:lnTo>
                    <a:pt x="3783" y="1994"/>
                  </a:lnTo>
                  <a:lnTo>
                    <a:pt x="3865" y="1913"/>
                  </a:lnTo>
                  <a:lnTo>
                    <a:pt x="3824" y="1791"/>
                  </a:lnTo>
                  <a:lnTo>
                    <a:pt x="3783" y="1709"/>
                  </a:lnTo>
                  <a:lnTo>
                    <a:pt x="3702" y="1669"/>
                  </a:lnTo>
                  <a:lnTo>
                    <a:pt x="2482" y="1425"/>
                  </a:lnTo>
                  <a:lnTo>
                    <a:pt x="3011" y="896"/>
                  </a:lnTo>
                  <a:lnTo>
                    <a:pt x="3621" y="408"/>
                  </a:lnTo>
                  <a:lnTo>
                    <a:pt x="3661" y="326"/>
                  </a:lnTo>
                  <a:lnTo>
                    <a:pt x="3661" y="245"/>
                  </a:lnTo>
                  <a:lnTo>
                    <a:pt x="3580" y="164"/>
                  </a:lnTo>
                  <a:lnTo>
                    <a:pt x="3458" y="123"/>
                  </a:lnTo>
                  <a:lnTo>
                    <a:pt x="1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p:cNvSpPr/>
            <p:nvPr/>
          </p:nvSpPr>
          <p:spPr>
            <a:xfrm>
              <a:off x="2332925" y="4077250"/>
              <a:ext cx="286800" cy="156625"/>
            </a:xfrm>
            <a:custGeom>
              <a:avLst/>
              <a:gdLst/>
              <a:ahLst/>
              <a:cxnLst/>
              <a:rect l="l" t="t" r="r" b="b"/>
              <a:pathLst>
                <a:path w="11472" h="6265" extrusionOk="0">
                  <a:moveTo>
                    <a:pt x="4313" y="0"/>
                  </a:moveTo>
                  <a:lnTo>
                    <a:pt x="3946" y="82"/>
                  </a:lnTo>
                  <a:lnTo>
                    <a:pt x="3580" y="204"/>
                  </a:lnTo>
                  <a:lnTo>
                    <a:pt x="3296" y="407"/>
                  </a:lnTo>
                  <a:lnTo>
                    <a:pt x="3011" y="651"/>
                  </a:lnTo>
                  <a:lnTo>
                    <a:pt x="2767" y="936"/>
                  </a:lnTo>
                  <a:lnTo>
                    <a:pt x="2563" y="1302"/>
                  </a:lnTo>
                  <a:lnTo>
                    <a:pt x="2482" y="1628"/>
                  </a:lnTo>
                  <a:lnTo>
                    <a:pt x="2401" y="1953"/>
                  </a:lnTo>
                  <a:lnTo>
                    <a:pt x="2401" y="2278"/>
                  </a:lnTo>
                  <a:lnTo>
                    <a:pt x="2482" y="2604"/>
                  </a:lnTo>
                  <a:lnTo>
                    <a:pt x="2075" y="2563"/>
                  </a:lnTo>
                  <a:lnTo>
                    <a:pt x="1709" y="2563"/>
                  </a:lnTo>
                  <a:lnTo>
                    <a:pt x="1343" y="2604"/>
                  </a:lnTo>
                  <a:lnTo>
                    <a:pt x="977" y="2726"/>
                  </a:lnTo>
                  <a:lnTo>
                    <a:pt x="774" y="2807"/>
                  </a:lnTo>
                  <a:lnTo>
                    <a:pt x="611" y="2929"/>
                  </a:lnTo>
                  <a:lnTo>
                    <a:pt x="489" y="3051"/>
                  </a:lnTo>
                  <a:lnTo>
                    <a:pt x="326" y="3214"/>
                  </a:lnTo>
                  <a:lnTo>
                    <a:pt x="245" y="3377"/>
                  </a:lnTo>
                  <a:lnTo>
                    <a:pt x="123" y="3539"/>
                  </a:lnTo>
                  <a:lnTo>
                    <a:pt x="82" y="3743"/>
                  </a:lnTo>
                  <a:lnTo>
                    <a:pt x="42" y="3946"/>
                  </a:lnTo>
                  <a:lnTo>
                    <a:pt x="1" y="4149"/>
                  </a:lnTo>
                  <a:lnTo>
                    <a:pt x="1" y="4312"/>
                  </a:lnTo>
                  <a:lnTo>
                    <a:pt x="42" y="4516"/>
                  </a:lnTo>
                  <a:lnTo>
                    <a:pt x="123" y="4678"/>
                  </a:lnTo>
                  <a:lnTo>
                    <a:pt x="204" y="4841"/>
                  </a:lnTo>
                  <a:lnTo>
                    <a:pt x="326" y="5004"/>
                  </a:lnTo>
                  <a:lnTo>
                    <a:pt x="489" y="5126"/>
                  </a:lnTo>
                  <a:lnTo>
                    <a:pt x="652" y="5207"/>
                  </a:lnTo>
                  <a:lnTo>
                    <a:pt x="855" y="5329"/>
                  </a:lnTo>
                  <a:lnTo>
                    <a:pt x="1099" y="5370"/>
                  </a:lnTo>
                  <a:lnTo>
                    <a:pt x="1587" y="5492"/>
                  </a:lnTo>
                  <a:lnTo>
                    <a:pt x="2726" y="5695"/>
                  </a:lnTo>
                  <a:lnTo>
                    <a:pt x="3946" y="5858"/>
                  </a:lnTo>
                  <a:lnTo>
                    <a:pt x="5126" y="6021"/>
                  </a:lnTo>
                  <a:lnTo>
                    <a:pt x="6306" y="6143"/>
                  </a:lnTo>
                  <a:lnTo>
                    <a:pt x="7485" y="6224"/>
                  </a:lnTo>
                  <a:lnTo>
                    <a:pt x="8706" y="6265"/>
                  </a:lnTo>
                  <a:lnTo>
                    <a:pt x="10292" y="6265"/>
                  </a:lnTo>
                  <a:lnTo>
                    <a:pt x="10699" y="6183"/>
                  </a:lnTo>
                  <a:lnTo>
                    <a:pt x="10902" y="6102"/>
                  </a:lnTo>
                  <a:lnTo>
                    <a:pt x="11065" y="6021"/>
                  </a:lnTo>
                  <a:lnTo>
                    <a:pt x="11228" y="5858"/>
                  </a:lnTo>
                  <a:lnTo>
                    <a:pt x="11350" y="5695"/>
                  </a:lnTo>
                  <a:lnTo>
                    <a:pt x="11431" y="5492"/>
                  </a:lnTo>
                  <a:lnTo>
                    <a:pt x="11472" y="5288"/>
                  </a:lnTo>
                  <a:lnTo>
                    <a:pt x="11472" y="5085"/>
                  </a:lnTo>
                  <a:lnTo>
                    <a:pt x="11431" y="4882"/>
                  </a:lnTo>
                  <a:lnTo>
                    <a:pt x="11350" y="4678"/>
                  </a:lnTo>
                  <a:lnTo>
                    <a:pt x="11228" y="4516"/>
                  </a:lnTo>
                  <a:lnTo>
                    <a:pt x="11105" y="4353"/>
                  </a:lnTo>
                  <a:lnTo>
                    <a:pt x="10943" y="4190"/>
                  </a:lnTo>
                  <a:lnTo>
                    <a:pt x="10739" y="4068"/>
                  </a:lnTo>
                  <a:lnTo>
                    <a:pt x="10577" y="3987"/>
                  </a:lnTo>
                  <a:lnTo>
                    <a:pt x="10373" y="3946"/>
                  </a:lnTo>
                  <a:lnTo>
                    <a:pt x="10129" y="3905"/>
                  </a:lnTo>
                  <a:lnTo>
                    <a:pt x="9722" y="3865"/>
                  </a:lnTo>
                  <a:lnTo>
                    <a:pt x="9275" y="3905"/>
                  </a:lnTo>
                  <a:lnTo>
                    <a:pt x="9397" y="3661"/>
                  </a:lnTo>
                  <a:lnTo>
                    <a:pt x="9478" y="3377"/>
                  </a:lnTo>
                  <a:lnTo>
                    <a:pt x="9519" y="3092"/>
                  </a:lnTo>
                  <a:lnTo>
                    <a:pt x="9478" y="2766"/>
                  </a:lnTo>
                  <a:lnTo>
                    <a:pt x="9397" y="2482"/>
                  </a:lnTo>
                  <a:lnTo>
                    <a:pt x="9316" y="2238"/>
                  </a:lnTo>
                  <a:lnTo>
                    <a:pt x="9153" y="1994"/>
                  </a:lnTo>
                  <a:lnTo>
                    <a:pt x="8909" y="1790"/>
                  </a:lnTo>
                  <a:lnTo>
                    <a:pt x="8909" y="1750"/>
                  </a:lnTo>
                  <a:lnTo>
                    <a:pt x="8624" y="1587"/>
                  </a:lnTo>
                  <a:lnTo>
                    <a:pt x="8299" y="1465"/>
                  </a:lnTo>
                  <a:lnTo>
                    <a:pt x="7973" y="1424"/>
                  </a:lnTo>
                  <a:lnTo>
                    <a:pt x="7648" y="1465"/>
                  </a:lnTo>
                  <a:lnTo>
                    <a:pt x="7323" y="1505"/>
                  </a:lnTo>
                  <a:lnTo>
                    <a:pt x="6997" y="1628"/>
                  </a:lnTo>
                  <a:lnTo>
                    <a:pt x="6712" y="1790"/>
                  </a:lnTo>
                  <a:lnTo>
                    <a:pt x="6468" y="1994"/>
                  </a:lnTo>
                  <a:lnTo>
                    <a:pt x="6428" y="1709"/>
                  </a:lnTo>
                  <a:lnTo>
                    <a:pt x="6306" y="1424"/>
                  </a:lnTo>
                  <a:lnTo>
                    <a:pt x="6184" y="1139"/>
                  </a:lnTo>
                  <a:lnTo>
                    <a:pt x="6021" y="855"/>
                  </a:lnTo>
                  <a:lnTo>
                    <a:pt x="5858" y="651"/>
                  </a:lnTo>
                  <a:lnTo>
                    <a:pt x="5614" y="448"/>
                  </a:lnTo>
                  <a:lnTo>
                    <a:pt x="5370" y="245"/>
                  </a:lnTo>
                  <a:lnTo>
                    <a:pt x="5085" y="123"/>
                  </a:lnTo>
                  <a:lnTo>
                    <a:pt x="4679" y="41"/>
                  </a:lnTo>
                  <a:lnTo>
                    <a:pt x="43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4"/>
            <p:cNvSpPr/>
            <p:nvPr/>
          </p:nvSpPr>
          <p:spPr>
            <a:xfrm>
              <a:off x="2417350" y="4101650"/>
              <a:ext cx="29500" cy="34600"/>
            </a:xfrm>
            <a:custGeom>
              <a:avLst/>
              <a:gdLst/>
              <a:ahLst/>
              <a:cxnLst/>
              <a:rect l="l" t="t" r="r" b="b"/>
              <a:pathLst>
                <a:path w="1180" h="1384" extrusionOk="0">
                  <a:moveTo>
                    <a:pt x="732" y="1"/>
                  </a:moveTo>
                  <a:lnTo>
                    <a:pt x="529" y="82"/>
                  </a:lnTo>
                  <a:lnTo>
                    <a:pt x="325" y="204"/>
                  </a:lnTo>
                  <a:lnTo>
                    <a:pt x="163" y="367"/>
                  </a:lnTo>
                  <a:lnTo>
                    <a:pt x="81" y="570"/>
                  </a:lnTo>
                  <a:lnTo>
                    <a:pt x="0" y="774"/>
                  </a:lnTo>
                  <a:lnTo>
                    <a:pt x="0" y="1018"/>
                  </a:lnTo>
                  <a:lnTo>
                    <a:pt x="41" y="1221"/>
                  </a:lnTo>
                  <a:lnTo>
                    <a:pt x="163" y="1343"/>
                  </a:lnTo>
                  <a:lnTo>
                    <a:pt x="203" y="1384"/>
                  </a:lnTo>
                  <a:lnTo>
                    <a:pt x="285" y="1343"/>
                  </a:lnTo>
                  <a:lnTo>
                    <a:pt x="407" y="1262"/>
                  </a:lnTo>
                  <a:lnTo>
                    <a:pt x="407" y="1221"/>
                  </a:lnTo>
                  <a:lnTo>
                    <a:pt x="407" y="1140"/>
                  </a:lnTo>
                  <a:lnTo>
                    <a:pt x="366" y="1058"/>
                  </a:lnTo>
                  <a:lnTo>
                    <a:pt x="366" y="1018"/>
                  </a:lnTo>
                  <a:lnTo>
                    <a:pt x="366" y="977"/>
                  </a:lnTo>
                  <a:lnTo>
                    <a:pt x="366" y="896"/>
                  </a:lnTo>
                  <a:lnTo>
                    <a:pt x="366" y="855"/>
                  </a:lnTo>
                  <a:lnTo>
                    <a:pt x="366" y="814"/>
                  </a:lnTo>
                  <a:lnTo>
                    <a:pt x="407" y="774"/>
                  </a:lnTo>
                  <a:lnTo>
                    <a:pt x="407" y="692"/>
                  </a:lnTo>
                  <a:lnTo>
                    <a:pt x="447" y="652"/>
                  </a:lnTo>
                  <a:lnTo>
                    <a:pt x="488" y="570"/>
                  </a:lnTo>
                  <a:lnTo>
                    <a:pt x="529" y="529"/>
                  </a:lnTo>
                  <a:lnTo>
                    <a:pt x="569" y="489"/>
                  </a:lnTo>
                  <a:lnTo>
                    <a:pt x="610" y="448"/>
                  </a:lnTo>
                  <a:lnTo>
                    <a:pt x="692" y="407"/>
                  </a:lnTo>
                  <a:lnTo>
                    <a:pt x="773" y="407"/>
                  </a:lnTo>
                  <a:lnTo>
                    <a:pt x="814" y="367"/>
                  </a:lnTo>
                  <a:lnTo>
                    <a:pt x="1058" y="367"/>
                  </a:lnTo>
                  <a:lnTo>
                    <a:pt x="1098" y="326"/>
                  </a:lnTo>
                  <a:lnTo>
                    <a:pt x="1139" y="245"/>
                  </a:lnTo>
                  <a:lnTo>
                    <a:pt x="1180" y="163"/>
                  </a:lnTo>
                  <a:lnTo>
                    <a:pt x="1139" y="123"/>
                  </a:lnTo>
                  <a:lnTo>
                    <a:pt x="1098" y="41"/>
                  </a:lnTo>
                  <a:lnTo>
                    <a:pt x="10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4"/>
            <p:cNvSpPr/>
            <p:nvPr/>
          </p:nvSpPr>
          <p:spPr>
            <a:xfrm>
              <a:off x="2422425" y="4142325"/>
              <a:ext cx="9175" cy="9175"/>
            </a:xfrm>
            <a:custGeom>
              <a:avLst/>
              <a:gdLst/>
              <a:ahLst/>
              <a:cxnLst/>
              <a:rect l="l" t="t" r="r" b="b"/>
              <a:pathLst>
                <a:path w="367" h="367" extrusionOk="0">
                  <a:moveTo>
                    <a:pt x="163" y="1"/>
                  </a:moveTo>
                  <a:lnTo>
                    <a:pt x="82" y="41"/>
                  </a:lnTo>
                  <a:lnTo>
                    <a:pt x="41" y="82"/>
                  </a:lnTo>
                  <a:lnTo>
                    <a:pt x="0" y="123"/>
                  </a:lnTo>
                  <a:lnTo>
                    <a:pt x="0" y="204"/>
                  </a:lnTo>
                  <a:lnTo>
                    <a:pt x="0" y="245"/>
                  </a:lnTo>
                  <a:lnTo>
                    <a:pt x="41" y="326"/>
                  </a:lnTo>
                  <a:lnTo>
                    <a:pt x="82" y="367"/>
                  </a:lnTo>
                  <a:lnTo>
                    <a:pt x="244" y="367"/>
                  </a:lnTo>
                  <a:lnTo>
                    <a:pt x="285" y="326"/>
                  </a:lnTo>
                  <a:lnTo>
                    <a:pt x="326" y="245"/>
                  </a:lnTo>
                  <a:lnTo>
                    <a:pt x="366" y="204"/>
                  </a:lnTo>
                  <a:lnTo>
                    <a:pt x="326" y="123"/>
                  </a:lnTo>
                  <a:lnTo>
                    <a:pt x="285" y="82"/>
                  </a:lnTo>
                  <a:lnTo>
                    <a:pt x="244" y="41"/>
                  </a:lnTo>
                  <a:lnTo>
                    <a:pt x="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Google Shape;1912;p59">
            <a:extLst>
              <a:ext uri="{FF2B5EF4-FFF2-40B4-BE49-F238E27FC236}">
                <a16:creationId xmlns:a16="http://schemas.microsoft.com/office/drawing/2014/main" id="{8D7A667C-CF20-B555-2BC2-A4A87FB418F7}"/>
              </a:ext>
            </a:extLst>
          </p:cNvPr>
          <p:cNvGraphicFramePr/>
          <p:nvPr>
            <p:extLst>
              <p:ext uri="{D42A27DB-BD31-4B8C-83A1-F6EECF244321}">
                <p14:modId xmlns:p14="http://schemas.microsoft.com/office/powerpoint/2010/main" val="2944644999"/>
              </p:ext>
            </p:extLst>
          </p:nvPr>
        </p:nvGraphicFramePr>
        <p:xfrm>
          <a:off x="880533" y="1413299"/>
          <a:ext cx="7381596" cy="2163258"/>
        </p:xfrm>
        <a:graphic>
          <a:graphicData uri="http://schemas.openxmlformats.org/drawingml/2006/table">
            <a:tbl>
              <a:tblPr>
                <a:noFill/>
                <a:tableStyleId>{0F3BD1A4-34F2-421A-A58B-DAA3ADF778EA}</a:tableStyleId>
              </a:tblPr>
              <a:tblGrid>
                <a:gridCol w="7381596">
                  <a:extLst>
                    <a:ext uri="{9D8B030D-6E8A-4147-A177-3AD203B41FA5}">
                      <a16:colId xmlns:a16="http://schemas.microsoft.com/office/drawing/2014/main" val="20000"/>
                    </a:ext>
                  </a:extLst>
                </a:gridCol>
              </a:tblGrid>
              <a:tr h="688656">
                <a:tc>
                  <a:txBody>
                    <a:bodyPr/>
                    <a:lstStyle/>
                    <a:p>
                      <a:pPr marL="91440" lvl="0" indent="0" algn="ctr" rtl="0">
                        <a:spcBef>
                          <a:spcPts val="0"/>
                        </a:spcBef>
                        <a:spcAft>
                          <a:spcPts val="0"/>
                        </a:spcAft>
                        <a:buNone/>
                      </a:pPr>
                      <a:r>
                        <a:rPr lang="en" sz="2000" b="1" dirty="0">
                          <a:solidFill>
                            <a:schemeClr val="tx2">
                              <a:lumMod val="25000"/>
                            </a:schemeClr>
                          </a:solidFill>
                          <a:latin typeface="Yusei Magic"/>
                          <a:ea typeface="Yusei Magic"/>
                          <a:cs typeface="Yusei Magic"/>
                          <a:sym typeface="Yusei Magic"/>
                        </a:rPr>
                        <a:t>Diagnosis of Mental Issues</a:t>
                      </a:r>
                      <a:endParaRPr sz="2000" b="1" dirty="0">
                        <a:solidFill>
                          <a:schemeClr val="tx2">
                            <a:lumMod val="25000"/>
                          </a:schemeClr>
                        </a:solidFill>
                        <a:latin typeface="Yusei Magic"/>
                        <a:ea typeface="Yusei Magic"/>
                        <a:cs typeface="Yusei Magic"/>
                        <a:sym typeface="Yusei Magic"/>
                      </a:endParaRPr>
                    </a:p>
                  </a:txBody>
                  <a:tcPr marL="68650" marR="68650" marT="68700" marB="6870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1534">
                <a:tc>
                  <a:txBody>
                    <a:bodyPr/>
                    <a:lstStyle/>
                    <a:p>
                      <a:pPr marL="91440" marR="0" lvl="0" indent="0" algn="ctr" rtl="0">
                        <a:lnSpc>
                          <a:spcPct val="100000"/>
                        </a:lnSpc>
                        <a:spcBef>
                          <a:spcPts val="0"/>
                        </a:spcBef>
                        <a:spcAft>
                          <a:spcPts val="0"/>
                        </a:spcAft>
                        <a:buClr>
                          <a:srgbClr val="000000"/>
                        </a:buClr>
                        <a:buFont typeface="Arial"/>
                        <a:buNone/>
                      </a:pPr>
                      <a:r>
                        <a:rPr lang="en" sz="2000" b="1" i="0" u="none" strike="noStrike" cap="none" dirty="0">
                          <a:solidFill>
                            <a:schemeClr val="tx2">
                              <a:lumMod val="25000"/>
                            </a:schemeClr>
                          </a:solidFill>
                          <a:latin typeface="Yusei Magic"/>
                          <a:ea typeface="Yusei Magic"/>
                          <a:cs typeface="Yusei Magic"/>
                          <a:sym typeface="Hind"/>
                        </a:rPr>
                        <a:t>Treatments and Resources for self-care</a:t>
                      </a:r>
                      <a:endParaRPr sz="2000" b="1" i="0" u="none" strike="noStrike" cap="none" dirty="0">
                        <a:solidFill>
                          <a:schemeClr val="tx2">
                            <a:lumMod val="25000"/>
                          </a:schemeClr>
                        </a:solidFill>
                        <a:latin typeface="Yusei Magic"/>
                        <a:ea typeface="Yusei Magic"/>
                        <a:cs typeface="Yusei Magic"/>
                        <a:sym typeface="Hind"/>
                      </a:endParaRPr>
                    </a:p>
                  </a:txBody>
                  <a:tcPr marL="68650" marR="68650" marT="68700" marB="6870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91534">
                <a:tc>
                  <a:txBody>
                    <a:bodyPr/>
                    <a:lstStyle/>
                    <a:p>
                      <a:pPr marL="91440" lvl="0" indent="0" algn="ctr" rtl="0">
                        <a:spcBef>
                          <a:spcPts val="0"/>
                        </a:spcBef>
                        <a:spcAft>
                          <a:spcPts val="0"/>
                        </a:spcAft>
                        <a:buNone/>
                      </a:pPr>
                      <a:r>
                        <a:rPr lang="en-IN" sz="2000" b="1" i="0" u="none" strike="noStrike" cap="none" dirty="0">
                          <a:solidFill>
                            <a:schemeClr val="tx2">
                              <a:lumMod val="25000"/>
                            </a:schemeClr>
                          </a:solidFill>
                          <a:latin typeface="Yusei Magic"/>
                          <a:ea typeface="Yusei Magic"/>
                          <a:cs typeface="Yusei Magic"/>
                          <a:sym typeface="Hind"/>
                        </a:rPr>
                        <a:t>Stress Releasing Activities </a:t>
                      </a:r>
                      <a:endParaRPr sz="2000" b="1" i="0" u="none" strike="noStrike" cap="none" dirty="0">
                        <a:solidFill>
                          <a:schemeClr val="tx2">
                            <a:lumMod val="25000"/>
                          </a:schemeClr>
                        </a:solidFill>
                        <a:latin typeface="Yusei Magic"/>
                        <a:ea typeface="Yusei Magic"/>
                        <a:cs typeface="Yusei Magic"/>
                        <a:sym typeface="Hind"/>
                      </a:endParaRPr>
                    </a:p>
                  </a:txBody>
                  <a:tcPr marL="68650" marR="68650" marT="68700" marB="6870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91534">
                <a:tc>
                  <a:txBody>
                    <a:bodyPr/>
                    <a:lstStyle/>
                    <a:p>
                      <a:pPr marL="91440" lvl="0" indent="0" algn="ctr" rtl="0">
                        <a:spcBef>
                          <a:spcPts val="0"/>
                        </a:spcBef>
                        <a:spcAft>
                          <a:spcPts val="0"/>
                        </a:spcAft>
                        <a:buNone/>
                      </a:pPr>
                      <a:r>
                        <a:rPr lang="en-IN" sz="2000" b="1" i="0" u="none" strike="noStrike" cap="none" dirty="0">
                          <a:solidFill>
                            <a:schemeClr val="tx2">
                              <a:lumMod val="25000"/>
                            </a:schemeClr>
                          </a:solidFill>
                          <a:latin typeface="Yusei Magic"/>
                          <a:ea typeface="Yusei Magic"/>
                          <a:cs typeface="Yusei Magic"/>
                          <a:sym typeface="Hind"/>
                        </a:rPr>
                        <a:t>Mood Booster through audios </a:t>
                      </a:r>
                      <a:endParaRPr sz="2000" b="1" i="0" u="none" strike="noStrike" cap="none" dirty="0">
                        <a:solidFill>
                          <a:schemeClr val="tx2">
                            <a:lumMod val="25000"/>
                          </a:schemeClr>
                        </a:solidFill>
                        <a:latin typeface="Yusei Magic"/>
                        <a:ea typeface="Yusei Magic"/>
                        <a:cs typeface="Yusei Magic"/>
                        <a:sym typeface="Hind"/>
                      </a:endParaRPr>
                    </a:p>
                  </a:txBody>
                  <a:tcPr marL="68650" marR="68650" marT="68700" marB="68700" anchor="ctr">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2"/>
        <p:cNvGrpSpPr/>
        <p:nvPr/>
      </p:nvGrpSpPr>
      <p:grpSpPr>
        <a:xfrm>
          <a:off x="0" y="0"/>
          <a:ext cx="0" cy="0"/>
          <a:chOff x="0" y="0"/>
          <a:chExt cx="0" cy="0"/>
        </a:xfrm>
      </p:grpSpPr>
      <p:sp>
        <p:nvSpPr>
          <p:cNvPr id="1283" name="Google Shape;1283;p38"/>
          <p:cNvSpPr txBox="1">
            <a:spLocks noGrp="1"/>
          </p:cNvSpPr>
          <p:nvPr>
            <p:ph type="title"/>
          </p:nvPr>
        </p:nvSpPr>
        <p:spPr>
          <a:xfrm>
            <a:off x="1959210" y="1967986"/>
            <a:ext cx="5225579" cy="243295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E22CSEU0337 Arushi Garg</a:t>
            </a:r>
            <a:br>
              <a:rPr lang="en" sz="2000" dirty="0"/>
            </a:br>
            <a:r>
              <a:rPr lang="en" sz="2000" dirty="0"/>
              <a:t>E22CSEU0340 Medha Srivastava</a:t>
            </a:r>
            <a:br>
              <a:rPr lang="en" sz="2000" dirty="0"/>
            </a:br>
            <a:r>
              <a:rPr lang="en" sz="2000" dirty="0"/>
              <a:t>E22CSEU1476 Lakshita Gulati</a:t>
            </a:r>
            <a:endParaRPr sz="2000" dirty="0"/>
          </a:p>
        </p:txBody>
      </p:sp>
      <p:sp>
        <p:nvSpPr>
          <p:cNvPr id="1285" name="Google Shape;1285;p38"/>
          <p:cNvSpPr/>
          <p:nvPr/>
        </p:nvSpPr>
        <p:spPr>
          <a:xfrm rot="2037842">
            <a:off x="2970850" y="2735929"/>
            <a:ext cx="3225298" cy="2320157"/>
          </a:xfrm>
          <a:custGeom>
            <a:avLst/>
            <a:gdLst/>
            <a:ahLst/>
            <a:cxnLst/>
            <a:rect l="l" t="t" r="r" b="b"/>
            <a:pathLst>
              <a:path w="16190" h="11268" extrusionOk="0">
                <a:moveTo>
                  <a:pt x="15945" y="1"/>
                </a:moveTo>
                <a:lnTo>
                  <a:pt x="15864" y="41"/>
                </a:lnTo>
                <a:lnTo>
                  <a:pt x="12895" y="2319"/>
                </a:lnTo>
                <a:lnTo>
                  <a:pt x="9844" y="4516"/>
                </a:lnTo>
                <a:lnTo>
                  <a:pt x="6793" y="6631"/>
                </a:lnTo>
                <a:lnTo>
                  <a:pt x="3661" y="8705"/>
                </a:lnTo>
                <a:lnTo>
                  <a:pt x="1871" y="9804"/>
                </a:lnTo>
                <a:lnTo>
                  <a:pt x="82" y="10942"/>
                </a:lnTo>
                <a:lnTo>
                  <a:pt x="41" y="10983"/>
                </a:lnTo>
                <a:lnTo>
                  <a:pt x="0" y="11064"/>
                </a:lnTo>
                <a:lnTo>
                  <a:pt x="0" y="11105"/>
                </a:lnTo>
                <a:lnTo>
                  <a:pt x="41" y="11186"/>
                </a:lnTo>
                <a:lnTo>
                  <a:pt x="82" y="11227"/>
                </a:lnTo>
                <a:lnTo>
                  <a:pt x="122" y="11268"/>
                </a:lnTo>
                <a:lnTo>
                  <a:pt x="285" y="11268"/>
                </a:lnTo>
                <a:lnTo>
                  <a:pt x="3458" y="9275"/>
                </a:lnTo>
                <a:lnTo>
                  <a:pt x="6631" y="7200"/>
                </a:lnTo>
                <a:lnTo>
                  <a:pt x="9722" y="5044"/>
                </a:lnTo>
                <a:lnTo>
                  <a:pt x="12773" y="2848"/>
                </a:lnTo>
                <a:lnTo>
                  <a:pt x="14440" y="1587"/>
                </a:lnTo>
                <a:lnTo>
                  <a:pt x="16108" y="326"/>
                </a:lnTo>
                <a:lnTo>
                  <a:pt x="16149" y="245"/>
                </a:lnTo>
                <a:lnTo>
                  <a:pt x="16189" y="204"/>
                </a:lnTo>
                <a:lnTo>
                  <a:pt x="16149" y="123"/>
                </a:lnTo>
                <a:lnTo>
                  <a:pt x="16108" y="82"/>
                </a:lnTo>
                <a:lnTo>
                  <a:pt x="159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41;p62">
            <a:extLst>
              <a:ext uri="{FF2B5EF4-FFF2-40B4-BE49-F238E27FC236}">
                <a16:creationId xmlns:a16="http://schemas.microsoft.com/office/drawing/2014/main" id="{75A13EEB-2F19-BE61-66D6-71BE2647D3BE}"/>
              </a:ext>
            </a:extLst>
          </p:cNvPr>
          <p:cNvSpPr txBox="1">
            <a:spLocks/>
          </p:cNvSpPr>
          <p:nvPr/>
        </p:nvSpPr>
        <p:spPr>
          <a:xfrm>
            <a:off x="2597883" y="742557"/>
            <a:ext cx="3971233" cy="13455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Yusei Magic"/>
              <a:buNone/>
              <a:defRPr sz="10000" b="1" i="0" u="none" strike="noStrike" cap="none">
                <a:solidFill>
                  <a:schemeClr val="lt1"/>
                </a:solidFill>
                <a:latin typeface="Yusei Magic"/>
                <a:ea typeface="Yusei Magic"/>
                <a:cs typeface="Yusei Magic"/>
                <a:sym typeface="Yusei Magic"/>
              </a:defRPr>
            </a:lvl1pPr>
            <a:lvl2pPr marR="0" lvl="1" algn="l" rtl="0">
              <a:lnSpc>
                <a:spcPct val="100000"/>
              </a:lnSpc>
              <a:spcBef>
                <a:spcPts val="0"/>
              </a:spcBef>
              <a:spcAft>
                <a:spcPts val="0"/>
              </a:spcAft>
              <a:buClr>
                <a:schemeClr val="dk1"/>
              </a:buClr>
              <a:buSzPts val="3400"/>
              <a:buFont typeface="Yusei Magic"/>
              <a:buNone/>
              <a:defRPr sz="3400" b="1" i="0" u="none" strike="noStrike" cap="none">
                <a:solidFill>
                  <a:schemeClr val="dk1"/>
                </a:solidFill>
                <a:latin typeface="Yusei Magic"/>
                <a:ea typeface="Yusei Magic"/>
                <a:cs typeface="Yusei Magic"/>
                <a:sym typeface="Yusei Magic"/>
              </a:defRPr>
            </a:lvl2pPr>
            <a:lvl3pPr marR="0" lvl="2" algn="l" rtl="0">
              <a:lnSpc>
                <a:spcPct val="100000"/>
              </a:lnSpc>
              <a:spcBef>
                <a:spcPts val="0"/>
              </a:spcBef>
              <a:spcAft>
                <a:spcPts val="0"/>
              </a:spcAft>
              <a:buClr>
                <a:schemeClr val="dk1"/>
              </a:buClr>
              <a:buSzPts val="3400"/>
              <a:buFont typeface="Yusei Magic"/>
              <a:buNone/>
              <a:defRPr sz="3400" b="1" i="0" u="none" strike="noStrike" cap="none">
                <a:solidFill>
                  <a:schemeClr val="dk1"/>
                </a:solidFill>
                <a:latin typeface="Yusei Magic"/>
                <a:ea typeface="Yusei Magic"/>
                <a:cs typeface="Yusei Magic"/>
                <a:sym typeface="Yusei Magic"/>
              </a:defRPr>
            </a:lvl3pPr>
            <a:lvl4pPr marR="0" lvl="3" algn="l" rtl="0">
              <a:lnSpc>
                <a:spcPct val="100000"/>
              </a:lnSpc>
              <a:spcBef>
                <a:spcPts val="0"/>
              </a:spcBef>
              <a:spcAft>
                <a:spcPts val="0"/>
              </a:spcAft>
              <a:buClr>
                <a:schemeClr val="dk1"/>
              </a:buClr>
              <a:buSzPts val="3400"/>
              <a:buFont typeface="Yusei Magic"/>
              <a:buNone/>
              <a:defRPr sz="3400" b="1" i="0" u="none" strike="noStrike" cap="none">
                <a:solidFill>
                  <a:schemeClr val="dk1"/>
                </a:solidFill>
                <a:latin typeface="Yusei Magic"/>
                <a:ea typeface="Yusei Magic"/>
                <a:cs typeface="Yusei Magic"/>
                <a:sym typeface="Yusei Magic"/>
              </a:defRPr>
            </a:lvl4pPr>
            <a:lvl5pPr marR="0" lvl="4" algn="l" rtl="0">
              <a:lnSpc>
                <a:spcPct val="100000"/>
              </a:lnSpc>
              <a:spcBef>
                <a:spcPts val="0"/>
              </a:spcBef>
              <a:spcAft>
                <a:spcPts val="0"/>
              </a:spcAft>
              <a:buClr>
                <a:schemeClr val="dk1"/>
              </a:buClr>
              <a:buSzPts val="3400"/>
              <a:buFont typeface="Yusei Magic"/>
              <a:buNone/>
              <a:defRPr sz="3400" b="1" i="0" u="none" strike="noStrike" cap="none">
                <a:solidFill>
                  <a:schemeClr val="dk1"/>
                </a:solidFill>
                <a:latin typeface="Yusei Magic"/>
                <a:ea typeface="Yusei Magic"/>
                <a:cs typeface="Yusei Magic"/>
                <a:sym typeface="Yusei Magic"/>
              </a:defRPr>
            </a:lvl5pPr>
            <a:lvl6pPr marR="0" lvl="5" algn="l" rtl="0">
              <a:lnSpc>
                <a:spcPct val="100000"/>
              </a:lnSpc>
              <a:spcBef>
                <a:spcPts val="0"/>
              </a:spcBef>
              <a:spcAft>
                <a:spcPts val="0"/>
              </a:spcAft>
              <a:buClr>
                <a:schemeClr val="dk1"/>
              </a:buClr>
              <a:buSzPts val="3400"/>
              <a:buFont typeface="Yusei Magic"/>
              <a:buNone/>
              <a:defRPr sz="3400" b="1" i="0" u="none" strike="noStrike" cap="none">
                <a:solidFill>
                  <a:schemeClr val="dk1"/>
                </a:solidFill>
                <a:latin typeface="Yusei Magic"/>
                <a:ea typeface="Yusei Magic"/>
                <a:cs typeface="Yusei Magic"/>
                <a:sym typeface="Yusei Magic"/>
              </a:defRPr>
            </a:lvl6pPr>
            <a:lvl7pPr marR="0" lvl="6" algn="l" rtl="0">
              <a:lnSpc>
                <a:spcPct val="100000"/>
              </a:lnSpc>
              <a:spcBef>
                <a:spcPts val="0"/>
              </a:spcBef>
              <a:spcAft>
                <a:spcPts val="0"/>
              </a:spcAft>
              <a:buClr>
                <a:schemeClr val="dk1"/>
              </a:buClr>
              <a:buSzPts val="3400"/>
              <a:buFont typeface="Yusei Magic"/>
              <a:buNone/>
              <a:defRPr sz="3400" b="1" i="0" u="none" strike="noStrike" cap="none">
                <a:solidFill>
                  <a:schemeClr val="dk1"/>
                </a:solidFill>
                <a:latin typeface="Yusei Magic"/>
                <a:ea typeface="Yusei Magic"/>
                <a:cs typeface="Yusei Magic"/>
                <a:sym typeface="Yusei Magic"/>
              </a:defRPr>
            </a:lvl7pPr>
            <a:lvl8pPr marR="0" lvl="7" algn="l" rtl="0">
              <a:lnSpc>
                <a:spcPct val="100000"/>
              </a:lnSpc>
              <a:spcBef>
                <a:spcPts val="0"/>
              </a:spcBef>
              <a:spcAft>
                <a:spcPts val="0"/>
              </a:spcAft>
              <a:buClr>
                <a:schemeClr val="dk1"/>
              </a:buClr>
              <a:buSzPts val="3400"/>
              <a:buFont typeface="Yusei Magic"/>
              <a:buNone/>
              <a:defRPr sz="3400" b="1" i="0" u="none" strike="noStrike" cap="none">
                <a:solidFill>
                  <a:schemeClr val="dk1"/>
                </a:solidFill>
                <a:latin typeface="Yusei Magic"/>
                <a:ea typeface="Yusei Magic"/>
                <a:cs typeface="Yusei Magic"/>
                <a:sym typeface="Yusei Magic"/>
              </a:defRPr>
            </a:lvl8pPr>
            <a:lvl9pPr marR="0" lvl="8" algn="l" rtl="0">
              <a:lnSpc>
                <a:spcPct val="100000"/>
              </a:lnSpc>
              <a:spcBef>
                <a:spcPts val="0"/>
              </a:spcBef>
              <a:spcAft>
                <a:spcPts val="0"/>
              </a:spcAft>
              <a:buClr>
                <a:schemeClr val="dk1"/>
              </a:buClr>
              <a:buSzPts val="3400"/>
              <a:buFont typeface="Yusei Magic"/>
              <a:buNone/>
              <a:defRPr sz="3400" b="1" i="0" u="none" strike="noStrike" cap="none">
                <a:solidFill>
                  <a:schemeClr val="dk1"/>
                </a:solidFill>
                <a:latin typeface="Yusei Magic"/>
                <a:ea typeface="Yusei Magic"/>
                <a:cs typeface="Yusei Magic"/>
                <a:sym typeface="Yusei Magic"/>
              </a:defRPr>
            </a:lvl9pPr>
          </a:lstStyle>
          <a:p>
            <a:pPr algn="l"/>
            <a:r>
              <a:rPr lang="en-IN" sz="8000">
                <a:solidFill>
                  <a:schemeClr val="tx2">
                    <a:lumMod val="25000"/>
                  </a:schemeClr>
                </a:solidFill>
              </a:rPr>
              <a:t>Thanks!</a:t>
            </a:r>
            <a:endParaRPr lang="en-IN" sz="8000" dirty="0">
              <a:solidFill>
                <a:schemeClr val="tx2">
                  <a:lumMod val="2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8B42-0695-7B80-FACF-D7B4B1F37E94}"/>
              </a:ext>
            </a:extLst>
          </p:cNvPr>
          <p:cNvSpPr>
            <a:spLocks noGrp="1"/>
          </p:cNvSpPr>
          <p:nvPr>
            <p:ph type="title"/>
          </p:nvPr>
        </p:nvSpPr>
        <p:spPr/>
        <p:txBody>
          <a:bodyPr/>
          <a:lstStyle/>
          <a:p>
            <a:r>
              <a:rPr lang="en-IN" dirty="0"/>
              <a:t>Contents</a:t>
            </a:r>
          </a:p>
        </p:txBody>
      </p:sp>
      <p:sp>
        <p:nvSpPr>
          <p:cNvPr id="3" name="Text Placeholder 2">
            <a:extLst>
              <a:ext uri="{FF2B5EF4-FFF2-40B4-BE49-F238E27FC236}">
                <a16:creationId xmlns:a16="http://schemas.microsoft.com/office/drawing/2014/main" id="{2C2075FD-A6B6-2A2B-6DED-1E3661BAD534}"/>
              </a:ext>
            </a:extLst>
          </p:cNvPr>
          <p:cNvSpPr>
            <a:spLocks noGrp="1"/>
          </p:cNvSpPr>
          <p:nvPr>
            <p:ph type="body" idx="1"/>
          </p:nvPr>
        </p:nvSpPr>
        <p:spPr/>
        <p:txBody>
          <a:bodyPr/>
          <a:lstStyle/>
          <a:p>
            <a:r>
              <a:rPr lang="en-IN" sz="2400" dirty="0">
                <a:latin typeface="Bauhaus 93" panose="04030905020B02020C02" pitchFamily="82" charset="0"/>
                <a:ea typeface="ADLaM Display" panose="020F0502020204030204" pitchFamily="2" charset="0"/>
                <a:cs typeface="Arabic Typesetting" panose="03020402040406030203" pitchFamily="66" charset="-78"/>
              </a:rPr>
              <a:t>Introduction</a:t>
            </a:r>
          </a:p>
          <a:p>
            <a:r>
              <a:rPr lang="en-IN" sz="2400" dirty="0">
                <a:latin typeface="Bauhaus 93" panose="04030905020B02020C02" pitchFamily="82" charset="0"/>
                <a:ea typeface="ADLaM Display" panose="020F0502020204030204" pitchFamily="2" charset="0"/>
                <a:cs typeface="Arabic Typesetting" panose="03020402040406030203" pitchFamily="66" charset="-78"/>
              </a:rPr>
              <a:t>Problem</a:t>
            </a:r>
          </a:p>
          <a:p>
            <a:r>
              <a:rPr lang="en-IN" sz="2400" dirty="0">
                <a:latin typeface="Bauhaus 93" panose="04030905020B02020C02" pitchFamily="82" charset="0"/>
                <a:ea typeface="ADLaM Display" panose="020F0502020204030204" pitchFamily="2" charset="0"/>
                <a:cs typeface="Arabic Typesetting" panose="03020402040406030203" pitchFamily="66" charset="-78"/>
              </a:rPr>
              <a:t>Solution</a:t>
            </a:r>
          </a:p>
          <a:p>
            <a:r>
              <a:rPr lang="en-IN" sz="2400" dirty="0">
                <a:latin typeface="Bauhaus 93" panose="04030905020B02020C02" pitchFamily="82" charset="0"/>
                <a:ea typeface="ADLaM Display" panose="020F0502020204030204" pitchFamily="2" charset="0"/>
                <a:cs typeface="Arabic Typesetting" panose="03020402040406030203" pitchFamily="66" charset="-78"/>
              </a:rPr>
              <a:t>Software Requirements</a:t>
            </a:r>
          </a:p>
        </p:txBody>
      </p:sp>
    </p:spTree>
    <p:extLst>
      <p:ext uri="{BB962C8B-B14F-4D97-AF65-F5344CB8AC3E}">
        <p14:creationId xmlns:p14="http://schemas.microsoft.com/office/powerpoint/2010/main" val="209628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43"/>
          <p:cNvSpPr txBox="1">
            <a:spLocks noGrp="1"/>
          </p:cNvSpPr>
          <p:nvPr>
            <p:ph type="title"/>
          </p:nvPr>
        </p:nvSpPr>
        <p:spPr>
          <a:xfrm>
            <a:off x="720000" y="1054625"/>
            <a:ext cx="341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lumMod val="75000"/>
                  </a:schemeClr>
                </a:solidFill>
              </a:rPr>
              <a:t>What is</a:t>
            </a:r>
            <a:endParaRPr dirty="0">
              <a:solidFill>
                <a:schemeClr val="accent2">
                  <a:lumMod val="75000"/>
                </a:schemeClr>
              </a:solidFill>
            </a:endParaRPr>
          </a:p>
          <a:p>
            <a:pPr marL="0" lvl="0" indent="0" algn="l" rtl="0">
              <a:spcBef>
                <a:spcPts val="0"/>
              </a:spcBef>
              <a:spcAft>
                <a:spcPts val="0"/>
              </a:spcAft>
              <a:buNone/>
            </a:pPr>
            <a:r>
              <a:rPr lang="en" dirty="0">
                <a:solidFill>
                  <a:schemeClr val="accent2">
                    <a:lumMod val="75000"/>
                  </a:schemeClr>
                </a:solidFill>
              </a:rPr>
              <a:t>mental health?</a:t>
            </a:r>
            <a:endParaRPr dirty="0">
              <a:solidFill>
                <a:schemeClr val="accent2">
                  <a:lumMod val="75000"/>
                </a:schemeClr>
              </a:solidFill>
            </a:endParaRPr>
          </a:p>
        </p:txBody>
      </p:sp>
      <p:sp>
        <p:nvSpPr>
          <p:cNvPr id="1419" name="Google Shape;1419;p43"/>
          <p:cNvSpPr txBox="1">
            <a:spLocks noGrp="1"/>
          </p:cNvSpPr>
          <p:nvPr>
            <p:ph type="body" idx="1"/>
          </p:nvPr>
        </p:nvSpPr>
        <p:spPr>
          <a:xfrm>
            <a:off x="546015" y="2387802"/>
            <a:ext cx="4413900" cy="1986000"/>
          </a:xfrm>
          <a:prstGeom prst="rect">
            <a:avLst/>
          </a:prstGeom>
        </p:spPr>
        <p:txBody>
          <a:bodyPr spcFirstLastPara="1" wrap="square" lIns="91425" tIns="91425" rIns="91425" bIns="91425" anchor="t" anchorCtr="0">
            <a:noAutofit/>
          </a:bodyPr>
          <a:lstStyle/>
          <a:p>
            <a:pPr marL="165100" indent="0" algn="l">
              <a:buNone/>
            </a:pPr>
            <a:r>
              <a:rPr lang="en-US" b="0" i="0" dirty="0">
                <a:solidFill>
                  <a:schemeClr val="tx2">
                    <a:lumMod val="25000"/>
                  </a:schemeClr>
                </a:solidFill>
                <a:effectLst/>
                <a:latin typeface="arial" panose="020B0604020202020204" pitchFamily="34" charset="0"/>
              </a:rPr>
              <a:t>Mental health </a:t>
            </a:r>
            <a:r>
              <a:rPr lang="en-US" b="1" i="0" dirty="0">
                <a:solidFill>
                  <a:schemeClr val="tx2">
                    <a:lumMod val="25000"/>
                  </a:schemeClr>
                </a:solidFill>
                <a:effectLst/>
                <a:latin typeface="arial" panose="020B0604020202020204" pitchFamily="34" charset="0"/>
              </a:rPr>
              <a:t>includes our emotional, psychological, and social well-being</a:t>
            </a:r>
            <a:r>
              <a:rPr lang="en-US" b="0" i="0" dirty="0">
                <a:solidFill>
                  <a:schemeClr val="tx2">
                    <a:lumMod val="25000"/>
                  </a:schemeClr>
                </a:solidFill>
                <a:effectLst/>
                <a:latin typeface="arial" panose="020B0604020202020204" pitchFamily="34" charset="0"/>
              </a:rPr>
              <a:t>. It affects how we think, feel, and act. It also helps determine how we handle stress, relate to others, and make healthy choices. Mental health is important at every stage of life, from childhood and adolescence through adulthood.</a:t>
            </a:r>
          </a:p>
          <a:p>
            <a:pPr marL="0" lvl="0" indent="0" algn="l" rtl="0">
              <a:spcBef>
                <a:spcPts val="0"/>
              </a:spcBef>
              <a:spcAft>
                <a:spcPts val="0"/>
              </a:spcAft>
              <a:buClr>
                <a:srgbClr val="273D40"/>
              </a:buClr>
              <a:buSzPts val="600"/>
              <a:buFont typeface="Arial"/>
              <a:buNone/>
            </a:pPr>
            <a:endParaRPr dirty="0">
              <a:solidFill>
                <a:schemeClr val="tx2">
                  <a:lumMod val="25000"/>
                </a:schemeClr>
              </a:solidFill>
            </a:endParaRPr>
          </a:p>
        </p:txBody>
      </p:sp>
      <p:grpSp>
        <p:nvGrpSpPr>
          <p:cNvPr id="1420" name="Google Shape;1420;p43"/>
          <p:cNvGrpSpPr/>
          <p:nvPr/>
        </p:nvGrpSpPr>
        <p:grpSpPr>
          <a:xfrm>
            <a:off x="5553198" y="1404269"/>
            <a:ext cx="2698214" cy="2744575"/>
            <a:chOff x="5564883" y="1677215"/>
            <a:chExt cx="2202084" cy="2239921"/>
          </a:xfrm>
        </p:grpSpPr>
        <p:sp>
          <p:nvSpPr>
            <p:cNvPr id="1421" name="Google Shape;1421;p43"/>
            <p:cNvSpPr/>
            <p:nvPr/>
          </p:nvSpPr>
          <p:spPr>
            <a:xfrm>
              <a:off x="5602778" y="2898985"/>
              <a:ext cx="357584" cy="483085"/>
            </a:xfrm>
            <a:custGeom>
              <a:avLst/>
              <a:gdLst/>
              <a:ahLst/>
              <a:cxnLst/>
              <a:rect l="l" t="t" r="r" b="b"/>
              <a:pathLst>
                <a:path w="6143" h="8299" extrusionOk="0">
                  <a:moveTo>
                    <a:pt x="4312" y="0"/>
                  </a:moveTo>
                  <a:lnTo>
                    <a:pt x="4190" y="41"/>
                  </a:lnTo>
                  <a:lnTo>
                    <a:pt x="4109" y="82"/>
                  </a:lnTo>
                  <a:lnTo>
                    <a:pt x="4027" y="204"/>
                  </a:lnTo>
                  <a:lnTo>
                    <a:pt x="3905" y="407"/>
                  </a:lnTo>
                  <a:lnTo>
                    <a:pt x="3865" y="651"/>
                  </a:lnTo>
                  <a:lnTo>
                    <a:pt x="3417" y="3661"/>
                  </a:lnTo>
                  <a:lnTo>
                    <a:pt x="3499" y="2888"/>
                  </a:lnTo>
                  <a:lnTo>
                    <a:pt x="3458" y="2075"/>
                  </a:lnTo>
                  <a:lnTo>
                    <a:pt x="3336" y="1302"/>
                  </a:lnTo>
                  <a:lnTo>
                    <a:pt x="3092" y="529"/>
                  </a:lnTo>
                  <a:lnTo>
                    <a:pt x="3010" y="366"/>
                  </a:lnTo>
                  <a:lnTo>
                    <a:pt x="2970" y="285"/>
                  </a:lnTo>
                  <a:lnTo>
                    <a:pt x="2888" y="244"/>
                  </a:lnTo>
                  <a:lnTo>
                    <a:pt x="2766" y="204"/>
                  </a:lnTo>
                  <a:lnTo>
                    <a:pt x="2685" y="244"/>
                  </a:lnTo>
                  <a:lnTo>
                    <a:pt x="2604" y="285"/>
                  </a:lnTo>
                  <a:lnTo>
                    <a:pt x="2522" y="366"/>
                  </a:lnTo>
                  <a:lnTo>
                    <a:pt x="2441" y="570"/>
                  </a:lnTo>
                  <a:lnTo>
                    <a:pt x="2441" y="773"/>
                  </a:lnTo>
                  <a:lnTo>
                    <a:pt x="2075" y="3417"/>
                  </a:lnTo>
                  <a:lnTo>
                    <a:pt x="2116" y="2644"/>
                  </a:lnTo>
                  <a:lnTo>
                    <a:pt x="2075" y="1912"/>
                  </a:lnTo>
                  <a:lnTo>
                    <a:pt x="1994" y="1180"/>
                  </a:lnTo>
                  <a:lnTo>
                    <a:pt x="1872" y="448"/>
                  </a:lnTo>
                  <a:lnTo>
                    <a:pt x="1790" y="244"/>
                  </a:lnTo>
                  <a:lnTo>
                    <a:pt x="1750" y="163"/>
                  </a:lnTo>
                  <a:lnTo>
                    <a:pt x="1668" y="122"/>
                  </a:lnTo>
                  <a:lnTo>
                    <a:pt x="1546" y="163"/>
                  </a:lnTo>
                  <a:lnTo>
                    <a:pt x="1465" y="204"/>
                  </a:lnTo>
                  <a:lnTo>
                    <a:pt x="1383" y="326"/>
                  </a:lnTo>
                  <a:lnTo>
                    <a:pt x="1343" y="448"/>
                  </a:lnTo>
                  <a:lnTo>
                    <a:pt x="1017" y="1302"/>
                  </a:lnTo>
                  <a:lnTo>
                    <a:pt x="773" y="2197"/>
                  </a:lnTo>
                  <a:lnTo>
                    <a:pt x="529" y="3132"/>
                  </a:lnTo>
                  <a:lnTo>
                    <a:pt x="367" y="4027"/>
                  </a:lnTo>
                  <a:lnTo>
                    <a:pt x="204" y="4963"/>
                  </a:lnTo>
                  <a:lnTo>
                    <a:pt x="82" y="5898"/>
                  </a:lnTo>
                  <a:lnTo>
                    <a:pt x="41" y="6834"/>
                  </a:lnTo>
                  <a:lnTo>
                    <a:pt x="0" y="7769"/>
                  </a:lnTo>
                  <a:lnTo>
                    <a:pt x="611" y="8013"/>
                  </a:lnTo>
                  <a:lnTo>
                    <a:pt x="1221" y="8176"/>
                  </a:lnTo>
                  <a:lnTo>
                    <a:pt x="1872" y="8298"/>
                  </a:lnTo>
                  <a:lnTo>
                    <a:pt x="4638" y="8298"/>
                  </a:lnTo>
                  <a:lnTo>
                    <a:pt x="4882" y="8257"/>
                  </a:lnTo>
                  <a:lnTo>
                    <a:pt x="5004" y="8257"/>
                  </a:lnTo>
                  <a:lnTo>
                    <a:pt x="5410" y="6427"/>
                  </a:lnTo>
                  <a:lnTo>
                    <a:pt x="5614" y="5491"/>
                  </a:lnTo>
                  <a:lnTo>
                    <a:pt x="5817" y="4597"/>
                  </a:lnTo>
                  <a:lnTo>
                    <a:pt x="5939" y="3702"/>
                  </a:lnTo>
                  <a:lnTo>
                    <a:pt x="6021" y="2766"/>
                  </a:lnTo>
                  <a:lnTo>
                    <a:pt x="6102" y="976"/>
                  </a:lnTo>
                  <a:lnTo>
                    <a:pt x="6143" y="732"/>
                  </a:lnTo>
                  <a:lnTo>
                    <a:pt x="6102" y="488"/>
                  </a:lnTo>
                  <a:lnTo>
                    <a:pt x="6021" y="366"/>
                  </a:lnTo>
                  <a:lnTo>
                    <a:pt x="5939" y="244"/>
                  </a:lnTo>
                  <a:lnTo>
                    <a:pt x="5858" y="204"/>
                  </a:lnTo>
                  <a:lnTo>
                    <a:pt x="5736" y="163"/>
                  </a:lnTo>
                  <a:lnTo>
                    <a:pt x="5654" y="163"/>
                  </a:lnTo>
                  <a:lnTo>
                    <a:pt x="5573" y="204"/>
                  </a:lnTo>
                  <a:lnTo>
                    <a:pt x="5451" y="326"/>
                  </a:lnTo>
                  <a:lnTo>
                    <a:pt x="5329" y="488"/>
                  </a:lnTo>
                  <a:lnTo>
                    <a:pt x="5248" y="732"/>
                  </a:lnTo>
                  <a:lnTo>
                    <a:pt x="5166" y="1220"/>
                  </a:lnTo>
                  <a:lnTo>
                    <a:pt x="5126" y="1587"/>
                  </a:lnTo>
                  <a:lnTo>
                    <a:pt x="4760" y="3539"/>
                  </a:lnTo>
                  <a:lnTo>
                    <a:pt x="4841" y="2766"/>
                  </a:lnTo>
                  <a:lnTo>
                    <a:pt x="4882" y="1993"/>
                  </a:lnTo>
                  <a:lnTo>
                    <a:pt x="4841" y="1220"/>
                  </a:lnTo>
                  <a:lnTo>
                    <a:pt x="4719" y="488"/>
                  </a:lnTo>
                  <a:lnTo>
                    <a:pt x="4678" y="326"/>
                  </a:lnTo>
                  <a:lnTo>
                    <a:pt x="4638" y="204"/>
                  </a:lnTo>
                  <a:lnTo>
                    <a:pt x="4556" y="82"/>
                  </a:lnTo>
                  <a:lnTo>
                    <a:pt x="4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5593290" y="2887110"/>
              <a:ext cx="376560" cy="506776"/>
            </a:xfrm>
            <a:custGeom>
              <a:avLst/>
              <a:gdLst/>
              <a:ahLst/>
              <a:cxnLst/>
              <a:rect l="l" t="t" r="r" b="b"/>
              <a:pathLst>
                <a:path w="6469" h="8706" extrusionOk="0">
                  <a:moveTo>
                    <a:pt x="4556" y="408"/>
                  </a:moveTo>
                  <a:lnTo>
                    <a:pt x="4638" y="530"/>
                  </a:lnTo>
                  <a:lnTo>
                    <a:pt x="4719" y="733"/>
                  </a:lnTo>
                  <a:lnTo>
                    <a:pt x="4760" y="977"/>
                  </a:lnTo>
                  <a:lnTo>
                    <a:pt x="4841" y="1506"/>
                  </a:lnTo>
                  <a:lnTo>
                    <a:pt x="4841" y="1872"/>
                  </a:lnTo>
                  <a:lnTo>
                    <a:pt x="4882" y="2319"/>
                  </a:lnTo>
                  <a:lnTo>
                    <a:pt x="4841" y="2767"/>
                  </a:lnTo>
                  <a:lnTo>
                    <a:pt x="4801" y="3255"/>
                  </a:lnTo>
                  <a:lnTo>
                    <a:pt x="4719" y="3702"/>
                  </a:lnTo>
                  <a:lnTo>
                    <a:pt x="4719" y="3784"/>
                  </a:lnTo>
                  <a:lnTo>
                    <a:pt x="4760" y="3865"/>
                  </a:lnTo>
                  <a:lnTo>
                    <a:pt x="4882" y="3946"/>
                  </a:lnTo>
                  <a:lnTo>
                    <a:pt x="4963" y="3946"/>
                  </a:lnTo>
                  <a:lnTo>
                    <a:pt x="5004" y="3906"/>
                  </a:lnTo>
                  <a:lnTo>
                    <a:pt x="5045" y="3865"/>
                  </a:lnTo>
                  <a:lnTo>
                    <a:pt x="5085" y="3784"/>
                  </a:lnTo>
                  <a:lnTo>
                    <a:pt x="5289" y="2807"/>
                  </a:lnTo>
                  <a:lnTo>
                    <a:pt x="5492" y="1791"/>
                  </a:lnTo>
                  <a:lnTo>
                    <a:pt x="5533" y="1262"/>
                  </a:lnTo>
                  <a:lnTo>
                    <a:pt x="5614" y="1018"/>
                  </a:lnTo>
                  <a:lnTo>
                    <a:pt x="5695" y="774"/>
                  </a:lnTo>
                  <a:lnTo>
                    <a:pt x="5736" y="652"/>
                  </a:lnTo>
                  <a:lnTo>
                    <a:pt x="5777" y="570"/>
                  </a:lnTo>
                  <a:lnTo>
                    <a:pt x="5899" y="570"/>
                  </a:lnTo>
                  <a:lnTo>
                    <a:pt x="5980" y="611"/>
                  </a:lnTo>
                  <a:lnTo>
                    <a:pt x="6062" y="692"/>
                  </a:lnTo>
                  <a:lnTo>
                    <a:pt x="6102" y="814"/>
                  </a:lnTo>
                  <a:lnTo>
                    <a:pt x="6102" y="1099"/>
                  </a:lnTo>
                  <a:lnTo>
                    <a:pt x="6062" y="1628"/>
                  </a:lnTo>
                  <a:lnTo>
                    <a:pt x="5980" y="2685"/>
                  </a:lnTo>
                  <a:lnTo>
                    <a:pt x="5939" y="3743"/>
                  </a:lnTo>
                  <a:lnTo>
                    <a:pt x="5777" y="4801"/>
                  </a:lnTo>
                  <a:lnTo>
                    <a:pt x="5573" y="5858"/>
                  </a:lnTo>
                  <a:lnTo>
                    <a:pt x="5085" y="7973"/>
                  </a:lnTo>
                  <a:lnTo>
                    <a:pt x="5045" y="8095"/>
                  </a:lnTo>
                  <a:lnTo>
                    <a:pt x="5004" y="8217"/>
                  </a:lnTo>
                  <a:lnTo>
                    <a:pt x="5004" y="8299"/>
                  </a:lnTo>
                  <a:lnTo>
                    <a:pt x="4597" y="8339"/>
                  </a:lnTo>
                  <a:lnTo>
                    <a:pt x="2523" y="8339"/>
                  </a:lnTo>
                  <a:lnTo>
                    <a:pt x="1913" y="8299"/>
                  </a:lnTo>
                  <a:lnTo>
                    <a:pt x="1384" y="8177"/>
                  </a:lnTo>
                  <a:lnTo>
                    <a:pt x="814" y="8014"/>
                  </a:lnTo>
                  <a:lnTo>
                    <a:pt x="371" y="7843"/>
                  </a:lnTo>
                  <a:lnTo>
                    <a:pt x="371" y="7843"/>
                  </a:lnTo>
                  <a:lnTo>
                    <a:pt x="408" y="6631"/>
                  </a:lnTo>
                  <a:lnTo>
                    <a:pt x="530" y="5248"/>
                  </a:lnTo>
                  <a:lnTo>
                    <a:pt x="774" y="3906"/>
                  </a:lnTo>
                  <a:lnTo>
                    <a:pt x="1058" y="2604"/>
                  </a:lnTo>
                  <a:lnTo>
                    <a:pt x="1465" y="1343"/>
                  </a:lnTo>
                  <a:lnTo>
                    <a:pt x="1546" y="1018"/>
                  </a:lnTo>
                  <a:lnTo>
                    <a:pt x="1668" y="692"/>
                  </a:lnTo>
                  <a:lnTo>
                    <a:pt x="1750" y="570"/>
                  </a:lnTo>
                  <a:lnTo>
                    <a:pt x="1791" y="530"/>
                  </a:lnTo>
                  <a:lnTo>
                    <a:pt x="1831" y="570"/>
                  </a:lnTo>
                  <a:lnTo>
                    <a:pt x="1872" y="733"/>
                  </a:lnTo>
                  <a:lnTo>
                    <a:pt x="1872" y="855"/>
                  </a:lnTo>
                  <a:lnTo>
                    <a:pt x="1994" y="1547"/>
                  </a:lnTo>
                  <a:lnTo>
                    <a:pt x="2075" y="2238"/>
                  </a:lnTo>
                  <a:lnTo>
                    <a:pt x="2075" y="2930"/>
                  </a:lnTo>
                  <a:lnTo>
                    <a:pt x="2075" y="3621"/>
                  </a:lnTo>
                  <a:lnTo>
                    <a:pt x="2075" y="3702"/>
                  </a:lnTo>
                  <a:lnTo>
                    <a:pt x="2116" y="3743"/>
                  </a:lnTo>
                  <a:lnTo>
                    <a:pt x="2197" y="3784"/>
                  </a:lnTo>
                  <a:lnTo>
                    <a:pt x="2238" y="3784"/>
                  </a:lnTo>
                  <a:lnTo>
                    <a:pt x="2360" y="3743"/>
                  </a:lnTo>
                  <a:lnTo>
                    <a:pt x="2401" y="3702"/>
                  </a:lnTo>
                  <a:lnTo>
                    <a:pt x="2441" y="3621"/>
                  </a:lnTo>
                  <a:lnTo>
                    <a:pt x="2645" y="1953"/>
                  </a:lnTo>
                  <a:lnTo>
                    <a:pt x="2767" y="1140"/>
                  </a:lnTo>
                  <a:lnTo>
                    <a:pt x="2767" y="977"/>
                  </a:lnTo>
                  <a:lnTo>
                    <a:pt x="2807" y="774"/>
                  </a:lnTo>
                  <a:lnTo>
                    <a:pt x="2848" y="692"/>
                  </a:lnTo>
                  <a:lnTo>
                    <a:pt x="2929" y="652"/>
                  </a:lnTo>
                  <a:lnTo>
                    <a:pt x="3011" y="652"/>
                  </a:lnTo>
                  <a:lnTo>
                    <a:pt x="3051" y="692"/>
                  </a:lnTo>
                  <a:lnTo>
                    <a:pt x="3092" y="774"/>
                  </a:lnTo>
                  <a:lnTo>
                    <a:pt x="3214" y="1140"/>
                  </a:lnTo>
                  <a:lnTo>
                    <a:pt x="3296" y="1547"/>
                  </a:lnTo>
                  <a:lnTo>
                    <a:pt x="3377" y="1913"/>
                  </a:lnTo>
                  <a:lnTo>
                    <a:pt x="3418" y="2319"/>
                  </a:lnTo>
                  <a:lnTo>
                    <a:pt x="3458" y="3092"/>
                  </a:lnTo>
                  <a:lnTo>
                    <a:pt x="3421" y="3803"/>
                  </a:lnTo>
                  <a:lnTo>
                    <a:pt x="3418" y="3824"/>
                  </a:lnTo>
                  <a:lnTo>
                    <a:pt x="3420" y="3825"/>
                  </a:lnTo>
                  <a:lnTo>
                    <a:pt x="3420" y="3825"/>
                  </a:lnTo>
                  <a:lnTo>
                    <a:pt x="3418" y="3865"/>
                  </a:lnTo>
                  <a:lnTo>
                    <a:pt x="3418" y="3946"/>
                  </a:lnTo>
                  <a:lnTo>
                    <a:pt x="3458" y="3987"/>
                  </a:lnTo>
                  <a:lnTo>
                    <a:pt x="3580" y="4068"/>
                  </a:lnTo>
                  <a:lnTo>
                    <a:pt x="3702" y="4028"/>
                  </a:lnTo>
                  <a:lnTo>
                    <a:pt x="3743" y="3987"/>
                  </a:lnTo>
                  <a:lnTo>
                    <a:pt x="3784" y="3946"/>
                  </a:lnTo>
                  <a:lnTo>
                    <a:pt x="4028" y="2116"/>
                  </a:lnTo>
                  <a:lnTo>
                    <a:pt x="4190" y="1180"/>
                  </a:lnTo>
                  <a:lnTo>
                    <a:pt x="4231" y="733"/>
                  </a:lnTo>
                  <a:lnTo>
                    <a:pt x="4312" y="530"/>
                  </a:lnTo>
                  <a:lnTo>
                    <a:pt x="4353" y="448"/>
                  </a:lnTo>
                  <a:lnTo>
                    <a:pt x="4434" y="408"/>
                  </a:lnTo>
                  <a:close/>
                  <a:moveTo>
                    <a:pt x="4434" y="1"/>
                  </a:moveTo>
                  <a:lnTo>
                    <a:pt x="4312" y="42"/>
                  </a:lnTo>
                  <a:lnTo>
                    <a:pt x="4150" y="123"/>
                  </a:lnTo>
                  <a:lnTo>
                    <a:pt x="4028" y="286"/>
                  </a:lnTo>
                  <a:lnTo>
                    <a:pt x="3906" y="489"/>
                  </a:lnTo>
                  <a:lnTo>
                    <a:pt x="3865" y="733"/>
                  </a:lnTo>
                  <a:lnTo>
                    <a:pt x="3824" y="977"/>
                  </a:lnTo>
                  <a:lnTo>
                    <a:pt x="3784" y="1424"/>
                  </a:lnTo>
                  <a:lnTo>
                    <a:pt x="3726" y="1800"/>
                  </a:lnTo>
                  <a:lnTo>
                    <a:pt x="3621" y="1343"/>
                  </a:lnTo>
                  <a:lnTo>
                    <a:pt x="3499" y="855"/>
                  </a:lnTo>
                  <a:lnTo>
                    <a:pt x="3418" y="692"/>
                  </a:lnTo>
                  <a:lnTo>
                    <a:pt x="3377" y="489"/>
                  </a:lnTo>
                  <a:lnTo>
                    <a:pt x="3255" y="367"/>
                  </a:lnTo>
                  <a:lnTo>
                    <a:pt x="3092" y="245"/>
                  </a:lnTo>
                  <a:lnTo>
                    <a:pt x="2848" y="245"/>
                  </a:lnTo>
                  <a:lnTo>
                    <a:pt x="2685" y="286"/>
                  </a:lnTo>
                  <a:lnTo>
                    <a:pt x="2563" y="448"/>
                  </a:lnTo>
                  <a:lnTo>
                    <a:pt x="2482" y="611"/>
                  </a:lnTo>
                  <a:lnTo>
                    <a:pt x="2441" y="814"/>
                  </a:lnTo>
                  <a:lnTo>
                    <a:pt x="2401" y="1058"/>
                  </a:lnTo>
                  <a:lnTo>
                    <a:pt x="2360" y="1424"/>
                  </a:lnTo>
                  <a:lnTo>
                    <a:pt x="2359" y="1435"/>
                  </a:lnTo>
                  <a:lnTo>
                    <a:pt x="2319" y="1140"/>
                  </a:lnTo>
                  <a:lnTo>
                    <a:pt x="2238" y="652"/>
                  </a:lnTo>
                  <a:lnTo>
                    <a:pt x="2157" y="408"/>
                  </a:lnTo>
                  <a:lnTo>
                    <a:pt x="2075" y="326"/>
                  </a:lnTo>
                  <a:lnTo>
                    <a:pt x="1994" y="245"/>
                  </a:lnTo>
                  <a:lnTo>
                    <a:pt x="1913" y="164"/>
                  </a:lnTo>
                  <a:lnTo>
                    <a:pt x="1668" y="164"/>
                  </a:lnTo>
                  <a:lnTo>
                    <a:pt x="1506" y="286"/>
                  </a:lnTo>
                  <a:lnTo>
                    <a:pt x="1384" y="448"/>
                  </a:lnTo>
                  <a:lnTo>
                    <a:pt x="1262" y="692"/>
                  </a:lnTo>
                  <a:lnTo>
                    <a:pt x="1180" y="977"/>
                  </a:lnTo>
                  <a:lnTo>
                    <a:pt x="1018" y="1547"/>
                  </a:lnTo>
                  <a:lnTo>
                    <a:pt x="652" y="2767"/>
                  </a:lnTo>
                  <a:lnTo>
                    <a:pt x="367" y="3946"/>
                  </a:lnTo>
                  <a:lnTo>
                    <a:pt x="163" y="5167"/>
                  </a:lnTo>
                  <a:lnTo>
                    <a:pt x="41" y="6590"/>
                  </a:lnTo>
                  <a:lnTo>
                    <a:pt x="3" y="7890"/>
                  </a:lnTo>
                  <a:lnTo>
                    <a:pt x="3" y="7890"/>
                  </a:lnTo>
                  <a:lnTo>
                    <a:pt x="1" y="7892"/>
                  </a:lnTo>
                  <a:lnTo>
                    <a:pt x="1" y="7973"/>
                  </a:lnTo>
                  <a:lnTo>
                    <a:pt x="1" y="8055"/>
                  </a:lnTo>
                  <a:lnTo>
                    <a:pt x="41" y="8095"/>
                  </a:lnTo>
                  <a:lnTo>
                    <a:pt x="41" y="8095"/>
                  </a:lnTo>
                  <a:lnTo>
                    <a:pt x="41" y="8095"/>
                  </a:lnTo>
                  <a:lnTo>
                    <a:pt x="82" y="8136"/>
                  </a:lnTo>
                  <a:lnTo>
                    <a:pt x="148" y="8161"/>
                  </a:lnTo>
                  <a:lnTo>
                    <a:pt x="148" y="8161"/>
                  </a:lnTo>
                  <a:lnTo>
                    <a:pt x="163" y="8177"/>
                  </a:lnTo>
                  <a:lnTo>
                    <a:pt x="174" y="8171"/>
                  </a:lnTo>
                  <a:lnTo>
                    <a:pt x="174" y="8171"/>
                  </a:lnTo>
                  <a:lnTo>
                    <a:pt x="611" y="8339"/>
                  </a:lnTo>
                  <a:lnTo>
                    <a:pt x="1140" y="8502"/>
                  </a:lnTo>
                  <a:lnTo>
                    <a:pt x="1668" y="8624"/>
                  </a:lnTo>
                  <a:lnTo>
                    <a:pt x="2197" y="8706"/>
                  </a:lnTo>
                  <a:lnTo>
                    <a:pt x="4841" y="8706"/>
                  </a:lnTo>
                  <a:lnTo>
                    <a:pt x="5045" y="8665"/>
                  </a:lnTo>
                  <a:lnTo>
                    <a:pt x="5248" y="8624"/>
                  </a:lnTo>
                  <a:lnTo>
                    <a:pt x="5289" y="8543"/>
                  </a:lnTo>
                  <a:lnTo>
                    <a:pt x="5329" y="8461"/>
                  </a:lnTo>
                  <a:lnTo>
                    <a:pt x="5655" y="7241"/>
                  </a:lnTo>
                  <a:lnTo>
                    <a:pt x="5899" y="6062"/>
                  </a:lnTo>
                  <a:lnTo>
                    <a:pt x="6143" y="4882"/>
                  </a:lnTo>
                  <a:lnTo>
                    <a:pt x="6306" y="3702"/>
                  </a:lnTo>
                  <a:lnTo>
                    <a:pt x="6387" y="2482"/>
                  </a:lnTo>
                  <a:lnTo>
                    <a:pt x="6468" y="1262"/>
                  </a:lnTo>
                  <a:lnTo>
                    <a:pt x="6468" y="1018"/>
                  </a:lnTo>
                  <a:lnTo>
                    <a:pt x="6468" y="774"/>
                  </a:lnTo>
                  <a:lnTo>
                    <a:pt x="6387" y="530"/>
                  </a:lnTo>
                  <a:lnTo>
                    <a:pt x="6346" y="448"/>
                  </a:lnTo>
                  <a:lnTo>
                    <a:pt x="6265" y="326"/>
                  </a:lnTo>
                  <a:lnTo>
                    <a:pt x="6102" y="245"/>
                  </a:lnTo>
                  <a:lnTo>
                    <a:pt x="5980" y="204"/>
                  </a:lnTo>
                  <a:lnTo>
                    <a:pt x="5817" y="164"/>
                  </a:lnTo>
                  <a:lnTo>
                    <a:pt x="5655" y="245"/>
                  </a:lnTo>
                  <a:lnTo>
                    <a:pt x="5533" y="326"/>
                  </a:lnTo>
                  <a:lnTo>
                    <a:pt x="5411" y="448"/>
                  </a:lnTo>
                  <a:lnTo>
                    <a:pt x="5329" y="611"/>
                  </a:lnTo>
                  <a:lnTo>
                    <a:pt x="5289" y="774"/>
                  </a:lnTo>
                  <a:lnTo>
                    <a:pt x="5207" y="1099"/>
                  </a:lnTo>
                  <a:lnTo>
                    <a:pt x="5186" y="1270"/>
                  </a:lnTo>
                  <a:lnTo>
                    <a:pt x="5167" y="1018"/>
                  </a:lnTo>
                  <a:lnTo>
                    <a:pt x="5045" y="530"/>
                  </a:lnTo>
                  <a:lnTo>
                    <a:pt x="4963" y="326"/>
                  </a:lnTo>
                  <a:lnTo>
                    <a:pt x="4882" y="164"/>
                  </a:lnTo>
                  <a:lnTo>
                    <a:pt x="4760" y="82"/>
                  </a:lnTo>
                  <a:lnTo>
                    <a:pt x="45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7229398" y="2150754"/>
              <a:ext cx="350541" cy="528081"/>
            </a:xfrm>
            <a:custGeom>
              <a:avLst/>
              <a:gdLst/>
              <a:ahLst/>
              <a:cxnLst/>
              <a:rect l="l" t="t" r="r" b="b"/>
              <a:pathLst>
                <a:path w="6022" h="9072" extrusionOk="0">
                  <a:moveTo>
                    <a:pt x="4069" y="1"/>
                  </a:moveTo>
                  <a:lnTo>
                    <a:pt x="3987" y="41"/>
                  </a:lnTo>
                  <a:lnTo>
                    <a:pt x="3906" y="82"/>
                  </a:lnTo>
                  <a:lnTo>
                    <a:pt x="3825" y="245"/>
                  </a:lnTo>
                  <a:lnTo>
                    <a:pt x="3784" y="448"/>
                  </a:lnTo>
                  <a:lnTo>
                    <a:pt x="3825" y="692"/>
                  </a:lnTo>
                  <a:lnTo>
                    <a:pt x="3906" y="1180"/>
                  </a:lnTo>
                  <a:lnTo>
                    <a:pt x="3947" y="1546"/>
                  </a:lnTo>
                  <a:lnTo>
                    <a:pt x="4231" y="3539"/>
                  </a:lnTo>
                  <a:lnTo>
                    <a:pt x="4109" y="2767"/>
                  </a:lnTo>
                  <a:lnTo>
                    <a:pt x="3865" y="2034"/>
                  </a:lnTo>
                  <a:lnTo>
                    <a:pt x="3580" y="1302"/>
                  </a:lnTo>
                  <a:lnTo>
                    <a:pt x="3214" y="611"/>
                  </a:lnTo>
                  <a:lnTo>
                    <a:pt x="3133" y="489"/>
                  </a:lnTo>
                  <a:lnTo>
                    <a:pt x="3052" y="367"/>
                  </a:lnTo>
                  <a:lnTo>
                    <a:pt x="2930" y="285"/>
                  </a:lnTo>
                  <a:lnTo>
                    <a:pt x="2686" y="285"/>
                  </a:lnTo>
                  <a:lnTo>
                    <a:pt x="2564" y="367"/>
                  </a:lnTo>
                  <a:lnTo>
                    <a:pt x="2482" y="448"/>
                  </a:lnTo>
                  <a:lnTo>
                    <a:pt x="2442" y="570"/>
                  </a:lnTo>
                  <a:lnTo>
                    <a:pt x="2442" y="814"/>
                  </a:lnTo>
                  <a:lnTo>
                    <a:pt x="2482" y="1058"/>
                  </a:lnTo>
                  <a:lnTo>
                    <a:pt x="3052" y="4068"/>
                  </a:lnTo>
                  <a:lnTo>
                    <a:pt x="2808" y="3295"/>
                  </a:lnTo>
                  <a:lnTo>
                    <a:pt x="2523" y="2563"/>
                  </a:lnTo>
                  <a:lnTo>
                    <a:pt x="2157" y="1872"/>
                  </a:lnTo>
                  <a:lnTo>
                    <a:pt x="1709" y="1221"/>
                  </a:lnTo>
                  <a:lnTo>
                    <a:pt x="1547" y="1058"/>
                  </a:lnTo>
                  <a:lnTo>
                    <a:pt x="1465" y="1017"/>
                  </a:lnTo>
                  <a:lnTo>
                    <a:pt x="1384" y="977"/>
                  </a:lnTo>
                  <a:lnTo>
                    <a:pt x="1303" y="1017"/>
                  </a:lnTo>
                  <a:lnTo>
                    <a:pt x="1221" y="1058"/>
                  </a:lnTo>
                  <a:lnTo>
                    <a:pt x="1140" y="1139"/>
                  </a:lnTo>
                  <a:lnTo>
                    <a:pt x="1099" y="1262"/>
                  </a:lnTo>
                  <a:lnTo>
                    <a:pt x="1099" y="1465"/>
                  </a:lnTo>
                  <a:lnTo>
                    <a:pt x="1140" y="1628"/>
                  </a:lnTo>
                  <a:lnTo>
                    <a:pt x="1669" y="4272"/>
                  </a:lnTo>
                  <a:lnTo>
                    <a:pt x="1465" y="3539"/>
                  </a:lnTo>
                  <a:lnTo>
                    <a:pt x="1181" y="2848"/>
                  </a:lnTo>
                  <a:lnTo>
                    <a:pt x="855" y="2156"/>
                  </a:lnTo>
                  <a:lnTo>
                    <a:pt x="489" y="1506"/>
                  </a:lnTo>
                  <a:lnTo>
                    <a:pt x="367" y="1384"/>
                  </a:lnTo>
                  <a:lnTo>
                    <a:pt x="286" y="1302"/>
                  </a:lnTo>
                  <a:lnTo>
                    <a:pt x="204" y="1302"/>
                  </a:lnTo>
                  <a:lnTo>
                    <a:pt x="123" y="1343"/>
                  </a:lnTo>
                  <a:lnTo>
                    <a:pt x="42" y="1424"/>
                  </a:lnTo>
                  <a:lnTo>
                    <a:pt x="1" y="1546"/>
                  </a:lnTo>
                  <a:lnTo>
                    <a:pt x="1" y="1668"/>
                  </a:lnTo>
                  <a:lnTo>
                    <a:pt x="1" y="2645"/>
                  </a:lnTo>
                  <a:lnTo>
                    <a:pt x="42" y="3580"/>
                  </a:lnTo>
                  <a:lnTo>
                    <a:pt x="123" y="4516"/>
                  </a:lnTo>
                  <a:lnTo>
                    <a:pt x="245" y="5410"/>
                  </a:lnTo>
                  <a:lnTo>
                    <a:pt x="408" y="6346"/>
                  </a:lnTo>
                  <a:lnTo>
                    <a:pt x="611" y="7282"/>
                  </a:lnTo>
                  <a:lnTo>
                    <a:pt x="855" y="8176"/>
                  </a:lnTo>
                  <a:lnTo>
                    <a:pt x="1140" y="9071"/>
                  </a:lnTo>
                  <a:lnTo>
                    <a:pt x="1791" y="9071"/>
                  </a:lnTo>
                  <a:lnTo>
                    <a:pt x="2442" y="9031"/>
                  </a:lnTo>
                  <a:lnTo>
                    <a:pt x="3052" y="8949"/>
                  </a:lnTo>
                  <a:lnTo>
                    <a:pt x="3662" y="8746"/>
                  </a:lnTo>
                  <a:lnTo>
                    <a:pt x="4923" y="8339"/>
                  </a:lnTo>
                  <a:lnTo>
                    <a:pt x="5696" y="8054"/>
                  </a:lnTo>
                  <a:lnTo>
                    <a:pt x="5899" y="7932"/>
                  </a:lnTo>
                  <a:lnTo>
                    <a:pt x="6021" y="7892"/>
                  </a:lnTo>
                  <a:lnTo>
                    <a:pt x="5818" y="6021"/>
                  </a:lnTo>
                  <a:lnTo>
                    <a:pt x="5696" y="5085"/>
                  </a:lnTo>
                  <a:lnTo>
                    <a:pt x="5574" y="4150"/>
                  </a:lnTo>
                  <a:lnTo>
                    <a:pt x="5411" y="3255"/>
                  </a:lnTo>
                  <a:lnTo>
                    <a:pt x="5167" y="2400"/>
                  </a:lnTo>
                  <a:lnTo>
                    <a:pt x="4679" y="651"/>
                  </a:lnTo>
                  <a:lnTo>
                    <a:pt x="4597" y="407"/>
                  </a:lnTo>
                  <a:lnTo>
                    <a:pt x="4516" y="163"/>
                  </a:lnTo>
                  <a:lnTo>
                    <a:pt x="4394" y="82"/>
                  </a:lnTo>
                  <a:lnTo>
                    <a:pt x="4313" y="41"/>
                  </a:lnTo>
                  <a:lnTo>
                    <a:pt x="4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7217582" y="2138937"/>
              <a:ext cx="371787" cy="551714"/>
            </a:xfrm>
            <a:custGeom>
              <a:avLst/>
              <a:gdLst/>
              <a:ahLst/>
              <a:cxnLst/>
              <a:rect l="l" t="t" r="r" b="b"/>
              <a:pathLst>
                <a:path w="6387" h="9478" extrusionOk="0">
                  <a:moveTo>
                    <a:pt x="4353" y="366"/>
                  </a:moveTo>
                  <a:lnTo>
                    <a:pt x="4475" y="407"/>
                  </a:lnTo>
                  <a:lnTo>
                    <a:pt x="4597" y="529"/>
                  </a:lnTo>
                  <a:lnTo>
                    <a:pt x="4678" y="732"/>
                  </a:lnTo>
                  <a:lnTo>
                    <a:pt x="4760" y="1017"/>
                  </a:lnTo>
                  <a:lnTo>
                    <a:pt x="4882" y="1465"/>
                  </a:lnTo>
                  <a:lnTo>
                    <a:pt x="5166" y="2522"/>
                  </a:lnTo>
                  <a:lnTo>
                    <a:pt x="5411" y="3539"/>
                  </a:lnTo>
                  <a:lnTo>
                    <a:pt x="5614" y="4597"/>
                  </a:lnTo>
                  <a:lnTo>
                    <a:pt x="5777" y="5613"/>
                  </a:lnTo>
                  <a:lnTo>
                    <a:pt x="5980" y="7729"/>
                  </a:lnTo>
                  <a:lnTo>
                    <a:pt x="5980" y="7932"/>
                  </a:lnTo>
                  <a:lnTo>
                    <a:pt x="6021" y="7973"/>
                  </a:lnTo>
                  <a:lnTo>
                    <a:pt x="6041" y="7973"/>
                  </a:lnTo>
                  <a:lnTo>
                    <a:pt x="5980" y="8013"/>
                  </a:lnTo>
                  <a:lnTo>
                    <a:pt x="5614" y="8135"/>
                  </a:lnTo>
                  <a:lnTo>
                    <a:pt x="4556" y="8542"/>
                  </a:lnTo>
                  <a:lnTo>
                    <a:pt x="3661" y="8827"/>
                  </a:lnTo>
                  <a:lnTo>
                    <a:pt x="3092" y="8990"/>
                  </a:lnTo>
                  <a:lnTo>
                    <a:pt x="2523" y="9071"/>
                  </a:lnTo>
                  <a:lnTo>
                    <a:pt x="1953" y="9112"/>
                  </a:lnTo>
                  <a:lnTo>
                    <a:pt x="1512" y="9082"/>
                  </a:lnTo>
                  <a:lnTo>
                    <a:pt x="1512" y="9082"/>
                  </a:lnTo>
                  <a:lnTo>
                    <a:pt x="1140" y="7891"/>
                  </a:lnTo>
                  <a:lnTo>
                    <a:pt x="814" y="6549"/>
                  </a:lnTo>
                  <a:lnTo>
                    <a:pt x="570" y="5207"/>
                  </a:lnTo>
                  <a:lnTo>
                    <a:pt x="448" y="3864"/>
                  </a:lnTo>
                  <a:lnTo>
                    <a:pt x="367" y="2481"/>
                  </a:lnTo>
                  <a:lnTo>
                    <a:pt x="367" y="2156"/>
                  </a:lnTo>
                  <a:lnTo>
                    <a:pt x="407" y="1831"/>
                  </a:lnTo>
                  <a:lnTo>
                    <a:pt x="407" y="1749"/>
                  </a:lnTo>
                  <a:lnTo>
                    <a:pt x="448" y="1749"/>
                  </a:lnTo>
                  <a:lnTo>
                    <a:pt x="529" y="1831"/>
                  </a:lnTo>
                  <a:lnTo>
                    <a:pt x="692" y="2075"/>
                  </a:lnTo>
                  <a:lnTo>
                    <a:pt x="977" y="2644"/>
                  </a:lnTo>
                  <a:lnTo>
                    <a:pt x="1262" y="3254"/>
                  </a:lnTo>
                  <a:lnTo>
                    <a:pt x="1506" y="3864"/>
                  </a:lnTo>
                  <a:lnTo>
                    <a:pt x="1709" y="4515"/>
                  </a:lnTo>
                  <a:lnTo>
                    <a:pt x="1750" y="4597"/>
                  </a:lnTo>
                  <a:lnTo>
                    <a:pt x="1790" y="4637"/>
                  </a:lnTo>
                  <a:lnTo>
                    <a:pt x="1912" y="4637"/>
                  </a:lnTo>
                  <a:lnTo>
                    <a:pt x="1994" y="4597"/>
                  </a:lnTo>
                  <a:lnTo>
                    <a:pt x="2034" y="4556"/>
                  </a:lnTo>
                  <a:lnTo>
                    <a:pt x="2075" y="4475"/>
                  </a:lnTo>
                  <a:lnTo>
                    <a:pt x="2075" y="4393"/>
                  </a:lnTo>
                  <a:lnTo>
                    <a:pt x="1709" y="2725"/>
                  </a:lnTo>
                  <a:lnTo>
                    <a:pt x="1546" y="1871"/>
                  </a:lnTo>
                  <a:lnTo>
                    <a:pt x="1465" y="1668"/>
                  </a:lnTo>
                  <a:lnTo>
                    <a:pt x="1465" y="1587"/>
                  </a:lnTo>
                  <a:lnTo>
                    <a:pt x="1506" y="1465"/>
                  </a:lnTo>
                  <a:lnTo>
                    <a:pt x="1546" y="1424"/>
                  </a:lnTo>
                  <a:lnTo>
                    <a:pt x="1587" y="1383"/>
                  </a:lnTo>
                  <a:lnTo>
                    <a:pt x="1668" y="1424"/>
                  </a:lnTo>
                  <a:lnTo>
                    <a:pt x="1790" y="1587"/>
                  </a:lnTo>
                  <a:lnTo>
                    <a:pt x="2238" y="2197"/>
                  </a:lnTo>
                  <a:lnTo>
                    <a:pt x="2563" y="2888"/>
                  </a:lnTo>
                  <a:lnTo>
                    <a:pt x="2848" y="3580"/>
                  </a:lnTo>
                  <a:lnTo>
                    <a:pt x="3051" y="4312"/>
                  </a:lnTo>
                  <a:lnTo>
                    <a:pt x="3092" y="4393"/>
                  </a:lnTo>
                  <a:lnTo>
                    <a:pt x="3133" y="4434"/>
                  </a:lnTo>
                  <a:lnTo>
                    <a:pt x="3214" y="4475"/>
                  </a:lnTo>
                  <a:lnTo>
                    <a:pt x="3255" y="4434"/>
                  </a:lnTo>
                  <a:lnTo>
                    <a:pt x="3377" y="4393"/>
                  </a:lnTo>
                  <a:lnTo>
                    <a:pt x="3417" y="4312"/>
                  </a:lnTo>
                  <a:lnTo>
                    <a:pt x="3417" y="4230"/>
                  </a:lnTo>
                  <a:lnTo>
                    <a:pt x="3051" y="2359"/>
                  </a:lnTo>
                  <a:lnTo>
                    <a:pt x="2889" y="1465"/>
                  </a:lnTo>
                  <a:lnTo>
                    <a:pt x="2848" y="1261"/>
                  </a:lnTo>
                  <a:lnTo>
                    <a:pt x="2807" y="936"/>
                  </a:lnTo>
                  <a:lnTo>
                    <a:pt x="2848" y="814"/>
                  </a:lnTo>
                  <a:lnTo>
                    <a:pt x="2889" y="732"/>
                  </a:lnTo>
                  <a:lnTo>
                    <a:pt x="2970" y="651"/>
                  </a:lnTo>
                  <a:lnTo>
                    <a:pt x="3092" y="692"/>
                  </a:lnTo>
                  <a:lnTo>
                    <a:pt x="3133" y="732"/>
                  </a:lnTo>
                  <a:lnTo>
                    <a:pt x="3214" y="814"/>
                  </a:lnTo>
                  <a:lnTo>
                    <a:pt x="3295" y="976"/>
                  </a:lnTo>
                  <a:lnTo>
                    <a:pt x="3499" y="1342"/>
                  </a:lnTo>
                  <a:lnTo>
                    <a:pt x="3824" y="2115"/>
                  </a:lnTo>
                  <a:lnTo>
                    <a:pt x="4109" y="2929"/>
                  </a:lnTo>
                  <a:lnTo>
                    <a:pt x="4272" y="3783"/>
                  </a:lnTo>
                  <a:lnTo>
                    <a:pt x="4272" y="3864"/>
                  </a:lnTo>
                  <a:lnTo>
                    <a:pt x="4353" y="3905"/>
                  </a:lnTo>
                  <a:lnTo>
                    <a:pt x="4475" y="3905"/>
                  </a:lnTo>
                  <a:lnTo>
                    <a:pt x="4597" y="3824"/>
                  </a:lnTo>
                  <a:lnTo>
                    <a:pt x="4638" y="3742"/>
                  </a:lnTo>
                  <a:lnTo>
                    <a:pt x="4638" y="3661"/>
                  </a:lnTo>
                  <a:lnTo>
                    <a:pt x="4475" y="2644"/>
                  </a:lnTo>
                  <a:lnTo>
                    <a:pt x="4312" y="1627"/>
                  </a:lnTo>
                  <a:lnTo>
                    <a:pt x="4231" y="1139"/>
                  </a:lnTo>
                  <a:lnTo>
                    <a:pt x="4190" y="854"/>
                  </a:lnTo>
                  <a:lnTo>
                    <a:pt x="4190" y="610"/>
                  </a:lnTo>
                  <a:lnTo>
                    <a:pt x="4231" y="448"/>
                  </a:lnTo>
                  <a:lnTo>
                    <a:pt x="4353" y="366"/>
                  </a:lnTo>
                  <a:close/>
                  <a:moveTo>
                    <a:pt x="4312" y="0"/>
                  </a:moveTo>
                  <a:lnTo>
                    <a:pt x="4150" y="41"/>
                  </a:lnTo>
                  <a:lnTo>
                    <a:pt x="3987" y="122"/>
                  </a:lnTo>
                  <a:lnTo>
                    <a:pt x="3906" y="285"/>
                  </a:lnTo>
                  <a:lnTo>
                    <a:pt x="3824" y="448"/>
                  </a:lnTo>
                  <a:lnTo>
                    <a:pt x="3824" y="610"/>
                  </a:lnTo>
                  <a:lnTo>
                    <a:pt x="3824" y="773"/>
                  </a:lnTo>
                  <a:lnTo>
                    <a:pt x="3865" y="1139"/>
                  </a:lnTo>
                  <a:lnTo>
                    <a:pt x="3880" y="1263"/>
                  </a:lnTo>
                  <a:lnTo>
                    <a:pt x="3824" y="1139"/>
                  </a:lnTo>
                  <a:lnTo>
                    <a:pt x="3539" y="692"/>
                  </a:lnTo>
                  <a:lnTo>
                    <a:pt x="3417" y="529"/>
                  </a:lnTo>
                  <a:lnTo>
                    <a:pt x="3295" y="407"/>
                  </a:lnTo>
                  <a:lnTo>
                    <a:pt x="3133" y="326"/>
                  </a:lnTo>
                  <a:lnTo>
                    <a:pt x="2929" y="285"/>
                  </a:lnTo>
                  <a:lnTo>
                    <a:pt x="2807" y="326"/>
                  </a:lnTo>
                  <a:lnTo>
                    <a:pt x="2685" y="366"/>
                  </a:lnTo>
                  <a:lnTo>
                    <a:pt x="2604" y="448"/>
                  </a:lnTo>
                  <a:lnTo>
                    <a:pt x="2563" y="529"/>
                  </a:lnTo>
                  <a:lnTo>
                    <a:pt x="2482" y="732"/>
                  </a:lnTo>
                  <a:lnTo>
                    <a:pt x="2441" y="936"/>
                  </a:lnTo>
                  <a:lnTo>
                    <a:pt x="2482" y="1220"/>
                  </a:lnTo>
                  <a:lnTo>
                    <a:pt x="2523" y="1465"/>
                  </a:lnTo>
                  <a:lnTo>
                    <a:pt x="2604" y="1871"/>
                  </a:lnTo>
                  <a:lnTo>
                    <a:pt x="2668" y="2218"/>
                  </a:lnTo>
                  <a:lnTo>
                    <a:pt x="2668" y="2218"/>
                  </a:lnTo>
                  <a:lnTo>
                    <a:pt x="2523" y="1953"/>
                  </a:lnTo>
                  <a:lnTo>
                    <a:pt x="2238" y="1587"/>
                  </a:lnTo>
                  <a:lnTo>
                    <a:pt x="1994" y="1261"/>
                  </a:lnTo>
                  <a:lnTo>
                    <a:pt x="1831" y="1098"/>
                  </a:lnTo>
                  <a:lnTo>
                    <a:pt x="1668" y="1017"/>
                  </a:lnTo>
                  <a:lnTo>
                    <a:pt x="1506" y="1017"/>
                  </a:lnTo>
                  <a:lnTo>
                    <a:pt x="1343" y="1098"/>
                  </a:lnTo>
                  <a:lnTo>
                    <a:pt x="1221" y="1220"/>
                  </a:lnTo>
                  <a:lnTo>
                    <a:pt x="1140" y="1342"/>
                  </a:lnTo>
                  <a:lnTo>
                    <a:pt x="1099" y="1587"/>
                  </a:lnTo>
                  <a:lnTo>
                    <a:pt x="1140" y="1790"/>
                  </a:lnTo>
                  <a:lnTo>
                    <a:pt x="1221" y="2278"/>
                  </a:lnTo>
                  <a:lnTo>
                    <a:pt x="1224" y="2291"/>
                  </a:lnTo>
                  <a:lnTo>
                    <a:pt x="1180" y="2197"/>
                  </a:lnTo>
                  <a:lnTo>
                    <a:pt x="936" y="1749"/>
                  </a:lnTo>
                  <a:lnTo>
                    <a:pt x="773" y="1505"/>
                  </a:lnTo>
                  <a:lnTo>
                    <a:pt x="692" y="1424"/>
                  </a:lnTo>
                  <a:lnTo>
                    <a:pt x="611" y="1383"/>
                  </a:lnTo>
                  <a:lnTo>
                    <a:pt x="489" y="1342"/>
                  </a:lnTo>
                  <a:lnTo>
                    <a:pt x="407" y="1342"/>
                  </a:lnTo>
                  <a:lnTo>
                    <a:pt x="245" y="1383"/>
                  </a:lnTo>
                  <a:lnTo>
                    <a:pt x="123" y="1505"/>
                  </a:lnTo>
                  <a:lnTo>
                    <a:pt x="41" y="1668"/>
                  </a:lnTo>
                  <a:lnTo>
                    <a:pt x="1" y="1953"/>
                  </a:lnTo>
                  <a:lnTo>
                    <a:pt x="1" y="2237"/>
                  </a:lnTo>
                  <a:lnTo>
                    <a:pt x="1" y="2807"/>
                  </a:lnTo>
                  <a:lnTo>
                    <a:pt x="82" y="4068"/>
                  </a:lnTo>
                  <a:lnTo>
                    <a:pt x="204" y="5288"/>
                  </a:lnTo>
                  <a:lnTo>
                    <a:pt x="407" y="6549"/>
                  </a:lnTo>
                  <a:lnTo>
                    <a:pt x="570" y="7241"/>
                  </a:lnTo>
                  <a:lnTo>
                    <a:pt x="733" y="7932"/>
                  </a:lnTo>
                  <a:lnTo>
                    <a:pt x="1180" y="9315"/>
                  </a:lnTo>
                  <a:lnTo>
                    <a:pt x="1221" y="9396"/>
                  </a:lnTo>
                  <a:lnTo>
                    <a:pt x="1262" y="9437"/>
                  </a:lnTo>
                  <a:lnTo>
                    <a:pt x="1343" y="9437"/>
                  </a:lnTo>
                  <a:lnTo>
                    <a:pt x="1912" y="9478"/>
                  </a:lnTo>
                  <a:lnTo>
                    <a:pt x="2523" y="9437"/>
                  </a:lnTo>
                  <a:lnTo>
                    <a:pt x="3092" y="9356"/>
                  </a:lnTo>
                  <a:lnTo>
                    <a:pt x="3661" y="9234"/>
                  </a:lnTo>
                  <a:lnTo>
                    <a:pt x="4638" y="8908"/>
                  </a:lnTo>
                  <a:lnTo>
                    <a:pt x="5817" y="8461"/>
                  </a:lnTo>
                  <a:lnTo>
                    <a:pt x="6021" y="8379"/>
                  </a:lnTo>
                  <a:lnTo>
                    <a:pt x="6224" y="8298"/>
                  </a:lnTo>
                  <a:lnTo>
                    <a:pt x="6346" y="8176"/>
                  </a:lnTo>
                  <a:lnTo>
                    <a:pt x="6387" y="8095"/>
                  </a:lnTo>
                  <a:lnTo>
                    <a:pt x="6387" y="8013"/>
                  </a:lnTo>
                  <a:lnTo>
                    <a:pt x="6265" y="6793"/>
                  </a:lnTo>
                  <a:lnTo>
                    <a:pt x="6143" y="5573"/>
                  </a:lnTo>
                  <a:lnTo>
                    <a:pt x="5980" y="4353"/>
                  </a:lnTo>
                  <a:lnTo>
                    <a:pt x="5736" y="3173"/>
                  </a:lnTo>
                  <a:lnTo>
                    <a:pt x="5411" y="2034"/>
                  </a:lnTo>
                  <a:lnTo>
                    <a:pt x="5085" y="895"/>
                  </a:lnTo>
                  <a:lnTo>
                    <a:pt x="5044" y="651"/>
                  </a:lnTo>
                  <a:lnTo>
                    <a:pt x="4963" y="448"/>
                  </a:lnTo>
                  <a:lnTo>
                    <a:pt x="4841" y="244"/>
                  </a:lnTo>
                  <a:lnTo>
                    <a:pt x="4678" y="82"/>
                  </a:lnTo>
                  <a:lnTo>
                    <a:pt x="4516" y="41"/>
                  </a:lnTo>
                  <a:lnTo>
                    <a:pt x="43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5564883" y="3313324"/>
              <a:ext cx="345767" cy="461780"/>
            </a:xfrm>
            <a:custGeom>
              <a:avLst/>
              <a:gdLst/>
              <a:ahLst/>
              <a:cxnLst/>
              <a:rect l="l" t="t" r="r" b="b"/>
              <a:pathLst>
                <a:path w="5940" h="7933" extrusionOk="0">
                  <a:moveTo>
                    <a:pt x="651" y="1"/>
                  </a:moveTo>
                  <a:lnTo>
                    <a:pt x="529" y="41"/>
                  </a:lnTo>
                  <a:lnTo>
                    <a:pt x="448" y="123"/>
                  </a:lnTo>
                  <a:lnTo>
                    <a:pt x="245" y="1831"/>
                  </a:lnTo>
                  <a:lnTo>
                    <a:pt x="82" y="3499"/>
                  </a:lnTo>
                  <a:lnTo>
                    <a:pt x="41" y="4353"/>
                  </a:lnTo>
                  <a:lnTo>
                    <a:pt x="1" y="5207"/>
                  </a:lnTo>
                  <a:lnTo>
                    <a:pt x="1" y="6061"/>
                  </a:lnTo>
                  <a:lnTo>
                    <a:pt x="41" y="6915"/>
                  </a:lnTo>
                  <a:lnTo>
                    <a:pt x="82" y="7648"/>
                  </a:lnTo>
                  <a:lnTo>
                    <a:pt x="123" y="7770"/>
                  </a:lnTo>
                  <a:lnTo>
                    <a:pt x="204" y="7810"/>
                  </a:lnTo>
                  <a:lnTo>
                    <a:pt x="285" y="7810"/>
                  </a:lnTo>
                  <a:lnTo>
                    <a:pt x="407" y="7770"/>
                  </a:lnTo>
                  <a:lnTo>
                    <a:pt x="896" y="7770"/>
                  </a:lnTo>
                  <a:lnTo>
                    <a:pt x="1668" y="7851"/>
                  </a:lnTo>
                  <a:lnTo>
                    <a:pt x="2523" y="7892"/>
                  </a:lnTo>
                  <a:lnTo>
                    <a:pt x="4109" y="7932"/>
                  </a:lnTo>
                  <a:lnTo>
                    <a:pt x="5044" y="7932"/>
                  </a:lnTo>
                  <a:lnTo>
                    <a:pt x="5329" y="7851"/>
                  </a:lnTo>
                  <a:lnTo>
                    <a:pt x="5411" y="7810"/>
                  </a:lnTo>
                  <a:lnTo>
                    <a:pt x="5451" y="7770"/>
                  </a:lnTo>
                  <a:lnTo>
                    <a:pt x="5533" y="7648"/>
                  </a:lnTo>
                  <a:lnTo>
                    <a:pt x="5533" y="7485"/>
                  </a:lnTo>
                  <a:lnTo>
                    <a:pt x="5533" y="7322"/>
                  </a:lnTo>
                  <a:lnTo>
                    <a:pt x="5614" y="6183"/>
                  </a:lnTo>
                  <a:lnTo>
                    <a:pt x="5736" y="2970"/>
                  </a:lnTo>
                  <a:lnTo>
                    <a:pt x="5817" y="1424"/>
                  </a:lnTo>
                  <a:lnTo>
                    <a:pt x="5899" y="977"/>
                  </a:lnTo>
                  <a:lnTo>
                    <a:pt x="5899" y="814"/>
                  </a:lnTo>
                  <a:lnTo>
                    <a:pt x="5939" y="773"/>
                  </a:lnTo>
                  <a:lnTo>
                    <a:pt x="5939" y="692"/>
                  </a:lnTo>
                  <a:lnTo>
                    <a:pt x="5939" y="570"/>
                  </a:lnTo>
                  <a:lnTo>
                    <a:pt x="5899" y="529"/>
                  </a:lnTo>
                  <a:lnTo>
                    <a:pt x="5777" y="489"/>
                  </a:lnTo>
                  <a:lnTo>
                    <a:pt x="4475" y="407"/>
                  </a:lnTo>
                  <a:lnTo>
                    <a:pt x="3214" y="285"/>
                  </a:lnTo>
                  <a:lnTo>
                    <a:pt x="1912" y="163"/>
                  </a:lnTo>
                  <a:lnTo>
                    <a:pt x="6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5910592" y="3358320"/>
              <a:ext cx="58" cy="58"/>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6028992" y="2560378"/>
              <a:ext cx="1737976" cy="1356759"/>
            </a:xfrm>
            <a:custGeom>
              <a:avLst/>
              <a:gdLst/>
              <a:ahLst/>
              <a:cxnLst/>
              <a:rect l="l" t="t" r="r" b="b"/>
              <a:pathLst>
                <a:path w="29857" h="23308" extrusionOk="0">
                  <a:moveTo>
                    <a:pt x="26684" y="1"/>
                  </a:moveTo>
                  <a:lnTo>
                    <a:pt x="25423" y="448"/>
                  </a:lnTo>
                  <a:lnTo>
                    <a:pt x="24162" y="814"/>
                  </a:lnTo>
                  <a:lnTo>
                    <a:pt x="22860" y="1139"/>
                  </a:lnTo>
                  <a:lnTo>
                    <a:pt x="21559" y="1424"/>
                  </a:lnTo>
                  <a:lnTo>
                    <a:pt x="21477" y="1465"/>
                  </a:lnTo>
                  <a:lnTo>
                    <a:pt x="21437" y="1546"/>
                  </a:lnTo>
                  <a:lnTo>
                    <a:pt x="21437" y="1628"/>
                  </a:lnTo>
                  <a:lnTo>
                    <a:pt x="21437" y="1709"/>
                  </a:lnTo>
                  <a:lnTo>
                    <a:pt x="21518" y="1872"/>
                  </a:lnTo>
                  <a:lnTo>
                    <a:pt x="21640" y="2400"/>
                  </a:lnTo>
                  <a:lnTo>
                    <a:pt x="21965" y="4190"/>
                  </a:lnTo>
                  <a:lnTo>
                    <a:pt x="22413" y="6875"/>
                  </a:lnTo>
                  <a:lnTo>
                    <a:pt x="22819" y="9559"/>
                  </a:lnTo>
                  <a:lnTo>
                    <a:pt x="23186" y="12163"/>
                  </a:lnTo>
                  <a:lnTo>
                    <a:pt x="23308" y="13464"/>
                  </a:lnTo>
                  <a:lnTo>
                    <a:pt x="23470" y="14766"/>
                  </a:lnTo>
                  <a:lnTo>
                    <a:pt x="23511" y="15620"/>
                  </a:lnTo>
                  <a:lnTo>
                    <a:pt x="23552" y="16434"/>
                  </a:lnTo>
                  <a:lnTo>
                    <a:pt x="23511" y="16678"/>
                  </a:lnTo>
                  <a:lnTo>
                    <a:pt x="23470" y="16881"/>
                  </a:lnTo>
                  <a:lnTo>
                    <a:pt x="23348" y="17125"/>
                  </a:lnTo>
                  <a:lnTo>
                    <a:pt x="23186" y="17329"/>
                  </a:lnTo>
                  <a:lnTo>
                    <a:pt x="23064" y="17410"/>
                  </a:lnTo>
                  <a:lnTo>
                    <a:pt x="22942" y="17451"/>
                  </a:lnTo>
                  <a:lnTo>
                    <a:pt x="22819" y="17491"/>
                  </a:lnTo>
                  <a:lnTo>
                    <a:pt x="22697" y="17491"/>
                  </a:lnTo>
                  <a:lnTo>
                    <a:pt x="22575" y="17451"/>
                  </a:lnTo>
                  <a:lnTo>
                    <a:pt x="22453" y="17410"/>
                  </a:lnTo>
                  <a:lnTo>
                    <a:pt x="22250" y="17247"/>
                  </a:lnTo>
                  <a:lnTo>
                    <a:pt x="22047" y="17003"/>
                  </a:lnTo>
                  <a:lnTo>
                    <a:pt x="21925" y="16800"/>
                  </a:lnTo>
                  <a:lnTo>
                    <a:pt x="20867" y="15132"/>
                  </a:lnTo>
                  <a:lnTo>
                    <a:pt x="20298" y="14359"/>
                  </a:lnTo>
                  <a:lnTo>
                    <a:pt x="19972" y="13993"/>
                  </a:lnTo>
                  <a:lnTo>
                    <a:pt x="19647" y="13627"/>
                  </a:lnTo>
                  <a:lnTo>
                    <a:pt x="19321" y="13342"/>
                  </a:lnTo>
                  <a:lnTo>
                    <a:pt x="18996" y="13098"/>
                  </a:lnTo>
                  <a:lnTo>
                    <a:pt x="18630" y="12895"/>
                  </a:lnTo>
                  <a:lnTo>
                    <a:pt x="18264" y="12732"/>
                  </a:lnTo>
                  <a:lnTo>
                    <a:pt x="17898" y="12569"/>
                  </a:lnTo>
                  <a:lnTo>
                    <a:pt x="17532" y="12407"/>
                  </a:lnTo>
                  <a:lnTo>
                    <a:pt x="16718" y="12203"/>
                  </a:lnTo>
                  <a:lnTo>
                    <a:pt x="16474" y="12122"/>
                  </a:lnTo>
                  <a:lnTo>
                    <a:pt x="16189" y="12081"/>
                  </a:lnTo>
                  <a:lnTo>
                    <a:pt x="15660" y="12041"/>
                  </a:lnTo>
                  <a:lnTo>
                    <a:pt x="15498" y="12041"/>
                  </a:lnTo>
                  <a:lnTo>
                    <a:pt x="14196" y="11919"/>
                  </a:lnTo>
                  <a:lnTo>
                    <a:pt x="14115" y="11959"/>
                  </a:lnTo>
                  <a:lnTo>
                    <a:pt x="14033" y="12000"/>
                  </a:lnTo>
                  <a:lnTo>
                    <a:pt x="12854" y="11919"/>
                  </a:lnTo>
                  <a:lnTo>
                    <a:pt x="11959" y="11837"/>
                  </a:lnTo>
                  <a:lnTo>
                    <a:pt x="11023" y="11797"/>
                  </a:lnTo>
                  <a:lnTo>
                    <a:pt x="9193" y="11675"/>
                  </a:lnTo>
                  <a:lnTo>
                    <a:pt x="8298" y="11634"/>
                  </a:lnTo>
                  <a:lnTo>
                    <a:pt x="7363" y="11634"/>
                  </a:lnTo>
                  <a:lnTo>
                    <a:pt x="6630" y="11675"/>
                  </a:lnTo>
                  <a:lnTo>
                    <a:pt x="5898" y="11797"/>
                  </a:lnTo>
                  <a:lnTo>
                    <a:pt x="5166" y="11959"/>
                  </a:lnTo>
                  <a:lnTo>
                    <a:pt x="4475" y="12163"/>
                  </a:lnTo>
                  <a:lnTo>
                    <a:pt x="3783" y="12488"/>
                  </a:lnTo>
                  <a:lnTo>
                    <a:pt x="3173" y="12854"/>
                  </a:lnTo>
                  <a:lnTo>
                    <a:pt x="2888" y="13098"/>
                  </a:lnTo>
                  <a:lnTo>
                    <a:pt x="2603" y="13342"/>
                  </a:lnTo>
                  <a:lnTo>
                    <a:pt x="2319" y="13586"/>
                  </a:lnTo>
                  <a:lnTo>
                    <a:pt x="2075" y="13871"/>
                  </a:lnTo>
                  <a:lnTo>
                    <a:pt x="1790" y="14237"/>
                  </a:lnTo>
                  <a:lnTo>
                    <a:pt x="1546" y="14603"/>
                  </a:lnTo>
                  <a:lnTo>
                    <a:pt x="1342" y="15010"/>
                  </a:lnTo>
                  <a:lnTo>
                    <a:pt x="1139" y="15417"/>
                  </a:lnTo>
                  <a:lnTo>
                    <a:pt x="814" y="16230"/>
                  </a:lnTo>
                  <a:lnTo>
                    <a:pt x="570" y="17084"/>
                  </a:lnTo>
                  <a:lnTo>
                    <a:pt x="366" y="17979"/>
                  </a:lnTo>
                  <a:lnTo>
                    <a:pt x="204" y="18834"/>
                  </a:lnTo>
                  <a:lnTo>
                    <a:pt x="0" y="20623"/>
                  </a:lnTo>
                  <a:lnTo>
                    <a:pt x="0" y="20705"/>
                  </a:lnTo>
                  <a:lnTo>
                    <a:pt x="41" y="20745"/>
                  </a:lnTo>
                  <a:lnTo>
                    <a:pt x="163" y="20786"/>
                  </a:lnTo>
                  <a:lnTo>
                    <a:pt x="163" y="20827"/>
                  </a:lnTo>
                  <a:lnTo>
                    <a:pt x="1587" y="20949"/>
                  </a:lnTo>
                  <a:lnTo>
                    <a:pt x="2970" y="21071"/>
                  </a:lnTo>
                  <a:lnTo>
                    <a:pt x="5736" y="21396"/>
                  </a:lnTo>
                  <a:lnTo>
                    <a:pt x="7118" y="21518"/>
                  </a:lnTo>
                  <a:lnTo>
                    <a:pt x="8501" y="21600"/>
                  </a:lnTo>
                  <a:lnTo>
                    <a:pt x="9884" y="21600"/>
                  </a:lnTo>
                  <a:lnTo>
                    <a:pt x="11308" y="21518"/>
                  </a:lnTo>
                  <a:lnTo>
                    <a:pt x="14278" y="21274"/>
                  </a:lnTo>
                  <a:lnTo>
                    <a:pt x="17288" y="21071"/>
                  </a:lnTo>
                  <a:lnTo>
                    <a:pt x="17613" y="21315"/>
                  </a:lnTo>
                  <a:lnTo>
                    <a:pt x="17979" y="21600"/>
                  </a:lnTo>
                  <a:lnTo>
                    <a:pt x="18711" y="22047"/>
                  </a:lnTo>
                  <a:lnTo>
                    <a:pt x="19525" y="22454"/>
                  </a:lnTo>
                  <a:lnTo>
                    <a:pt x="20379" y="22779"/>
                  </a:lnTo>
                  <a:lnTo>
                    <a:pt x="21233" y="23023"/>
                  </a:lnTo>
                  <a:lnTo>
                    <a:pt x="22087" y="23186"/>
                  </a:lnTo>
                  <a:lnTo>
                    <a:pt x="22982" y="23267"/>
                  </a:lnTo>
                  <a:lnTo>
                    <a:pt x="23836" y="23308"/>
                  </a:lnTo>
                  <a:lnTo>
                    <a:pt x="24325" y="23267"/>
                  </a:lnTo>
                  <a:lnTo>
                    <a:pt x="24813" y="23227"/>
                  </a:lnTo>
                  <a:lnTo>
                    <a:pt x="25301" y="23145"/>
                  </a:lnTo>
                  <a:lnTo>
                    <a:pt x="25789" y="23023"/>
                  </a:lnTo>
                  <a:lnTo>
                    <a:pt x="26236" y="22901"/>
                  </a:lnTo>
                  <a:lnTo>
                    <a:pt x="26684" y="22698"/>
                  </a:lnTo>
                  <a:lnTo>
                    <a:pt x="27131" y="22454"/>
                  </a:lnTo>
                  <a:lnTo>
                    <a:pt x="27538" y="22210"/>
                  </a:lnTo>
                  <a:lnTo>
                    <a:pt x="27904" y="21884"/>
                  </a:lnTo>
                  <a:lnTo>
                    <a:pt x="28229" y="21559"/>
                  </a:lnTo>
                  <a:lnTo>
                    <a:pt x="28514" y="21193"/>
                  </a:lnTo>
                  <a:lnTo>
                    <a:pt x="28799" y="20827"/>
                  </a:lnTo>
                  <a:lnTo>
                    <a:pt x="29002" y="20420"/>
                  </a:lnTo>
                  <a:lnTo>
                    <a:pt x="29206" y="19972"/>
                  </a:lnTo>
                  <a:lnTo>
                    <a:pt x="29368" y="19525"/>
                  </a:lnTo>
                  <a:lnTo>
                    <a:pt x="29490" y="19078"/>
                  </a:lnTo>
                  <a:lnTo>
                    <a:pt x="29612" y="18589"/>
                  </a:lnTo>
                  <a:lnTo>
                    <a:pt x="29694" y="18061"/>
                  </a:lnTo>
                  <a:lnTo>
                    <a:pt x="29775" y="17003"/>
                  </a:lnTo>
                  <a:lnTo>
                    <a:pt x="29856" y="15946"/>
                  </a:lnTo>
                  <a:lnTo>
                    <a:pt x="29856" y="14929"/>
                  </a:lnTo>
                  <a:lnTo>
                    <a:pt x="29856" y="13749"/>
                  </a:lnTo>
                  <a:lnTo>
                    <a:pt x="29775" y="12569"/>
                  </a:lnTo>
                  <a:lnTo>
                    <a:pt x="29694" y="11431"/>
                  </a:lnTo>
                  <a:lnTo>
                    <a:pt x="29572" y="10251"/>
                  </a:lnTo>
                  <a:lnTo>
                    <a:pt x="29409" y="9112"/>
                  </a:lnTo>
                  <a:lnTo>
                    <a:pt x="29246" y="7932"/>
                  </a:lnTo>
                  <a:lnTo>
                    <a:pt x="29002" y="6793"/>
                  </a:lnTo>
                  <a:lnTo>
                    <a:pt x="28758" y="5655"/>
                  </a:lnTo>
                  <a:lnTo>
                    <a:pt x="28433" y="4556"/>
                  </a:lnTo>
                  <a:lnTo>
                    <a:pt x="28107" y="3417"/>
                  </a:lnTo>
                  <a:lnTo>
                    <a:pt x="27741" y="2319"/>
                  </a:lnTo>
                  <a:lnTo>
                    <a:pt x="27375" y="1221"/>
                  </a:lnTo>
                  <a:lnTo>
                    <a:pt x="26928" y="163"/>
                  </a:lnTo>
                  <a:lnTo>
                    <a:pt x="26846" y="41"/>
                  </a:lnTo>
                  <a:lnTo>
                    <a:pt x="267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6149719" y="2271540"/>
              <a:ext cx="911627" cy="1037128"/>
            </a:xfrm>
            <a:custGeom>
              <a:avLst/>
              <a:gdLst/>
              <a:ahLst/>
              <a:cxnLst/>
              <a:rect l="l" t="t" r="r" b="b"/>
              <a:pathLst>
                <a:path w="15661" h="17817" extrusionOk="0">
                  <a:moveTo>
                    <a:pt x="733" y="0"/>
                  </a:moveTo>
                  <a:lnTo>
                    <a:pt x="570" y="285"/>
                  </a:lnTo>
                  <a:lnTo>
                    <a:pt x="448" y="570"/>
                  </a:lnTo>
                  <a:lnTo>
                    <a:pt x="285" y="1139"/>
                  </a:lnTo>
                  <a:lnTo>
                    <a:pt x="204" y="1749"/>
                  </a:lnTo>
                  <a:lnTo>
                    <a:pt x="163" y="2359"/>
                  </a:lnTo>
                  <a:lnTo>
                    <a:pt x="163" y="3580"/>
                  </a:lnTo>
                  <a:lnTo>
                    <a:pt x="123" y="4190"/>
                  </a:lnTo>
                  <a:lnTo>
                    <a:pt x="82" y="4800"/>
                  </a:lnTo>
                  <a:lnTo>
                    <a:pt x="1" y="5573"/>
                  </a:lnTo>
                  <a:lnTo>
                    <a:pt x="1" y="6346"/>
                  </a:lnTo>
                  <a:lnTo>
                    <a:pt x="82" y="7851"/>
                  </a:lnTo>
                  <a:lnTo>
                    <a:pt x="3173" y="8217"/>
                  </a:lnTo>
                  <a:lnTo>
                    <a:pt x="3539" y="8257"/>
                  </a:lnTo>
                  <a:lnTo>
                    <a:pt x="3702" y="8339"/>
                  </a:lnTo>
                  <a:lnTo>
                    <a:pt x="3865" y="8420"/>
                  </a:lnTo>
                  <a:lnTo>
                    <a:pt x="3946" y="8542"/>
                  </a:lnTo>
                  <a:lnTo>
                    <a:pt x="4028" y="8623"/>
                  </a:lnTo>
                  <a:lnTo>
                    <a:pt x="4109" y="8867"/>
                  </a:lnTo>
                  <a:lnTo>
                    <a:pt x="4150" y="9152"/>
                  </a:lnTo>
                  <a:lnTo>
                    <a:pt x="4150" y="9437"/>
                  </a:lnTo>
                  <a:lnTo>
                    <a:pt x="4109" y="9681"/>
                  </a:lnTo>
                  <a:lnTo>
                    <a:pt x="4068" y="9925"/>
                  </a:lnTo>
                  <a:lnTo>
                    <a:pt x="3987" y="10169"/>
                  </a:lnTo>
                  <a:lnTo>
                    <a:pt x="3906" y="10250"/>
                  </a:lnTo>
                  <a:lnTo>
                    <a:pt x="3784" y="10291"/>
                  </a:lnTo>
                  <a:lnTo>
                    <a:pt x="3662" y="10332"/>
                  </a:lnTo>
                  <a:lnTo>
                    <a:pt x="3539" y="10372"/>
                  </a:lnTo>
                  <a:lnTo>
                    <a:pt x="3255" y="10332"/>
                  </a:lnTo>
                  <a:lnTo>
                    <a:pt x="1668" y="10088"/>
                  </a:lnTo>
                  <a:lnTo>
                    <a:pt x="896" y="9966"/>
                  </a:lnTo>
                  <a:lnTo>
                    <a:pt x="123" y="9884"/>
                  </a:lnTo>
                  <a:lnTo>
                    <a:pt x="1" y="10413"/>
                  </a:lnTo>
                  <a:lnTo>
                    <a:pt x="1" y="10657"/>
                  </a:lnTo>
                  <a:lnTo>
                    <a:pt x="41" y="10861"/>
                  </a:lnTo>
                  <a:lnTo>
                    <a:pt x="41" y="11105"/>
                  </a:lnTo>
                  <a:lnTo>
                    <a:pt x="123" y="11308"/>
                  </a:lnTo>
                  <a:lnTo>
                    <a:pt x="326" y="11674"/>
                  </a:lnTo>
                  <a:lnTo>
                    <a:pt x="570" y="11999"/>
                  </a:lnTo>
                  <a:lnTo>
                    <a:pt x="896" y="12284"/>
                  </a:lnTo>
                  <a:lnTo>
                    <a:pt x="1302" y="12528"/>
                  </a:lnTo>
                  <a:lnTo>
                    <a:pt x="1750" y="12732"/>
                  </a:lnTo>
                  <a:lnTo>
                    <a:pt x="2401" y="12935"/>
                  </a:lnTo>
                  <a:lnTo>
                    <a:pt x="3051" y="13098"/>
                  </a:lnTo>
                  <a:lnTo>
                    <a:pt x="4353" y="13382"/>
                  </a:lnTo>
                  <a:lnTo>
                    <a:pt x="4353" y="13993"/>
                  </a:lnTo>
                  <a:lnTo>
                    <a:pt x="4353" y="15416"/>
                  </a:lnTo>
                  <a:lnTo>
                    <a:pt x="4353" y="17735"/>
                  </a:lnTo>
                  <a:lnTo>
                    <a:pt x="6305" y="17816"/>
                  </a:lnTo>
                  <a:lnTo>
                    <a:pt x="8217" y="17816"/>
                  </a:lnTo>
                  <a:lnTo>
                    <a:pt x="10170" y="17775"/>
                  </a:lnTo>
                  <a:lnTo>
                    <a:pt x="12081" y="17613"/>
                  </a:lnTo>
                  <a:lnTo>
                    <a:pt x="12244" y="16352"/>
                  </a:lnTo>
                  <a:lnTo>
                    <a:pt x="12529" y="13952"/>
                  </a:lnTo>
                  <a:lnTo>
                    <a:pt x="12854" y="10617"/>
                  </a:lnTo>
                  <a:lnTo>
                    <a:pt x="13505" y="10576"/>
                  </a:lnTo>
                  <a:lnTo>
                    <a:pt x="14197" y="10576"/>
                  </a:lnTo>
                  <a:lnTo>
                    <a:pt x="14522" y="10494"/>
                  </a:lnTo>
                  <a:lnTo>
                    <a:pt x="14807" y="10413"/>
                  </a:lnTo>
                  <a:lnTo>
                    <a:pt x="15092" y="10291"/>
                  </a:lnTo>
                  <a:lnTo>
                    <a:pt x="15336" y="10088"/>
                  </a:lnTo>
                  <a:lnTo>
                    <a:pt x="15458" y="9884"/>
                  </a:lnTo>
                  <a:lnTo>
                    <a:pt x="15580" y="9640"/>
                  </a:lnTo>
                  <a:lnTo>
                    <a:pt x="15620" y="9396"/>
                  </a:lnTo>
                  <a:lnTo>
                    <a:pt x="15661" y="9152"/>
                  </a:lnTo>
                  <a:lnTo>
                    <a:pt x="15661" y="8867"/>
                  </a:lnTo>
                  <a:lnTo>
                    <a:pt x="15620" y="8623"/>
                  </a:lnTo>
                  <a:lnTo>
                    <a:pt x="15539" y="8379"/>
                  </a:lnTo>
                  <a:lnTo>
                    <a:pt x="15417" y="8176"/>
                  </a:lnTo>
                  <a:lnTo>
                    <a:pt x="15254" y="7891"/>
                  </a:lnTo>
                  <a:lnTo>
                    <a:pt x="15051" y="7647"/>
                  </a:lnTo>
                  <a:lnTo>
                    <a:pt x="14807" y="7484"/>
                  </a:lnTo>
                  <a:lnTo>
                    <a:pt x="14563" y="7322"/>
                  </a:lnTo>
                  <a:lnTo>
                    <a:pt x="14319" y="7200"/>
                  </a:lnTo>
                  <a:lnTo>
                    <a:pt x="14034" y="7078"/>
                  </a:lnTo>
                  <a:lnTo>
                    <a:pt x="13424" y="6915"/>
                  </a:lnTo>
                  <a:lnTo>
                    <a:pt x="13627" y="5491"/>
                  </a:lnTo>
                  <a:lnTo>
                    <a:pt x="13790" y="4068"/>
                  </a:lnTo>
                  <a:lnTo>
                    <a:pt x="13871" y="3417"/>
                  </a:lnTo>
                  <a:lnTo>
                    <a:pt x="13993" y="2766"/>
                  </a:lnTo>
                  <a:lnTo>
                    <a:pt x="14075" y="2115"/>
                  </a:lnTo>
                  <a:lnTo>
                    <a:pt x="14115" y="1790"/>
                  </a:lnTo>
                  <a:lnTo>
                    <a:pt x="14075" y="1464"/>
                  </a:lnTo>
                  <a:lnTo>
                    <a:pt x="4109" y="366"/>
                  </a:lnTo>
                  <a:lnTo>
                    <a:pt x="7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6140231" y="2259665"/>
              <a:ext cx="932990" cy="1060819"/>
            </a:xfrm>
            <a:custGeom>
              <a:avLst/>
              <a:gdLst/>
              <a:ahLst/>
              <a:cxnLst/>
              <a:rect l="l" t="t" r="r" b="b"/>
              <a:pathLst>
                <a:path w="16028" h="18224" extrusionOk="0">
                  <a:moveTo>
                    <a:pt x="1016" y="380"/>
                  </a:moveTo>
                  <a:lnTo>
                    <a:pt x="4181" y="723"/>
                  </a:lnTo>
                  <a:lnTo>
                    <a:pt x="4181" y="723"/>
                  </a:lnTo>
                  <a:lnTo>
                    <a:pt x="4191" y="733"/>
                  </a:lnTo>
                  <a:lnTo>
                    <a:pt x="4272" y="733"/>
                  </a:lnTo>
                  <a:lnTo>
                    <a:pt x="14075" y="1813"/>
                  </a:lnTo>
                  <a:lnTo>
                    <a:pt x="14075" y="1813"/>
                  </a:lnTo>
                  <a:lnTo>
                    <a:pt x="14075" y="1994"/>
                  </a:lnTo>
                  <a:lnTo>
                    <a:pt x="14075" y="2319"/>
                  </a:lnTo>
                  <a:lnTo>
                    <a:pt x="13994" y="2970"/>
                  </a:lnTo>
                  <a:lnTo>
                    <a:pt x="13831" y="3580"/>
                  </a:lnTo>
                  <a:lnTo>
                    <a:pt x="13749" y="4231"/>
                  </a:lnTo>
                  <a:lnTo>
                    <a:pt x="13587" y="5655"/>
                  </a:lnTo>
                  <a:lnTo>
                    <a:pt x="13383" y="7078"/>
                  </a:lnTo>
                  <a:lnTo>
                    <a:pt x="13424" y="7241"/>
                  </a:lnTo>
                  <a:lnTo>
                    <a:pt x="13465" y="7282"/>
                  </a:lnTo>
                  <a:lnTo>
                    <a:pt x="13546" y="7322"/>
                  </a:lnTo>
                  <a:lnTo>
                    <a:pt x="13912" y="7404"/>
                  </a:lnTo>
                  <a:lnTo>
                    <a:pt x="14319" y="7526"/>
                  </a:lnTo>
                  <a:lnTo>
                    <a:pt x="14685" y="7688"/>
                  </a:lnTo>
                  <a:lnTo>
                    <a:pt x="15010" y="7932"/>
                  </a:lnTo>
                  <a:lnTo>
                    <a:pt x="15295" y="8258"/>
                  </a:lnTo>
                  <a:lnTo>
                    <a:pt x="15417" y="8421"/>
                  </a:lnTo>
                  <a:lnTo>
                    <a:pt x="15499" y="8624"/>
                  </a:lnTo>
                  <a:lnTo>
                    <a:pt x="15580" y="8787"/>
                  </a:lnTo>
                  <a:lnTo>
                    <a:pt x="15621" y="8990"/>
                  </a:lnTo>
                  <a:lnTo>
                    <a:pt x="15621" y="9234"/>
                  </a:lnTo>
                  <a:lnTo>
                    <a:pt x="15621" y="9438"/>
                  </a:lnTo>
                  <a:lnTo>
                    <a:pt x="15580" y="9682"/>
                  </a:lnTo>
                  <a:lnTo>
                    <a:pt x="15539" y="9885"/>
                  </a:lnTo>
                  <a:lnTo>
                    <a:pt x="15417" y="10048"/>
                  </a:lnTo>
                  <a:lnTo>
                    <a:pt x="15295" y="10170"/>
                  </a:lnTo>
                  <a:lnTo>
                    <a:pt x="15173" y="10292"/>
                  </a:lnTo>
                  <a:lnTo>
                    <a:pt x="15010" y="10373"/>
                  </a:lnTo>
                  <a:lnTo>
                    <a:pt x="14644" y="10495"/>
                  </a:lnTo>
                  <a:lnTo>
                    <a:pt x="14238" y="10576"/>
                  </a:lnTo>
                  <a:lnTo>
                    <a:pt x="13831" y="10617"/>
                  </a:lnTo>
                  <a:lnTo>
                    <a:pt x="13017" y="10658"/>
                  </a:lnTo>
                  <a:lnTo>
                    <a:pt x="12936" y="10658"/>
                  </a:lnTo>
                  <a:lnTo>
                    <a:pt x="12855" y="10739"/>
                  </a:lnTo>
                  <a:lnTo>
                    <a:pt x="12814" y="10821"/>
                  </a:lnTo>
                  <a:lnTo>
                    <a:pt x="12814" y="10902"/>
                  </a:lnTo>
                  <a:lnTo>
                    <a:pt x="12814" y="11024"/>
                  </a:lnTo>
                  <a:lnTo>
                    <a:pt x="12773" y="11512"/>
                  </a:lnTo>
                  <a:lnTo>
                    <a:pt x="12611" y="13098"/>
                  </a:lnTo>
                  <a:lnTo>
                    <a:pt x="12204" y="16759"/>
                  </a:lnTo>
                  <a:lnTo>
                    <a:pt x="12163" y="17288"/>
                  </a:lnTo>
                  <a:lnTo>
                    <a:pt x="12101" y="17663"/>
                  </a:lnTo>
                  <a:lnTo>
                    <a:pt x="12101" y="17663"/>
                  </a:lnTo>
                  <a:lnTo>
                    <a:pt x="10333" y="17776"/>
                  </a:lnTo>
                  <a:lnTo>
                    <a:pt x="8380" y="17857"/>
                  </a:lnTo>
                  <a:lnTo>
                    <a:pt x="6468" y="17817"/>
                  </a:lnTo>
                  <a:lnTo>
                    <a:pt x="4719" y="17744"/>
                  </a:lnTo>
                  <a:lnTo>
                    <a:pt x="4719" y="17744"/>
                  </a:lnTo>
                  <a:lnTo>
                    <a:pt x="4719" y="14603"/>
                  </a:lnTo>
                  <a:lnTo>
                    <a:pt x="4719" y="13871"/>
                  </a:lnTo>
                  <a:lnTo>
                    <a:pt x="4719" y="13668"/>
                  </a:lnTo>
                  <a:lnTo>
                    <a:pt x="4719" y="13546"/>
                  </a:lnTo>
                  <a:lnTo>
                    <a:pt x="4679" y="13464"/>
                  </a:lnTo>
                  <a:lnTo>
                    <a:pt x="4638" y="13424"/>
                  </a:lnTo>
                  <a:lnTo>
                    <a:pt x="4557" y="13383"/>
                  </a:lnTo>
                  <a:lnTo>
                    <a:pt x="4394" y="13342"/>
                  </a:lnTo>
                  <a:lnTo>
                    <a:pt x="4069" y="13302"/>
                  </a:lnTo>
                  <a:lnTo>
                    <a:pt x="3133" y="13098"/>
                  </a:lnTo>
                  <a:lnTo>
                    <a:pt x="2279" y="12854"/>
                  </a:lnTo>
                  <a:lnTo>
                    <a:pt x="1872" y="12732"/>
                  </a:lnTo>
                  <a:lnTo>
                    <a:pt x="1506" y="12529"/>
                  </a:lnTo>
                  <a:lnTo>
                    <a:pt x="1221" y="12326"/>
                  </a:lnTo>
                  <a:lnTo>
                    <a:pt x="937" y="12122"/>
                  </a:lnTo>
                  <a:lnTo>
                    <a:pt x="733" y="11878"/>
                  </a:lnTo>
                  <a:lnTo>
                    <a:pt x="530" y="11593"/>
                  </a:lnTo>
                  <a:lnTo>
                    <a:pt x="408" y="11268"/>
                  </a:lnTo>
                  <a:lnTo>
                    <a:pt x="367" y="10902"/>
                  </a:lnTo>
                  <a:lnTo>
                    <a:pt x="367" y="10536"/>
                  </a:lnTo>
                  <a:lnTo>
                    <a:pt x="419" y="10301"/>
                  </a:lnTo>
                  <a:lnTo>
                    <a:pt x="419" y="10301"/>
                  </a:lnTo>
                  <a:lnTo>
                    <a:pt x="855" y="10332"/>
                  </a:lnTo>
                  <a:lnTo>
                    <a:pt x="1425" y="10414"/>
                  </a:lnTo>
                  <a:lnTo>
                    <a:pt x="2564" y="10576"/>
                  </a:lnTo>
                  <a:lnTo>
                    <a:pt x="3092" y="10698"/>
                  </a:lnTo>
                  <a:lnTo>
                    <a:pt x="3621" y="10739"/>
                  </a:lnTo>
                  <a:lnTo>
                    <a:pt x="3825" y="10739"/>
                  </a:lnTo>
                  <a:lnTo>
                    <a:pt x="3987" y="10698"/>
                  </a:lnTo>
                  <a:lnTo>
                    <a:pt x="4150" y="10576"/>
                  </a:lnTo>
                  <a:lnTo>
                    <a:pt x="4313" y="10454"/>
                  </a:lnTo>
                  <a:lnTo>
                    <a:pt x="4394" y="10292"/>
                  </a:lnTo>
                  <a:lnTo>
                    <a:pt x="4435" y="10088"/>
                  </a:lnTo>
                  <a:lnTo>
                    <a:pt x="4475" y="9763"/>
                  </a:lnTo>
                  <a:lnTo>
                    <a:pt x="4475" y="9315"/>
                  </a:lnTo>
                  <a:lnTo>
                    <a:pt x="4475" y="9112"/>
                  </a:lnTo>
                  <a:lnTo>
                    <a:pt x="4394" y="8909"/>
                  </a:lnTo>
                  <a:lnTo>
                    <a:pt x="4313" y="8705"/>
                  </a:lnTo>
                  <a:lnTo>
                    <a:pt x="4150" y="8543"/>
                  </a:lnTo>
                  <a:lnTo>
                    <a:pt x="3987" y="8421"/>
                  </a:lnTo>
                  <a:lnTo>
                    <a:pt x="3784" y="8339"/>
                  </a:lnTo>
                  <a:lnTo>
                    <a:pt x="3377" y="8217"/>
                  </a:lnTo>
                  <a:lnTo>
                    <a:pt x="2930" y="8177"/>
                  </a:lnTo>
                  <a:lnTo>
                    <a:pt x="402" y="7908"/>
                  </a:lnTo>
                  <a:lnTo>
                    <a:pt x="402" y="7908"/>
                  </a:lnTo>
                  <a:lnTo>
                    <a:pt x="367" y="6997"/>
                  </a:lnTo>
                  <a:lnTo>
                    <a:pt x="367" y="5899"/>
                  </a:lnTo>
                  <a:lnTo>
                    <a:pt x="448" y="4922"/>
                  </a:lnTo>
                  <a:lnTo>
                    <a:pt x="489" y="3946"/>
                  </a:lnTo>
                  <a:lnTo>
                    <a:pt x="489" y="3011"/>
                  </a:lnTo>
                  <a:lnTo>
                    <a:pt x="530" y="2075"/>
                  </a:lnTo>
                  <a:lnTo>
                    <a:pt x="611" y="1628"/>
                  </a:lnTo>
                  <a:lnTo>
                    <a:pt x="692" y="1140"/>
                  </a:lnTo>
                  <a:lnTo>
                    <a:pt x="855" y="733"/>
                  </a:lnTo>
                  <a:lnTo>
                    <a:pt x="1016" y="380"/>
                  </a:lnTo>
                  <a:close/>
                  <a:moveTo>
                    <a:pt x="896" y="1"/>
                  </a:moveTo>
                  <a:lnTo>
                    <a:pt x="814" y="41"/>
                  </a:lnTo>
                  <a:lnTo>
                    <a:pt x="733" y="82"/>
                  </a:lnTo>
                  <a:lnTo>
                    <a:pt x="530" y="529"/>
                  </a:lnTo>
                  <a:lnTo>
                    <a:pt x="367" y="977"/>
                  </a:lnTo>
                  <a:lnTo>
                    <a:pt x="245" y="1424"/>
                  </a:lnTo>
                  <a:lnTo>
                    <a:pt x="164" y="1912"/>
                  </a:lnTo>
                  <a:lnTo>
                    <a:pt x="123" y="2360"/>
                  </a:lnTo>
                  <a:lnTo>
                    <a:pt x="123" y="2848"/>
                  </a:lnTo>
                  <a:lnTo>
                    <a:pt x="123" y="3784"/>
                  </a:lnTo>
                  <a:lnTo>
                    <a:pt x="123" y="4312"/>
                  </a:lnTo>
                  <a:lnTo>
                    <a:pt x="82" y="4800"/>
                  </a:lnTo>
                  <a:lnTo>
                    <a:pt x="1" y="5817"/>
                  </a:lnTo>
                  <a:lnTo>
                    <a:pt x="1" y="6956"/>
                  </a:lnTo>
                  <a:lnTo>
                    <a:pt x="42" y="8055"/>
                  </a:lnTo>
                  <a:lnTo>
                    <a:pt x="82" y="8136"/>
                  </a:lnTo>
                  <a:lnTo>
                    <a:pt x="123" y="8217"/>
                  </a:lnTo>
                  <a:lnTo>
                    <a:pt x="245" y="8258"/>
                  </a:lnTo>
                  <a:lnTo>
                    <a:pt x="2686" y="8543"/>
                  </a:lnTo>
                  <a:lnTo>
                    <a:pt x="3296" y="8583"/>
                  </a:lnTo>
                  <a:lnTo>
                    <a:pt x="3580" y="8624"/>
                  </a:lnTo>
                  <a:lnTo>
                    <a:pt x="3825" y="8746"/>
                  </a:lnTo>
                  <a:lnTo>
                    <a:pt x="3947" y="8827"/>
                  </a:lnTo>
                  <a:lnTo>
                    <a:pt x="3987" y="8909"/>
                  </a:lnTo>
                  <a:lnTo>
                    <a:pt x="4109" y="9153"/>
                  </a:lnTo>
                  <a:lnTo>
                    <a:pt x="4109" y="9397"/>
                  </a:lnTo>
                  <a:lnTo>
                    <a:pt x="4109" y="9641"/>
                  </a:lnTo>
                  <a:lnTo>
                    <a:pt x="4109" y="9844"/>
                  </a:lnTo>
                  <a:lnTo>
                    <a:pt x="4069" y="10048"/>
                  </a:lnTo>
                  <a:lnTo>
                    <a:pt x="3987" y="10251"/>
                  </a:lnTo>
                  <a:lnTo>
                    <a:pt x="3947" y="10292"/>
                  </a:lnTo>
                  <a:lnTo>
                    <a:pt x="3825" y="10373"/>
                  </a:lnTo>
                  <a:lnTo>
                    <a:pt x="3540" y="10373"/>
                  </a:lnTo>
                  <a:lnTo>
                    <a:pt x="3214" y="10332"/>
                  </a:lnTo>
                  <a:lnTo>
                    <a:pt x="2604" y="10210"/>
                  </a:lnTo>
                  <a:lnTo>
                    <a:pt x="1425" y="10048"/>
                  </a:lnTo>
                  <a:lnTo>
                    <a:pt x="855" y="9966"/>
                  </a:lnTo>
                  <a:lnTo>
                    <a:pt x="286" y="9926"/>
                  </a:lnTo>
                  <a:lnTo>
                    <a:pt x="164" y="9966"/>
                  </a:lnTo>
                  <a:lnTo>
                    <a:pt x="82" y="10048"/>
                  </a:lnTo>
                  <a:lnTo>
                    <a:pt x="42" y="10373"/>
                  </a:lnTo>
                  <a:lnTo>
                    <a:pt x="1" y="10658"/>
                  </a:lnTo>
                  <a:lnTo>
                    <a:pt x="1" y="10983"/>
                  </a:lnTo>
                  <a:lnTo>
                    <a:pt x="42" y="11268"/>
                  </a:lnTo>
                  <a:lnTo>
                    <a:pt x="123" y="11553"/>
                  </a:lnTo>
                  <a:lnTo>
                    <a:pt x="245" y="11837"/>
                  </a:lnTo>
                  <a:lnTo>
                    <a:pt x="408" y="12081"/>
                  </a:lnTo>
                  <a:lnTo>
                    <a:pt x="611" y="12326"/>
                  </a:lnTo>
                  <a:lnTo>
                    <a:pt x="937" y="12610"/>
                  </a:lnTo>
                  <a:lnTo>
                    <a:pt x="1262" y="12814"/>
                  </a:lnTo>
                  <a:lnTo>
                    <a:pt x="1587" y="12976"/>
                  </a:lnTo>
                  <a:lnTo>
                    <a:pt x="1953" y="13139"/>
                  </a:lnTo>
                  <a:lnTo>
                    <a:pt x="2686" y="13383"/>
                  </a:lnTo>
                  <a:lnTo>
                    <a:pt x="3458" y="13546"/>
                  </a:lnTo>
                  <a:lnTo>
                    <a:pt x="3947" y="13668"/>
                  </a:lnTo>
                  <a:lnTo>
                    <a:pt x="4231" y="13709"/>
                  </a:lnTo>
                  <a:lnTo>
                    <a:pt x="4394" y="13749"/>
                  </a:lnTo>
                  <a:lnTo>
                    <a:pt x="4353" y="13749"/>
                  </a:lnTo>
                  <a:lnTo>
                    <a:pt x="4353" y="14319"/>
                  </a:lnTo>
                  <a:lnTo>
                    <a:pt x="4353" y="16352"/>
                  </a:lnTo>
                  <a:lnTo>
                    <a:pt x="4313" y="17939"/>
                  </a:lnTo>
                  <a:lnTo>
                    <a:pt x="4353" y="17979"/>
                  </a:lnTo>
                  <a:lnTo>
                    <a:pt x="4394" y="18061"/>
                  </a:lnTo>
                  <a:lnTo>
                    <a:pt x="4435" y="18102"/>
                  </a:lnTo>
                  <a:lnTo>
                    <a:pt x="4516" y="18102"/>
                  </a:lnTo>
                  <a:lnTo>
                    <a:pt x="6468" y="18224"/>
                  </a:lnTo>
                  <a:lnTo>
                    <a:pt x="8380" y="18224"/>
                  </a:lnTo>
                  <a:lnTo>
                    <a:pt x="10333" y="18142"/>
                  </a:lnTo>
                  <a:lnTo>
                    <a:pt x="12244" y="18020"/>
                  </a:lnTo>
                  <a:lnTo>
                    <a:pt x="12367" y="17979"/>
                  </a:lnTo>
                  <a:lnTo>
                    <a:pt x="12407" y="17939"/>
                  </a:lnTo>
                  <a:lnTo>
                    <a:pt x="12448" y="17857"/>
                  </a:lnTo>
                  <a:lnTo>
                    <a:pt x="12529" y="17207"/>
                  </a:lnTo>
                  <a:lnTo>
                    <a:pt x="12611" y="16556"/>
                  </a:lnTo>
                  <a:lnTo>
                    <a:pt x="12733" y="15254"/>
                  </a:lnTo>
                  <a:lnTo>
                    <a:pt x="13139" y="11593"/>
                  </a:lnTo>
                  <a:lnTo>
                    <a:pt x="13180" y="11024"/>
                  </a:lnTo>
                  <a:lnTo>
                    <a:pt x="13180" y="11017"/>
                  </a:lnTo>
                  <a:lnTo>
                    <a:pt x="13180" y="11017"/>
                  </a:lnTo>
                  <a:lnTo>
                    <a:pt x="13994" y="10983"/>
                  </a:lnTo>
                  <a:lnTo>
                    <a:pt x="14482" y="10943"/>
                  </a:lnTo>
                  <a:lnTo>
                    <a:pt x="14929" y="10821"/>
                  </a:lnTo>
                  <a:lnTo>
                    <a:pt x="15173" y="10739"/>
                  </a:lnTo>
                  <a:lnTo>
                    <a:pt x="15336" y="10617"/>
                  </a:lnTo>
                  <a:lnTo>
                    <a:pt x="15539" y="10495"/>
                  </a:lnTo>
                  <a:lnTo>
                    <a:pt x="15661" y="10332"/>
                  </a:lnTo>
                  <a:lnTo>
                    <a:pt x="15783" y="10129"/>
                  </a:lnTo>
                  <a:lnTo>
                    <a:pt x="15905" y="9926"/>
                  </a:lnTo>
                  <a:lnTo>
                    <a:pt x="15946" y="9722"/>
                  </a:lnTo>
                  <a:lnTo>
                    <a:pt x="15987" y="9519"/>
                  </a:lnTo>
                  <a:lnTo>
                    <a:pt x="16027" y="9275"/>
                  </a:lnTo>
                  <a:lnTo>
                    <a:pt x="15987" y="9031"/>
                  </a:lnTo>
                  <a:lnTo>
                    <a:pt x="15946" y="8787"/>
                  </a:lnTo>
                  <a:lnTo>
                    <a:pt x="15865" y="8543"/>
                  </a:lnTo>
                  <a:lnTo>
                    <a:pt x="15783" y="8339"/>
                  </a:lnTo>
                  <a:lnTo>
                    <a:pt x="15661" y="8136"/>
                  </a:lnTo>
                  <a:lnTo>
                    <a:pt x="15499" y="7932"/>
                  </a:lnTo>
                  <a:lnTo>
                    <a:pt x="15336" y="7770"/>
                  </a:lnTo>
                  <a:lnTo>
                    <a:pt x="15173" y="7607"/>
                  </a:lnTo>
                  <a:lnTo>
                    <a:pt x="14970" y="7444"/>
                  </a:lnTo>
                  <a:lnTo>
                    <a:pt x="14563" y="7241"/>
                  </a:lnTo>
                  <a:lnTo>
                    <a:pt x="14075" y="7078"/>
                  </a:lnTo>
                  <a:lnTo>
                    <a:pt x="13778" y="6997"/>
                  </a:lnTo>
                  <a:lnTo>
                    <a:pt x="13778" y="6997"/>
                  </a:lnTo>
                  <a:lnTo>
                    <a:pt x="13953" y="5777"/>
                  </a:lnTo>
                  <a:lnTo>
                    <a:pt x="14116" y="4312"/>
                  </a:lnTo>
                  <a:lnTo>
                    <a:pt x="14197" y="3662"/>
                  </a:lnTo>
                  <a:lnTo>
                    <a:pt x="14360" y="3011"/>
                  </a:lnTo>
                  <a:lnTo>
                    <a:pt x="14441" y="2319"/>
                  </a:lnTo>
                  <a:lnTo>
                    <a:pt x="14441" y="1994"/>
                  </a:lnTo>
                  <a:lnTo>
                    <a:pt x="14441" y="1668"/>
                  </a:lnTo>
                  <a:lnTo>
                    <a:pt x="14400" y="1587"/>
                  </a:lnTo>
                  <a:lnTo>
                    <a:pt x="14400" y="1546"/>
                  </a:lnTo>
                  <a:lnTo>
                    <a:pt x="14238" y="1465"/>
                  </a:lnTo>
                  <a:lnTo>
                    <a:pt x="4272" y="367"/>
                  </a:lnTo>
                  <a:lnTo>
                    <a:pt x="8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6478838" y="3254124"/>
              <a:ext cx="116071" cy="546999"/>
            </a:xfrm>
            <a:custGeom>
              <a:avLst/>
              <a:gdLst/>
              <a:ahLst/>
              <a:cxnLst/>
              <a:rect l="l" t="t" r="r" b="b"/>
              <a:pathLst>
                <a:path w="1994" h="9397" extrusionOk="0">
                  <a:moveTo>
                    <a:pt x="1709" y="1"/>
                  </a:moveTo>
                  <a:lnTo>
                    <a:pt x="1668" y="41"/>
                  </a:lnTo>
                  <a:lnTo>
                    <a:pt x="1628" y="123"/>
                  </a:lnTo>
                  <a:lnTo>
                    <a:pt x="1262" y="1221"/>
                  </a:lnTo>
                  <a:lnTo>
                    <a:pt x="936" y="2319"/>
                  </a:lnTo>
                  <a:lnTo>
                    <a:pt x="651" y="3458"/>
                  </a:lnTo>
                  <a:lnTo>
                    <a:pt x="407" y="4597"/>
                  </a:lnTo>
                  <a:lnTo>
                    <a:pt x="245" y="5736"/>
                  </a:lnTo>
                  <a:lnTo>
                    <a:pt x="123" y="6875"/>
                  </a:lnTo>
                  <a:lnTo>
                    <a:pt x="41" y="8054"/>
                  </a:lnTo>
                  <a:lnTo>
                    <a:pt x="1" y="9193"/>
                  </a:lnTo>
                  <a:lnTo>
                    <a:pt x="1" y="9275"/>
                  </a:lnTo>
                  <a:lnTo>
                    <a:pt x="41" y="9356"/>
                  </a:lnTo>
                  <a:lnTo>
                    <a:pt x="123" y="9356"/>
                  </a:lnTo>
                  <a:lnTo>
                    <a:pt x="163" y="9397"/>
                  </a:lnTo>
                  <a:lnTo>
                    <a:pt x="245" y="9356"/>
                  </a:lnTo>
                  <a:lnTo>
                    <a:pt x="326" y="9356"/>
                  </a:lnTo>
                  <a:lnTo>
                    <a:pt x="367" y="9275"/>
                  </a:lnTo>
                  <a:lnTo>
                    <a:pt x="367" y="9193"/>
                  </a:lnTo>
                  <a:lnTo>
                    <a:pt x="407" y="8054"/>
                  </a:lnTo>
                  <a:lnTo>
                    <a:pt x="489" y="6916"/>
                  </a:lnTo>
                  <a:lnTo>
                    <a:pt x="611" y="5777"/>
                  </a:lnTo>
                  <a:lnTo>
                    <a:pt x="814" y="4638"/>
                  </a:lnTo>
                  <a:lnTo>
                    <a:pt x="1018" y="3499"/>
                  </a:lnTo>
                  <a:lnTo>
                    <a:pt x="1302" y="2401"/>
                  </a:lnTo>
                  <a:lnTo>
                    <a:pt x="1628" y="1302"/>
                  </a:lnTo>
                  <a:lnTo>
                    <a:pt x="1994" y="204"/>
                  </a:lnTo>
                  <a:lnTo>
                    <a:pt x="1994" y="123"/>
                  </a:lnTo>
                  <a:lnTo>
                    <a:pt x="1953" y="41"/>
                  </a:lnTo>
                  <a:lnTo>
                    <a:pt x="19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5583860" y="3370137"/>
              <a:ext cx="322018" cy="73461"/>
            </a:xfrm>
            <a:custGeom>
              <a:avLst/>
              <a:gdLst/>
              <a:ahLst/>
              <a:cxnLst/>
              <a:rect l="l" t="t" r="r" b="b"/>
              <a:pathLst>
                <a:path w="5532" h="1262" extrusionOk="0">
                  <a:moveTo>
                    <a:pt x="163" y="1"/>
                  </a:moveTo>
                  <a:lnTo>
                    <a:pt x="81" y="41"/>
                  </a:lnTo>
                  <a:lnTo>
                    <a:pt x="41" y="82"/>
                  </a:lnTo>
                  <a:lnTo>
                    <a:pt x="0" y="163"/>
                  </a:lnTo>
                  <a:lnTo>
                    <a:pt x="0" y="204"/>
                  </a:lnTo>
                  <a:lnTo>
                    <a:pt x="0" y="285"/>
                  </a:lnTo>
                  <a:lnTo>
                    <a:pt x="41" y="326"/>
                  </a:lnTo>
                  <a:lnTo>
                    <a:pt x="122" y="367"/>
                  </a:lnTo>
                  <a:lnTo>
                    <a:pt x="1424" y="652"/>
                  </a:lnTo>
                  <a:lnTo>
                    <a:pt x="2725" y="896"/>
                  </a:lnTo>
                  <a:lnTo>
                    <a:pt x="4027" y="1099"/>
                  </a:lnTo>
                  <a:lnTo>
                    <a:pt x="5369" y="1262"/>
                  </a:lnTo>
                  <a:lnTo>
                    <a:pt x="5451" y="1221"/>
                  </a:lnTo>
                  <a:lnTo>
                    <a:pt x="5491" y="1180"/>
                  </a:lnTo>
                  <a:lnTo>
                    <a:pt x="5532" y="1140"/>
                  </a:lnTo>
                  <a:lnTo>
                    <a:pt x="5532" y="1058"/>
                  </a:lnTo>
                  <a:lnTo>
                    <a:pt x="5491" y="936"/>
                  </a:lnTo>
                  <a:lnTo>
                    <a:pt x="5451" y="896"/>
                  </a:lnTo>
                  <a:lnTo>
                    <a:pt x="5369" y="855"/>
                  </a:lnTo>
                  <a:lnTo>
                    <a:pt x="4068" y="733"/>
                  </a:lnTo>
                  <a:lnTo>
                    <a:pt x="2766" y="530"/>
                  </a:lnTo>
                  <a:lnTo>
                    <a:pt x="1505" y="285"/>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7286269" y="2647984"/>
              <a:ext cx="322076" cy="73461"/>
            </a:xfrm>
            <a:custGeom>
              <a:avLst/>
              <a:gdLst/>
              <a:ahLst/>
              <a:cxnLst/>
              <a:rect l="l" t="t" r="r" b="b"/>
              <a:pathLst>
                <a:path w="5533" h="1262" extrusionOk="0">
                  <a:moveTo>
                    <a:pt x="5288" y="1"/>
                  </a:moveTo>
                  <a:lnTo>
                    <a:pt x="4027" y="285"/>
                  </a:lnTo>
                  <a:lnTo>
                    <a:pt x="2766" y="529"/>
                  </a:lnTo>
                  <a:lnTo>
                    <a:pt x="1465" y="733"/>
                  </a:lnTo>
                  <a:lnTo>
                    <a:pt x="163" y="895"/>
                  </a:lnTo>
                  <a:lnTo>
                    <a:pt x="122" y="895"/>
                  </a:lnTo>
                  <a:lnTo>
                    <a:pt x="41" y="936"/>
                  </a:lnTo>
                  <a:lnTo>
                    <a:pt x="0" y="1099"/>
                  </a:lnTo>
                  <a:lnTo>
                    <a:pt x="0" y="1139"/>
                  </a:lnTo>
                  <a:lnTo>
                    <a:pt x="41" y="1221"/>
                  </a:lnTo>
                  <a:lnTo>
                    <a:pt x="82" y="1221"/>
                  </a:lnTo>
                  <a:lnTo>
                    <a:pt x="163" y="1261"/>
                  </a:lnTo>
                  <a:lnTo>
                    <a:pt x="1505" y="1099"/>
                  </a:lnTo>
                  <a:lnTo>
                    <a:pt x="2807" y="895"/>
                  </a:lnTo>
                  <a:lnTo>
                    <a:pt x="4109" y="651"/>
                  </a:lnTo>
                  <a:lnTo>
                    <a:pt x="5410" y="367"/>
                  </a:lnTo>
                  <a:lnTo>
                    <a:pt x="5491" y="326"/>
                  </a:lnTo>
                  <a:lnTo>
                    <a:pt x="5532" y="285"/>
                  </a:lnTo>
                  <a:lnTo>
                    <a:pt x="5532" y="204"/>
                  </a:lnTo>
                  <a:lnTo>
                    <a:pt x="5532" y="123"/>
                  </a:lnTo>
                  <a:lnTo>
                    <a:pt x="5491" y="82"/>
                  </a:lnTo>
                  <a:lnTo>
                    <a:pt x="5451" y="41"/>
                  </a:lnTo>
                  <a:lnTo>
                    <a:pt x="53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6845852" y="2335454"/>
              <a:ext cx="184759" cy="362299"/>
            </a:xfrm>
            <a:custGeom>
              <a:avLst/>
              <a:gdLst/>
              <a:ahLst/>
              <a:cxnLst/>
              <a:rect l="l" t="t" r="r" b="b"/>
              <a:pathLst>
                <a:path w="3174" h="6224" extrusionOk="0">
                  <a:moveTo>
                    <a:pt x="163" y="0"/>
                  </a:moveTo>
                  <a:lnTo>
                    <a:pt x="82" y="41"/>
                  </a:lnTo>
                  <a:lnTo>
                    <a:pt x="41" y="122"/>
                  </a:lnTo>
                  <a:lnTo>
                    <a:pt x="0" y="610"/>
                  </a:lnTo>
                  <a:lnTo>
                    <a:pt x="0" y="1099"/>
                  </a:lnTo>
                  <a:lnTo>
                    <a:pt x="41" y="1587"/>
                  </a:lnTo>
                  <a:lnTo>
                    <a:pt x="82" y="2075"/>
                  </a:lnTo>
                  <a:lnTo>
                    <a:pt x="245" y="3051"/>
                  </a:lnTo>
                  <a:lnTo>
                    <a:pt x="326" y="3580"/>
                  </a:lnTo>
                  <a:lnTo>
                    <a:pt x="367" y="4068"/>
                  </a:lnTo>
                  <a:lnTo>
                    <a:pt x="407" y="4637"/>
                  </a:lnTo>
                  <a:lnTo>
                    <a:pt x="529" y="5248"/>
                  </a:lnTo>
                  <a:lnTo>
                    <a:pt x="611" y="5532"/>
                  </a:lnTo>
                  <a:lnTo>
                    <a:pt x="733" y="5776"/>
                  </a:lnTo>
                  <a:lnTo>
                    <a:pt x="936" y="6020"/>
                  </a:lnTo>
                  <a:lnTo>
                    <a:pt x="1017" y="6102"/>
                  </a:lnTo>
                  <a:lnTo>
                    <a:pt x="1180" y="6183"/>
                  </a:lnTo>
                  <a:lnTo>
                    <a:pt x="1383" y="6224"/>
                  </a:lnTo>
                  <a:lnTo>
                    <a:pt x="1587" y="6224"/>
                  </a:lnTo>
                  <a:lnTo>
                    <a:pt x="1750" y="6142"/>
                  </a:lnTo>
                  <a:lnTo>
                    <a:pt x="1912" y="6020"/>
                  </a:lnTo>
                  <a:lnTo>
                    <a:pt x="2034" y="5858"/>
                  </a:lnTo>
                  <a:lnTo>
                    <a:pt x="2116" y="5695"/>
                  </a:lnTo>
                  <a:lnTo>
                    <a:pt x="2278" y="5329"/>
                  </a:lnTo>
                  <a:lnTo>
                    <a:pt x="2604" y="4231"/>
                  </a:lnTo>
                  <a:lnTo>
                    <a:pt x="2848" y="3092"/>
                  </a:lnTo>
                  <a:lnTo>
                    <a:pt x="3051" y="1790"/>
                  </a:lnTo>
                  <a:lnTo>
                    <a:pt x="3173" y="488"/>
                  </a:lnTo>
                  <a:lnTo>
                    <a:pt x="3173" y="448"/>
                  </a:lnTo>
                  <a:lnTo>
                    <a:pt x="3133" y="366"/>
                  </a:lnTo>
                  <a:lnTo>
                    <a:pt x="3051" y="326"/>
                  </a:lnTo>
                  <a:lnTo>
                    <a:pt x="3010" y="326"/>
                  </a:lnTo>
                  <a:lnTo>
                    <a:pt x="2319" y="285"/>
                  </a:lnTo>
                  <a:lnTo>
                    <a:pt x="1627" y="204"/>
                  </a:lnTo>
                  <a:lnTo>
                    <a:pt x="2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6474123" y="2399369"/>
              <a:ext cx="127887" cy="49770"/>
            </a:xfrm>
            <a:custGeom>
              <a:avLst/>
              <a:gdLst/>
              <a:ahLst/>
              <a:cxnLst/>
              <a:rect l="l" t="t" r="r" b="b"/>
              <a:pathLst>
                <a:path w="2197" h="855" extrusionOk="0">
                  <a:moveTo>
                    <a:pt x="1505" y="1"/>
                  </a:moveTo>
                  <a:lnTo>
                    <a:pt x="1017" y="123"/>
                  </a:lnTo>
                  <a:lnTo>
                    <a:pt x="529" y="285"/>
                  </a:lnTo>
                  <a:lnTo>
                    <a:pt x="82" y="529"/>
                  </a:lnTo>
                  <a:lnTo>
                    <a:pt x="0" y="570"/>
                  </a:lnTo>
                  <a:lnTo>
                    <a:pt x="0" y="651"/>
                  </a:lnTo>
                  <a:lnTo>
                    <a:pt x="0" y="692"/>
                  </a:lnTo>
                  <a:lnTo>
                    <a:pt x="0" y="773"/>
                  </a:lnTo>
                  <a:lnTo>
                    <a:pt x="41" y="814"/>
                  </a:lnTo>
                  <a:lnTo>
                    <a:pt x="122" y="855"/>
                  </a:lnTo>
                  <a:lnTo>
                    <a:pt x="244" y="855"/>
                  </a:lnTo>
                  <a:lnTo>
                    <a:pt x="692" y="611"/>
                  </a:lnTo>
                  <a:lnTo>
                    <a:pt x="1099" y="489"/>
                  </a:lnTo>
                  <a:lnTo>
                    <a:pt x="1546" y="367"/>
                  </a:lnTo>
                  <a:lnTo>
                    <a:pt x="2115" y="367"/>
                  </a:lnTo>
                  <a:lnTo>
                    <a:pt x="2156" y="326"/>
                  </a:lnTo>
                  <a:lnTo>
                    <a:pt x="2197" y="245"/>
                  </a:lnTo>
                  <a:lnTo>
                    <a:pt x="2197" y="163"/>
                  </a:lnTo>
                  <a:lnTo>
                    <a:pt x="2197" y="123"/>
                  </a:lnTo>
                  <a:lnTo>
                    <a:pt x="2156" y="41"/>
                  </a:lnTo>
                  <a:lnTo>
                    <a:pt x="2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6493042" y="2465670"/>
              <a:ext cx="28465" cy="28465"/>
            </a:xfrm>
            <a:custGeom>
              <a:avLst/>
              <a:gdLst/>
              <a:ahLst/>
              <a:cxnLst/>
              <a:rect l="l" t="t" r="r" b="b"/>
              <a:pathLst>
                <a:path w="489" h="489" extrusionOk="0">
                  <a:moveTo>
                    <a:pt x="245" y="0"/>
                  </a:moveTo>
                  <a:lnTo>
                    <a:pt x="163" y="41"/>
                  </a:lnTo>
                  <a:lnTo>
                    <a:pt x="82" y="82"/>
                  </a:lnTo>
                  <a:lnTo>
                    <a:pt x="41" y="163"/>
                  </a:lnTo>
                  <a:lnTo>
                    <a:pt x="1" y="245"/>
                  </a:lnTo>
                  <a:lnTo>
                    <a:pt x="41" y="326"/>
                  </a:lnTo>
                  <a:lnTo>
                    <a:pt x="82" y="407"/>
                  </a:lnTo>
                  <a:lnTo>
                    <a:pt x="163" y="489"/>
                  </a:lnTo>
                  <a:lnTo>
                    <a:pt x="367" y="489"/>
                  </a:lnTo>
                  <a:lnTo>
                    <a:pt x="448" y="407"/>
                  </a:lnTo>
                  <a:lnTo>
                    <a:pt x="489" y="326"/>
                  </a:lnTo>
                  <a:lnTo>
                    <a:pt x="489" y="245"/>
                  </a:lnTo>
                  <a:lnTo>
                    <a:pt x="489" y="163"/>
                  </a:lnTo>
                  <a:lnTo>
                    <a:pt x="448" y="82"/>
                  </a:lnTo>
                  <a:lnTo>
                    <a:pt x="367" y="41"/>
                  </a:lnTo>
                  <a:lnTo>
                    <a:pt x="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6216020" y="2349657"/>
              <a:ext cx="92379" cy="78176"/>
            </a:xfrm>
            <a:custGeom>
              <a:avLst/>
              <a:gdLst/>
              <a:ahLst/>
              <a:cxnLst/>
              <a:rect l="l" t="t" r="r" b="b"/>
              <a:pathLst>
                <a:path w="1587" h="1343" extrusionOk="0">
                  <a:moveTo>
                    <a:pt x="163" y="0"/>
                  </a:moveTo>
                  <a:lnTo>
                    <a:pt x="123" y="41"/>
                  </a:lnTo>
                  <a:lnTo>
                    <a:pt x="41" y="82"/>
                  </a:lnTo>
                  <a:lnTo>
                    <a:pt x="41" y="122"/>
                  </a:lnTo>
                  <a:lnTo>
                    <a:pt x="1" y="204"/>
                  </a:lnTo>
                  <a:lnTo>
                    <a:pt x="41" y="285"/>
                  </a:lnTo>
                  <a:lnTo>
                    <a:pt x="163" y="366"/>
                  </a:lnTo>
                  <a:lnTo>
                    <a:pt x="204" y="366"/>
                  </a:lnTo>
                  <a:lnTo>
                    <a:pt x="204" y="407"/>
                  </a:lnTo>
                  <a:lnTo>
                    <a:pt x="285" y="448"/>
                  </a:lnTo>
                  <a:lnTo>
                    <a:pt x="489" y="529"/>
                  </a:lnTo>
                  <a:lnTo>
                    <a:pt x="611" y="610"/>
                  </a:lnTo>
                  <a:lnTo>
                    <a:pt x="692" y="692"/>
                  </a:lnTo>
                  <a:lnTo>
                    <a:pt x="733" y="692"/>
                  </a:lnTo>
                  <a:lnTo>
                    <a:pt x="733" y="733"/>
                  </a:lnTo>
                  <a:lnTo>
                    <a:pt x="1017" y="977"/>
                  </a:lnTo>
                  <a:lnTo>
                    <a:pt x="1221" y="1261"/>
                  </a:lnTo>
                  <a:lnTo>
                    <a:pt x="1302" y="1302"/>
                  </a:lnTo>
                  <a:lnTo>
                    <a:pt x="1343" y="1343"/>
                  </a:lnTo>
                  <a:lnTo>
                    <a:pt x="1506" y="1343"/>
                  </a:lnTo>
                  <a:lnTo>
                    <a:pt x="1546" y="1261"/>
                  </a:lnTo>
                  <a:lnTo>
                    <a:pt x="1587" y="1221"/>
                  </a:lnTo>
                  <a:lnTo>
                    <a:pt x="1587" y="1139"/>
                  </a:lnTo>
                  <a:lnTo>
                    <a:pt x="1546" y="1058"/>
                  </a:lnTo>
                  <a:lnTo>
                    <a:pt x="1302" y="733"/>
                  </a:lnTo>
                  <a:lnTo>
                    <a:pt x="977" y="448"/>
                  </a:lnTo>
                  <a:lnTo>
                    <a:pt x="651" y="204"/>
                  </a:lnTo>
                  <a:lnTo>
                    <a:pt x="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3"/>
            <p:cNvSpPr/>
            <p:nvPr/>
          </p:nvSpPr>
          <p:spPr>
            <a:xfrm>
              <a:off x="6251528" y="2451467"/>
              <a:ext cx="28465" cy="28465"/>
            </a:xfrm>
            <a:custGeom>
              <a:avLst/>
              <a:gdLst/>
              <a:ahLst/>
              <a:cxnLst/>
              <a:rect l="l" t="t" r="r" b="b"/>
              <a:pathLst>
                <a:path w="489" h="489" extrusionOk="0">
                  <a:moveTo>
                    <a:pt x="245" y="0"/>
                  </a:moveTo>
                  <a:lnTo>
                    <a:pt x="163" y="41"/>
                  </a:lnTo>
                  <a:lnTo>
                    <a:pt x="82" y="82"/>
                  </a:lnTo>
                  <a:lnTo>
                    <a:pt x="41" y="163"/>
                  </a:lnTo>
                  <a:lnTo>
                    <a:pt x="1" y="244"/>
                  </a:lnTo>
                  <a:lnTo>
                    <a:pt x="41" y="367"/>
                  </a:lnTo>
                  <a:lnTo>
                    <a:pt x="82" y="407"/>
                  </a:lnTo>
                  <a:lnTo>
                    <a:pt x="163" y="489"/>
                  </a:lnTo>
                  <a:lnTo>
                    <a:pt x="367" y="489"/>
                  </a:lnTo>
                  <a:lnTo>
                    <a:pt x="448" y="407"/>
                  </a:lnTo>
                  <a:lnTo>
                    <a:pt x="489" y="367"/>
                  </a:lnTo>
                  <a:lnTo>
                    <a:pt x="489" y="244"/>
                  </a:lnTo>
                  <a:lnTo>
                    <a:pt x="489" y="163"/>
                  </a:lnTo>
                  <a:lnTo>
                    <a:pt x="448" y="82"/>
                  </a:lnTo>
                  <a:lnTo>
                    <a:pt x="367" y="41"/>
                  </a:lnTo>
                  <a:lnTo>
                    <a:pt x="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3"/>
            <p:cNvSpPr/>
            <p:nvPr/>
          </p:nvSpPr>
          <p:spPr>
            <a:xfrm>
              <a:off x="6272833" y="2536686"/>
              <a:ext cx="80563" cy="137376"/>
            </a:xfrm>
            <a:custGeom>
              <a:avLst/>
              <a:gdLst/>
              <a:ahLst/>
              <a:cxnLst/>
              <a:rect l="l" t="t" r="r" b="b"/>
              <a:pathLst>
                <a:path w="1384" h="2360" extrusionOk="0">
                  <a:moveTo>
                    <a:pt x="774" y="1"/>
                  </a:moveTo>
                  <a:lnTo>
                    <a:pt x="733" y="82"/>
                  </a:lnTo>
                  <a:lnTo>
                    <a:pt x="326" y="855"/>
                  </a:lnTo>
                  <a:lnTo>
                    <a:pt x="164" y="1262"/>
                  </a:lnTo>
                  <a:lnTo>
                    <a:pt x="82" y="1465"/>
                  </a:lnTo>
                  <a:lnTo>
                    <a:pt x="1" y="1668"/>
                  </a:lnTo>
                  <a:lnTo>
                    <a:pt x="1" y="1872"/>
                  </a:lnTo>
                  <a:lnTo>
                    <a:pt x="41" y="2075"/>
                  </a:lnTo>
                  <a:lnTo>
                    <a:pt x="123" y="2238"/>
                  </a:lnTo>
                  <a:lnTo>
                    <a:pt x="286" y="2319"/>
                  </a:lnTo>
                  <a:lnTo>
                    <a:pt x="448" y="2360"/>
                  </a:lnTo>
                  <a:lnTo>
                    <a:pt x="652" y="2360"/>
                  </a:lnTo>
                  <a:lnTo>
                    <a:pt x="814" y="2319"/>
                  </a:lnTo>
                  <a:lnTo>
                    <a:pt x="936" y="2238"/>
                  </a:lnTo>
                  <a:lnTo>
                    <a:pt x="1099" y="2075"/>
                  </a:lnTo>
                  <a:lnTo>
                    <a:pt x="1221" y="1913"/>
                  </a:lnTo>
                  <a:lnTo>
                    <a:pt x="1384" y="1506"/>
                  </a:lnTo>
                  <a:lnTo>
                    <a:pt x="1384" y="1424"/>
                  </a:lnTo>
                  <a:lnTo>
                    <a:pt x="1343" y="1343"/>
                  </a:lnTo>
                  <a:lnTo>
                    <a:pt x="1302" y="1302"/>
                  </a:lnTo>
                  <a:lnTo>
                    <a:pt x="1262" y="1262"/>
                  </a:lnTo>
                  <a:lnTo>
                    <a:pt x="1180" y="1262"/>
                  </a:lnTo>
                  <a:lnTo>
                    <a:pt x="1099" y="1302"/>
                  </a:lnTo>
                  <a:lnTo>
                    <a:pt x="1058" y="1343"/>
                  </a:lnTo>
                  <a:lnTo>
                    <a:pt x="1018" y="1384"/>
                  </a:lnTo>
                  <a:lnTo>
                    <a:pt x="896" y="1709"/>
                  </a:lnTo>
                  <a:lnTo>
                    <a:pt x="814" y="1872"/>
                  </a:lnTo>
                  <a:lnTo>
                    <a:pt x="692" y="1953"/>
                  </a:lnTo>
                  <a:lnTo>
                    <a:pt x="570" y="1994"/>
                  </a:lnTo>
                  <a:lnTo>
                    <a:pt x="489" y="1994"/>
                  </a:lnTo>
                  <a:lnTo>
                    <a:pt x="408" y="1953"/>
                  </a:lnTo>
                  <a:lnTo>
                    <a:pt x="367" y="1872"/>
                  </a:lnTo>
                  <a:lnTo>
                    <a:pt x="408" y="1668"/>
                  </a:lnTo>
                  <a:lnTo>
                    <a:pt x="448" y="1506"/>
                  </a:lnTo>
                  <a:lnTo>
                    <a:pt x="652" y="1099"/>
                  </a:lnTo>
                  <a:lnTo>
                    <a:pt x="1058" y="285"/>
                  </a:lnTo>
                  <a:lnTo>
                    <a:pt x="1099" y="204"/>
                  </a:lnTo>
                  <a:lnTo>
                    <a:pt x="1058" y="123"/>
                  </a:lnTo>
                  <a:lnTo>
                    <a:pt x="1058" y="41"/>
                  </a:lnTo>
                  <a:lnTo>
                    <a:pt x="9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6594851" y="1994460"/>
              <a:ext cx="246345" cy="265263"/>
            </a:xfrm>
            <a:custGeom>
              <a:avLst/>
              <a:gdLst/>
              <a:ahLst/>
              <a:cxnLst/>
              <a:rect l="l" t="t" r="r" b="b"/>
              <a:pathLst>
                <a:path w="4232" h="4557" extrusionOk="0">
                  <a:moveTo>
                    <a:pt x="2482" y="1"/>
                  </a:moveTo>
                  <a:lnTo>
                    <a:pt x="408" y="123"/>
                  </a:lnTo>
                  <a:lnTo>
                    <a:pt x="326" y="164"/>
                  </a:lnTo>
                  <a:lnTo>
                    <a:pt x="245" y="245"/>
                  </a:lnTo>
                  <a:lnTo>
                    <a:pt x="204" y="326"/>
                  </a:lnTo>
                  <a:lnTo>
                    <a:pt x="286" y="448"/>
                  </a:lnTo>
                  <a:lnTo>
                    <a:pt x="936" y="977"/>
                  </a:lnTo>
                  <a:lnTo>
                    <a:pt x="1546" y="1547"/>
                  </a:lnTo>
                  <a:lnTo>
                    <a:pt x="163" y="1831"/>
                  </a:lnTo>
                  <a:lnTo>
                    <a:pt x="82" y="1913"/>
                  </a:lnTo>
                  <a:lnTo>
                    <a:pt x="41" y="1994"/>
                  </a:lnTo>
                  <a:lnTo>
                    <a:pt x="1" y="2075"/>
                  </a:lnTo>
                  <a:lnTo>
                    <a:pt x="82" y="2157"/>
                  </a:lnTo>
                  <a:lnTo>
                    <a:pt x="936" y="2848"/>
                  </a:lnTo>
                  <a:lnTo>
                    <a:pt x="1791" y="3458"/>
                  </a:lnTo>
                  <a:lnTo>
                    <a:pt x="2726" y="4028"/>
                  </a:lnTo>
                  <a:lnTo>
                    <a:pt x="3662" y="4557"/>
                  </a:lnTo>
                  <a:lnTo>
                    <a:pt x="3784" y="4557"/>
                  </a:lnTo>
                  <a:lnTo>
                    <a:pt x="3906" y="4516"/>
                  </a:lnTo>
                  <a:lnTo>
                    <a:pt x="3946" y="4394"/>
                  </a:lnTo>
                  <a:lnTo>
                    <a:pt x="3946" y="4272"/>
                  </a:lnTo>
                  <a:lnTo>
                    <a:pt x="3458" y="3418"/>
                  </a:lnTo>
                  <a:lnTo>
                    <a:pt x="2889" y="2564"/>
                  </a:lnTo>
                  <a:lnTo>
                    <a:pt x="4109" y="2360"/>
                  </a:lnTo>
                  <a:lnTo>
                    <a:pt x="4190" y="2319"/>
                  </a:lnTo>
                  <a:lnTo>
                    <a:pt x="4231" y="2238"/>
                  </a:lnTo>
                  <a:lnTo>
                    <a:pt x="4231" y="2116"/>
                  </a:lnTo>
                  <a:lnTo>
                    <a:pt x="4190" y="2035"/>
                  </a:lnTo>
                  <a:lnTo>
                    <a:pt x="3133" y="814"/>
                  </a:lnTo>
                  <a:lnTo>
                    <a:pt x="2929" y="611"/>
                  </a:lnTo>
                  <a:lnTo>
                    <a:pt x="2767" y="367"/>
                  </a:lnTo>
                  <a:lnTo>
                    <a:pt x="2604" y="82"/>
                  </a:lnTo>
                  <a:lnTo>
                    <a:pt x="2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6301240" y="1677215"/>
              <a:ext cx="734086" cy="400194"/>
            </a:xfrm>
            <a:custGeom>
              <a:avLst/>
              <a:gdLst/>
              <a:ahLst/>
              <a:cxnLst/>
              <a:rect l="l" t="t" r="r" b="b"/>
              <a:pathLst>
                <a:path w="12611" h="6875" extrusionOk="0">
                  <a:moveTo>
                    <a:pt x="7729" y="0"/>
                  </a:moveTo>
                  <a:lnTo>
                    <a:pt x="7323" y="82"/>
                  </a:lnTo>
                  <a:lnTo>
                    <a:pt x="6916" y="204"/>
                  </a:lnTo>
                  <a:lnTo>
                    <a:pt x="6550" y="407"/>
                  </a:lnTo>
                  <a:lnTo>
                    <a:pt x="6224" y="651"/>
                  </a:lnTo>
                  <a:lnTo>
                    <a:pt x="5940" y="977"/>
                  </a:lnTo>
                  <a:lnTo>
                    <a:pt x="5777" y="1261"/>
                  </a:lnTo>
                  <a:lnTo>
                    <a:pt x="5655" y="1587"/>
                  </a:lnTo>
                  <a:lnTo>
                    <a:pt x="5574" y="1871"/>
                  </a:lnTo>
                  <a:lnTo>
                    <a:pt x="5533" y="2197"/>
                  </a:lnTo>
                  <a:lnTo>
                    <a:pt x="5248" y="1993"/>
                  </a:lnTo>
                  <a:lnTo>
                    <a:pt x="4923" y="1790"/>
                  </a:lnTo>
                  <a:lnTo>
                    <a:pt x="4597" y="1668"/>
                  </a:lnTo>
                  <a:lnTo>
                    <a:pt x="4231" y="1587"/>
                  </a:lnTo>
                  <a:lnTo>
                    <a:pt x="3865" y="1587"/>
                  </a:lnTo>
                  <a:lnTo>
                    <a:pt x="3499" y="1627"/>
                  </a:lnTo>
                  <a:lnTo>
                    <a:pt x="3174" y="1749"/>
                  </a:lnTo>
                  <a:lnTo>
                    <a:pt x="2848" y="1912"/>
                  </a:lnTo>
                  <a:lnTo>
                    <a:pt x="2808" y="1953"/>
                  </a:lnTo>
                  <a:lnTo>
                    <a:pt x="2604" y="2156"/>
                  </a:lnTo>
                  <a:lnTo>
                    <a:pt x="2401" y="2441"/>
                  </a:lnTo>
                  <a:lnTo>
                    <a:pt x="2279" y="2726"/>
                  </a:lnTo>
                  <a:lnTo>
                    <a:pt x="2197" y="3051"/>
                  </a:lnTo>
                  <a:lnTo>
                    <a:pt x="2197" y="3376"/>
                  </a:lnTo>
                  <a:lnTo>
                    <a:pt x="2238" y="3702"/>
                  </a:lnTo>
                  <a:lnTo>
                    <a:pt x="2319" y="4027"/>
                  </a:lnTo>
                  <a:lnTo>
                    <a:pt x="2482" y="4312"/>
                  </a:lnTo>
                  <a:lnTo>
                    <a:pt x="2035" y="4271"/>
                  </a:lnTo>
                  <a:lnTo>
                    <a:pt x="1587" y="4271"/>
                  </a:lnTo>
                  <a:lnTo>
                    <a:pt x="1181" y="4312"/>
                  </a:lnTo>
                  <a:lnTo>
                    <a:pt x="977" y="4393"/>
                  </a:lnTo>
                  <a:lnTo>
                    <a:pt x="774" y="4475"/>
                  </a:lnTo>
                  <a:lnTo>
                    <a:pt x="611" y="4597"/>
                  </a:lnTo>
                  <a:lnTo>
                    <a:pt x="448" y="4719"/>
                  </a:lnTo>
                  <a:lnTo>
                    <a:pt x="326" y="4881"/>
                  </a:lnTo>
                  <a:lnTo>
                    <a:pt x="204" y="5085"/>
                  </a:lnTo>
                  <a:lnTo>
                    <a:pt x="82" y="5248"/>
                  </a:lnTo>
                  <a:lnTo>
                    <a:pt x="42" y="5451"/>
                  </a:lnTo>
                  <a:lnTo>
                    <a:pt x="1" y="5654"/>
                  </a:lnTo>
                  <a:lnTo>
                    <a:pt x="42" y="5858"/>
                  </a:lnTo>
                  <a:lnTo>
                    <a:pt x="82" y="6102"/>
                  </a:lnTo>
                  <a:lnTo>
                    <a:pt x="164" y="6264"/>
                  </a:lnTo>
                  <a:lnTo>
                    <a:pt x="286" y="6427"/>
                  </a:lnTo>
                  <a:lnTo>
                    <a:pt x="448" y="6549"/>
                  </a:lnTo>
                  <a:lnTo>
                    <a:pt x="652" y="6671"/>
                  </a:lnTo>
                  <a:lnTo>
                    <a:pt x="855" y="6753"/>
                  </a:lnTo>
                  <a:lnTo>
                    <a:pt x="1262" y="6834"/>
                  </a:lnTo>
                  <a:lnTo>
                    <a:pt x="1872" y="6875"/>
                  </a:lnTo>
                  <a:lnTo>
                    <a:pt x="2482" y="6875"/>
                  </a:lnTo>
                  <a:lnTo>
                    <a:pt x="3662" y="6834"/>
                  </a:lnTo>
                  <a:lnTo>
                    <a:pt x="4963" y="6753"/>
                  </a:lnTo>
                  <a:lnTo>
                    <a:pt x="6265" y="6631"/>
                  </a:lnTo>
                  <a:lnTo>
                    <a:pt x="7567" y="6509"/>
                  </a:lnTo>
                  <a:lnTo>
                    <a:pt x="8868" y="6346"/>
                  </a:lnTo>
                  <a:lnTo>
                    <a:pt x="10129" y="6142"/>
                  </a:lnTo>
                  <a:lnTo>
                    <a:pt x="10739" y="6020"/>
                  </a:lnTo>
                  <a:lnTo>
                    <a:pt x="11390" y="5898"/>
                  </a:lnTo>
                  <a:lnTo>
                    <a:pt x="11797" y="5736"/>
                  </a:lnTo>
                  <a:lnTo>
                    <a:pt x="12000" y="5654"/>
                  </a:lnTo>
                  <a:lnTo>
                    <a:pt x="12163" y="5532"/>
                  </a:lnTo>
                  <a:lnTo>
                    <a:pt x="12326" y="5370"/>
                  </a:lnTo>
                  <a:lnTo>
                    <a:pt x="12448" y="5207"/>
                  </a:lnTo>
                  <a:lnTo>
                    <a:pt x="12529" y="5003"/>
                  </a:lnTo>
                  <a:lnTo>
                    <a:pt x="12570" y="4759"/>
                  </a:lnTo>
                  <a:lnTo>
                    <a:pt x="12611" y="4556"/>
                  </a:lnTo>
                  <a:lnTo>
                    <a:pt x="12570" y="4312"/>
                  </a:lnTo>
                  <a:lnTo>
                    <a:pt x="12529" y="4068"/>
                  </a:lnTo>
                  <a:lnTo>
                    <a:pt x="12448" y="3865"/>
                  </a:lnTo>
                  <a:lnTo>
                    <a:pt x="12326" y="3661"/>
                  </a:lnTo>
                  <a:lnTo>
                    <a:pt x="12204" y="3458"/>
                  </a:lnTo>
                  <a:lnTo>
                    <a:pt x="12041" y="3295"/>
                  </a:lnTo>
                  <a:lnTo>
                    <a:pt x="11838" y="3173"/>
                  </a:lnTo>
                  <a:lnTo>
                    <a:pt x="11634" y="3010"/>
                  </a:lnTo>
                  <a:lnTo>
                    <a:pt x="11390" y="2929"/>
                  </a:lnTo>
                  <a:lnTo>
                    <a:pt x="11146" y="2848"/>
                  </a:lnTo>
                  <a:lnTo>
                    <a:pt x="10902" y="2807"/>
                  </a:lnTo>
                  <a:lnTo>
                    <a:pt x="10414" y="2807"/>
                  </a:lnTo>
                  <a:lnTo>
                    <a:pt x="9885" y="2888"/>
                  </a:lnTo>
                  <a:lnTo>
                    <a:pt x="9967" y="2522"/>
                  </a:lnTo>
                  <a:lnTo>
                    <a:pt x="9967" y="2156"/>
                  </a:lnTo>
                  <a:lnTo>
                    <a:pt x="9885" y="1790"/>
                  </a:lnTo>
                  <a:lnTo>
                    <a:pt x="9804" y="1465"/>
                  </a:lnTo>
                  <a:lnTo>
                    <a:pt x="9641" y="1139"/>
                  </a:lnTo>
                  <a:lnTo>
                    <a:pt x="9438" y="814"/>
                  </a:lnTo>
                  <a:lnTo>
                    <a:pt x="9194" y="570"/>
                  </a:lnTo>
                  <a:lnTo>
                    <a:pt x="8909" y="326"/>
                  </a:lnTo>
                  <a:lnTo>
                    <a:pt x="8502" y="163"/>
                  </a:lnTo>
                  <a:lnTo>
                    <a:pt x="8136" y="41"/>
                  </a:lnTo>
                  <a:lnTo>
                    <a:pt x="7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6746430" y="1738743"/>
              <a:ext cx="73403" cy="85336"/>
            </a:xfrm>
            <a:custGeom>
              <a:avLst/>
              <a:gdLst/>
              <a:ahLst/>
              <a:cxnLst/>
              <a:rect l="l" t="t" r="r" b="b"/>
              <a:pathLst>
                <a:path w="1261" h="1466" extrusionOk="0">
                  <a:moveTo>
                    <a:pt x="203" y="1"/>
                  </a:moveTo>
                  <a:lnTo>
                    <a:pt x="41" y="42"/>
                  </a:lnTo>
                  <a:lnTo>
                    <a:pt x="0" y="123"/>
                  </a:lnTo>
                  <a:lnTo>
                    <a:pt x="0" y="204"/>
                  </a:lnTo>
                  <a:lnTo>
                    <a:pt x="0" y="245"/>
                  </a:lnTo>
                  <a:lnTo>
                    <a:pt x="41" y="326"/>
                  </a:lnTo>
                  <a:lnTo>
                    <a:pt x="122" y="367"/>
                  </a:lnTo>
                  <a:lnTo>
                    <a:pt x="366" y="367"/>
                  </a:lnTo>
                  <a:lnTo>
                    <a:pt x="447" y="408"/>
                  </a:lnTo>
                  <a:lnTo>
                    <a:pt x="529" y="408"/>
                  </a:lnTo>
                  <a:lnTo>
                    <a:pt x="529" y="448"/>
                  </a:lnTo>
                  <a:lnTo>
                    <a:pt x="570" y="448"/>
                  </a:lnTo>
                  <a:lnTo>
                    <a:pt x="610" y="489"/>
                  </a:lnTo>
                  <a:lnTo>
                    <a:pt x="651" y="489"/>
                  </a:lnTo>
                  <a:lnTo>
                    <a:pt x="692" y="570"/>
                  </a:lnTo>
                  <a:lnTo>
                    <a:pt x="732" y="570"/>
                  </a:lnTo>
                  <a:lnTo>
                    <a:pt x="732" y="611"/>
                  </a:lnTo>
                  <a:lnTo>
                    <a:pt x="814" y="692"/>
                  </a:lnTo>
                  <a:lnTo>
                    <a:pt x="814" y="733"/>
                  </a:lnTo>
                  <a:lnTo>
                    <a:pt x="895" y="896"/>
                  </a:lnTo>
                  <a:lnTo>
                    <a:pt x="895" y="936"/>
                  </a:lnTo>
                  <a:lnTo>
                    <a:pt x="895" y="977"/>
                  </a:lnTo>
                  <a:lnTo>
                    <a:pt x="854" y="1058"/>
                  </a:lnTo>
                  <a:lnTo>
                    <a:pt x="854" y="1099"/>
                  </a:lnTo>
                  <a:lnTo>
                    <a:pt x="854" y="1140"/>
                  </a:lnTo>
                  <a:lnTo>
                    <a:pt x="814" y="1221"/>
                  </a:lnTo>
                  <a:lnTo>
                    <a:pt x="814" y="1303"/>
                  </a:lnTo>
                  <a:lnTo>
                    <a:pt x="854" y="1384"/>
                  </a:lnTo>
                  <a:lnTo>
                    <a:pt x="895" y="1425"/>
                  </a:lnTo>
                  <a:lnTo>
                    <a:pt x="976" y="1465"/>
                  </a:lnTo>
                  <a:lnTo>
                    <a:pt x="1017" y="1465"/>
                  </a:lnTo>
                  <a:lnTo>
                    <a:pt x="1098" y="1425"/>
                  </a:lnTo>
                  <a:lnTo>
                    <a:pt x="1180" y="1343"/>
                  </a:lnTo>
                  <a:lnTo>
                    <a:pt x="1261" y="1099"/>
                  </a:lnTo>
                  <a:lnTo>
                    <a:pt x="1220" y="855"/>
                  </a:lnTo>
                  <a:lnTo>
                    <a:pt x="1180" y="611"/>
                  </a:lnTo>
                  <a:lnTo>
                    <a:pt x="1058" y="408"/>
                  </a:lnTo>
                  <a:lnTo>
                    <a:pt x="895" y="204"/>
                  </a:lnTo>
                  <a:lnTo>
                    <a:pt x="692" y="82"/>
                  </a:lnTo>
                  <a:lnTo>
                    <a:pt x="4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6786653" y="1842939"/>
              <a:ext cx="21363" cy="23750"/>
            </a:xfrm>
            <a:custGeom>
              <a:avLst/>
              <a:gdLst/>
              <a:ahLst/>
              <a:cxnLst/>
              <a:rect l="l" t="t" r="r" b="b"/>
              <a:pathLst>
                <a:path w="367" h="408" extrusionOk="0">
                  <a:moveTo>
                    <a:pt x="163" y="1"/>
                  </a:moveTo>
                  <a:lnTo>
                    <a:pt x="82" y="41"/>
                  </a:lnTo>
                  <a:lnTo>
                    <a:pt x="41" y="82"/>
                  </a:lnTo>
                  <a:lnTo>
                    <a:pt x="1" y="123"/>
                  </a:lnTo>
                  <a:lnTo>
                    <a:pt x="1" y="204"/>
                  </a:lnTo>
                  <a:lnTo>
                    <a:pt x="1" y="285"/>
                  </a:lnTo>
                  <a:lnTo>
                    <a:pt x="41" y="326"/>
                  </a:lnTo>
                  <a:lnTo>
                    <a:pt x="82" y="367"/>
                  </a:lnTo>
                  <a:lnTo>
                    <a:pt x="163" y="407"/>
                  </a:lnTo>
                  <a:lnTo>
                    <a:pt x="245" y="367"/>
                  </a:lnTo>
                  <a:lnTo>
                    <a:pt x="285" y="326"/>
                  </a:lnTo>
                  <a:lnTo>
                    <a:pt x="326" y="285"/>
                  </a:lnTo>
                  <a:lnTo>
                    <a:pt x="367" y="204"/>
                  </a:lnTo>
                  <a:lnTo>
                    <a:pt x="326" y="123"/>
                  </a:lnTo>
                  <a:lnTo>
                    <a:pt x="285" y="82"/>
                  </a:lnTo>
                  <a:lnTo>
                    <a:pt x="245" y="41"/>
                  </a:lnTo>
                  <a:lnTo>
                    <a:pt x="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6393619" y="3211515"/>
              <a:ext cx="478312" cy="215493"/>
            </a:xfrm>
            <a:custGeom>
              <a:avLst/>
              <a:gdLst/>
              <a:ahLst/>
              <a:cxnLst/>
              <a:rect l="l" t="t" r="r" b="b"/>
              <a:pathLst>
                <a:path w="8217" h="3702" extrusionOk="0">
                  <a:moveTo>
                    <a:pt x="122" y="0"/>
                  </a:moveTo>
                  <a:lnTo>
                    <a:pt x="82" y="41"/>
                  </a:lnTo>
                  <a:lnTo>
                    <a:pt x="41" y="82"/>
                  </a:lnTo>
                  <a:lnTo>
                    <a:pt x="41" y="163"/>
                  </a:lnTo>
                  <a:lnTo>
                    <a:pt x="0" y="3051"/>
                  </a:lnTo>
                  <a:lnTo>
                    <a:pt x="41" y="3133"/>
                  </a:lnTo>
                  <a:lnTo>
                    <a:pt x="122" y="3214"/>
                  </a:lnTo>
                  <a:lnTo>
                    <a:pt x="244" y="3214"/>
                  </a:lnTo>
                  <a:lnTo>
                    <a:pt x="326" y="3173"/>
                  </a:lnTo>
                  <a:lnTo>
                    <a:pt x="2197" y="1668"/>
                  </a:lnTo>
                  <a:lnTo>
                    <a:pt x="2685" y="1302"/>
                  </a:lnTo>
                  <a:lnTo>
                    <a:pt x="2929" y="1099"/>
                  </a:lnTo>
                  <a:lnTo>
                    <a:pt x="3092" y="1058"/>
                  </a:lnTo>
                  <a:lnTo>
                    <a:pt x="3214" y="1017"/>
                  </a:lnTo>
                  <a:lnTo>
                    <a:pt x="3376" y="1017"/>
                  </a:lnTo>
                  <a:lnTo>
                    <a:pt x="3498" y="1058"/>
                  </a:lnTo>
                  <a:lnTo>
                    <a:pt x="3743" y="1221"/>
                  </a:lnTo>
                  <a:lnTo>
                    <a:pt x="4190" y="1587"/>
                  </a:lnTo>
                  <a:lnTo>
                    <a:pt x="6020" y="3133"/>
                  </a:lnTo>
                  <a:lnTo>
                    <a:pt x="6386" y="3377"/>
                  </a:lnTo>
                  <a:lnTo>
                    <a:pt x="6549" y="3539"/>
                  </a:lnTo>
                  <a:lnTo>
                    <a:pt x="6753" y="3621"/>
                  </a:lnTo>
                  <a:lnTo>
                    <a:pt x="6956" y="3702"/>
                  </a:lnTo>
                  <a:lnTo>
                    <a:pt x="7159" y="3702"/>
                  </a:lnTo>
                  <a:lnTo>
                    <a:pt x="7363" y="3621"/>
                  </a:lnTo>
                  <a:lnTo>
                    <a:pt x="7525" y="3417"/>
                  </a:lnTo>
                  <a:lnTo>
                    <a:pt x="7647" y="3173"/>
                  </a:lnTo>
                  <a:lnTo>
                    <a:pt x="7729" y="2888"/>
                  </a:lnTo>
                  <a:lnTo>
                    <a:pt x="7851" y="2319"/>
                  </a:lnTo>
                  <a:lnTo>
                    <a:pt x="8217" y="936"/>
                  </a:lnTo>
                  <a:lnTo>
                    <a:pt x="8217" y="895"/>
                  </a:lnTo>
                  <a:lnTo>
                    <a:pt x="8176" y="814"/>
                  </a:lnTo>
                  <a:lnTo>
                    <a:pt x="8136" y="773"/>
                  </a:lnTo>
                  <a:lnTo>
                    <a:pt x="8054" y="733"/>
                  </a:lnTo>
                  <a:lnTo>
                    <a:pt x="7932" y="733"/>
                  </a:lnTo>
                  <a:lnTo>
                    <a:pt x="7891" y="773"/>
                  </a:lnTo>
                  <a:lnTo>
                    <a:pt x="7851" y="855"/>
                  </a:lnTo>
                  <a:lnTo>
                    <a:pt x="7566" y="2034"/>
                  </a:lnTo>
                  <a:lnTo>
                    <a:pt x="7444" y="2563"/>
                  </a:lnTo>
                  <a:lnTo>
                    <a:pt x="7281" y="3092"/>
                  </a:lnTo>
                  <a:lnTo>
                    <a:pt x="7200" y="3214"/>
                  </a:lnTo>
                  <a:lnTo>
                    <a:pt x="7119" y="3295"/>
                  </a:lnTo>
                  <a:lnTo>
                    <a:pt x="6875" y="3295"/>
                  </a:lnTo>
                  <a:lnTo>
                    <a:pt x="6631" y="3133"/>
                  </a:lnTo>
                  <a:lnTo>
                    <a:pt x="6427" y="2970"/>
                  </a:lnTo>
                  <a:lnTo>
                    <a:pt x="5532" y="2197"/>
                  </a:lnTo>
                  <a:lnTo>
                    <a:pt x="4678" y="1505"/>
                  </a:lnTo>
                  <a:lnTo>
                    <a:pt x="4271" y="1139"/>
                  </a:lnTo>
                  <a:lnTo>
                    <a:pt x="3824" y="814"/>
                  </a:lnTo>
                  <a:lnTo>
                    <a:pt x="3661" y="733"/>
                  </a:lnTo>
                  <a:lnTo>
                    <a:pt x="3417" y="651"/>
                  </a:lnTo>
                  <a:lnTo>
                    <a:pt x="3214" y="651"/>
                  </a:lnTo>
                  <a:lnTo>
                    <a:pt x="3010" y="692"/>
                  </a:lnTo>
                  <a:lnTo>
                    <a:pt x="2766" y="773"/>
                  </a:lnTo>
                  <a:lnTo>
                    <a:pt x="2563" y="936"/>
                  </a:lnTo>
                  <a:lnTo>
                    <a:pt x="2156" y="1261"/>
                  </a:lnTo>
                  <a:lnTo>
                    <a:pt x="372" y="2661"/>
                  </a:lnTo>
                  <a:lnTo>
                    <a:pt x="407" y="163"/>
                  </a:lnTo>
                  <a:lnTo>
                    <a:pt x="366" y="82"/>
                  </a:lnTo>
                  <a:lnTo>
                    <a:pt x="326" y="41"/>
                  </a:lnTo>
                  <a:lnTo>
                    <a:pt x="2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E9A2-5BC1-DD07-AB53-0F5CC8E15780}"/>
              </a:ext>
            </a:extLst>
          </p:cNvPr>
          <p:cNvSpPr>
            <a:spLocks noGrp="1"/>
          </p:cNvSpPr>
          <p:nvPr>
            <p:ph type="title"/>
          </p:nvPr>
        </p:nvSpPr>
        <p:spPr/>
        <p:txBody>
          <a:bodyPr/>
          <a:lstStyle/>
          <a:p>
            <a:r>
              <a:rPr lang="en-IN" dirty="0"/>
              <a:t>Problems</a:t>
            </a:r>
          </a:p>
        </p:txBody>
      </p:sp>
      <p:sp>
        <p:nvSpPr>
          <p:cNvPr id="3" name="Title 2">
            <a:extLst>
              <a:ext uri="{FF2B5EF4-FFF2-40B4-BE49-F238E27FC236}">
                <a16:creationId xmlns:a16="http://schemas.microsoft.com/office/drawing/2014/main" id="{4FD7DDF9-B890-0AEA-58D4-F669ADFE9FF3}"/>
              </a:ext>
            </a:extLst>
          </p:cNvPr>
          <p:cNvSpPr>
            <a:spLocks noGrp="1"/>
          </p:cNvSpPr>
          <p:nvPr>
            <p:ph type="title" idx="2"/>
          </p:nvPr>
        </p:nvSpPr>
        <p:spPr/>
        <p:txBody>
          <a:bodyPr/>
          <a:lstStyle/>
          <a:p>
            <a:r>
              <a:rPr lang="en-IN" sz="1200" dirty="0"/>
              <a:t>Mental health is not taken seriously</a:t>
            </a:r>
          </a:p>
        </p:txBody>
      </p:sp>
      <p:sp>
        <p:nvSpPr>
          <p:cNvPr id="5" name="Title 4">
            <a:extLst>
              <a:ext uri="{FF2B5EF4-FFF2-40B4-BE49-F238E27FC236}">
                <a16:creationId xmlns:a16="http://schemas.microsoft.com/office/drawing/2014/main" id="{CE5901A9-1FB5-CA7D-E383-E5989E4CC9D3}"/>
              </a:ext>
            </a:extLst>
          </p:cNvPr>
          <p:cNvSpPr>
            <a:spLocks noGrp="1"/>
          </p:cNvSpPr>
          <p:nvPr>
            <p:ph type="title" idx="3"/>
          </p:nvPr>
        </p:nvSpPr>
        <p:spPr>
          <a:xfrm>
            <a:off x="5968667" y="1875062"/>
            <a:ext cx="2362200" cy="527700"/>
          </a:xfrm>
        </p:spPr>
        <p:txBody>
          <a:bodyPr/>
          <a:lstStyle/>
          <a:p>
            <a:r>
              <a:rPr lang="en-IN" sz="1200" dirty="0"/>
              <a:t>People feel ashamed of speaking out their problems</a:t>
            </a:r>
          </a:p>
        </p:txBody>
      </p:sp>
      <p:sp>
        <p:nvSpPr>
          <p:cNvPr id="7" name="Title 6">
            <a:extLst>
              <a:ext uri="{FF2B5EF4-FFF2-40B4-BE49-F238E27FC236}">
                <a16:creationId xmlns:a16="http://schemas.microsoft.com/office/drawing/2014/main" id="{7401ED1A-E790-1A56-CE19-66525C9FBD5D}"/>
              </a:ext>
            </a:extLst>
          </p:cNvPr>
          <p:cNvSpPr>
            <a:spLocks noGrp="1"/>
          </p:cNvSpPr>
          <p:nvPr>
            <p:ph type="title" idx="5"/>
          </p:nvPr>
        </p:nvSpPr>
        <p:spPr>
          <a:xfrm>
            <a:off x="2094175" y="3539324"/>
            <a:ext cx="1986000" cy="527700"/>
          </a:xfrm>
        </p:spPr>
        <p:txBody>
          <a:bodyPr/>
          <a:lstStyle/>
          <a:p>
            <a:r>
              <a:rPr lang="en-IN" sz="1200" dirty="0"/>
              <a:t>Mental health treatments are too expensive </a:t>
            </a:r>
          </a:p>
        </p:txBody>
      </p:sp>
      <p:sp>
        <p:nvSpPr>
          <p:cNvPr id="9" name="Title 8">
            <a:extLst>
              <a:ext uri="{FF2B5EF4-FFF2-40B4-BE49-F238E27FC236}">
                <a16:creationId xmlns:a16="http://schemas.microsoft.com/office/drawing/2014/main" id="{D5EDD84F-2EFD-C41F-DDCE-804817B65497}"/>
              </a:ext>
            </a:extLst>
          </p:cNvPr>
          <p:cNvSpPr>
            <a:spLocks noGrp="1"/>
          </p:cNvSpPr>
          <p:nvPr>
            <p:ph type="title" idx="7"/>
          </p:nvPr>
        </p:nvSpPr>
        <p:spPr>
          <a:xfrm>
            <a:off x="4954367" y="3539324"/>
            <a:ext cx="2195400" cy="527700"/>
          </a:xfrm>
        </p:spPr>
        <p:txBody>
          <a:bodyPr/>
          <a:lstStyle/>
          <a:p>
            <a:r>
              <a:rPr lang="en-IN" sz="1100" dirty="0"/>
              <a:t>A lot of online platforms lack security and privacy</a:t>
            </a:r>
          </a:p>
        </p:txBody>
      </p:sp>
      <p:sp>
        <p:nvSpPr>
          <p:cNvPr id="11" name="Title 10">
            <a:extLst>
              <a:ext uri="{FF2B5EF4-FFF2-40B4-BE49-F238E27FC236}">
                <a16:creationId xmlns:a16="http://schemas.microsoft.com/office/drawing/2014/main" id="{213A2903-997E-7B72-D687-9A31A8F71A98}"/>
              </a:ext>
            </a:extLst>
          </p:cNvPr>
          <p:cNvSpPr>
            <a:spLocks noGrp="1"/>
          </p:cNvSpPr>
          <p:nvPr>
            <p:ph type="title" idx="9"/>
          </p:nvPr>
        </p:nvSpPr>
        <p:spPr>
          <a:xfrm>
            <a:off x="3549237" y="1877331"/>
            <a:ext cx="2050500" cy="527700"/>
          </a:xfrm>
        </p:spPr>
        <p:txBody>
          <a:bodyPr/>
          <a:lstStyle/>
          <a:p>
            <a:r>
              <a:rPr lang="en-IN" sz="1200" dirty="0"/>
              <a:t>Most websites do not accurately assess the situation and give incomplete diagnosis</a:t>
            </a:r>
          </a:p>
        </p:txBody>
      </p:sp>
    </p:spTree>
    <p:extLst>
      <p:ext uri="{BB962C8B-B14F-4D97-AF65-F5344CB8AC3E}">
        <p14:creationId xmlns:p14="http://schemas.microsoft.com/office/powerpoint/2010/main" val="378524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7"/>
        <p:cNvGrpSpPr/>
        <p:nvPr/>
      </p:nvGrpSpPr>
      <p:grpSpPr>
        <a:xfrm>
          <a:off x="0" y="0"/>
          <a:ext cx="0" cy="0"/>
          <a:chOff x="0" y="0"/>
          <a:chExt cx="0" cy="0"/>
        </a:xfrm>
      </p:grpSpPr>
      <p:sp>
        <p:nvSpPr>
          <p:cNvPr id="1238" name="Google Shape;123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lumMod val="50000"/>
                  </a:schemeClr>
                </a:solidFill>
              </a:rPr>
              <a:t>Project Description</a:t>
            </a:r>
            <a:endParaRPr dirty="0">
              <a:solidFill>
                <a:schemeClr val="bg1">
                  <a:lumMod val="50000"/>
                </a:schemeClr>
              </a:solidFill>
            </a:endParaRPr>
          </a:p>
        </p:txBody>
      </p:sp>
      <p:sp>
        <p:nvSpPr>
          <p:cNvPr id="1239" name="Google Shape;1239;p36"/>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1">
                    <a:lumMod val="50000"/>
                  </a:schemeClr>
                </a:solidFill>
              </a:rPr>
              <a:t>The project may include the following features:</a:t>
            </a:r>
          </a:p>
          <a:p>
            <a:pPr marL="0" lvl="0" indent="0" algn="l" rtl="0">
              <a:spcBef>
                <a:spcPts val="0"/>
              </a:spcBef>
              <a:spcAft>
                <a:spcPts val="0"/>
              </a:spcAft>
              <a:buNone/>
            </a:pPr>
            <a:endParaRPr lang="en-US" sz="2000" dirty="0">
              <a:solidFill>
                <a:schemeClr val="dk1"/>
              </a:solidFill>
            </a:endParaRPr>
          </a:p>
          <a:p>
            <a:pPr marL="171450" lvl="0" indent="-171450" algn="l" rtl="0">
              <a:spcBef>
                <a:spcPts val="0"/>
              </a:spcBef>
              <a:spcAft>
                <a:spcPts val="0"/>
              </a:spcAft>
              <a:buFont typeface="Wingdings" panose="05000000000000000000" pitchFamily="2" charset="2"/>
              <a:buChar char="ü"/>
            </a:pPr>
            <a:r>
              <a:rPr lang="en-US" sz="2000" dirty="0">
                <a:solidFill>
                  <a:schemeClr val="dk1"/>
                </a:solidFill>
              </a:rPr>
              <a:t>A self assessing questionnaire that will assist the user in determining whether they are experiencing symptoms of a mental health condition.</a:t>
            </a:r>
          </a:p>
          <a:p>
            <a:pPr marL="171450" lvl="0" indent="-171450" algn="l" rtl="0">
              <a:spcBef>
                <a:spcPts val="0"/>
              </a:spcBef>
              <a:spcAft>
                <a:spcPts val="0"/>
              </a:spcAft>
              <a:buFont typeface="Wingdings" panose="05000000000000000000" pitchFamily="2" charset="2"/>
              <a:buChar char="ü"/>
            </a:pPr>
            <a:r>
              <a:rPr lang="en-US" sz="2000" dirty="0">
                <a:solidFill>
                  <a:schemeClr val="dk1"/>
                </a:solidFill>
              </a:rPr>
              <a:t>Detailed report based on the questionnaire with suggestions, treatments and advice to guide the user further.</a:t>
            </a:r>
          </a:p>
          <a:p>
            <a:pPr marL="171450" lvl="0" indent="-171450" algn="l" rtl="0">
              <a:spcBef>
                <a:spcPts val="0"/>
              </a:spcBef>
              <a:spcAft>
                <a:spcPts val="0"/>
              </a:spcAft>
              <a:buFont typeface="Wingdings" panose="05000000000000000000" pitchFamily="2" charset="2"/>
              <a:buChar char="ü"/>
            </a:pPr>
            <a:r>
              <a:rPr lang="en-US" sz="2000" dirty="0">
                <a:solidFill>
                  <a:schemeClr val="dk1"/>
                </a:solidFill>
              </a:rPr>
              <a:t>An automated chatbot for the user to chat with complete privacy.</a:t>
            </a:r>
          </a:p>
          <a:p>
            <a:pPr marL="171450" lvl="0" indent="-171450" algn="l" rtl="0">
              <a:spcBef>
                <a:spcPts val="0"/>
              </a:spcBef>
              <a:spcAft>
                <a:spcPts val="0"/>
              </a:spcAft>
              <a:buFont typeface="Wingdings" panose="05000000000000000000" pitchFamily="2" charset="2"/>
              <a:buChar char="ü"/>
            </a:pPr>
            <a:r>
              <a:rPr lang="en-US" sz="2000" dirty="0">
                <a:solidFill>
                  <a:schemeClr val="dk1"/>
                </a:solidFill>
              </a:rPr>
              <a:t>A journal feature for the user to track their progress.</a:t>
            </a:r>
          </a:p>
          <a:p>
            <a:pPr marL="171450" lvl="0" indent="-171450" algn="l" rtl="0">
              <a:spcBef>
                <a:spcPts val="0"/>
              </a:spcBef>
              <a:spcAft>
                <a:spcPts val="0"/>
              </a:spcAft>
              <a:buFont typeface="Wingdings" panose="05000000000000000000" pitchFamily="2" charset="2"/>
              <a:buChar char="ü"/>
            </a:pPr>
            <a:r>
              <a:rPr lang="en-US" sz="2000" dirty="0">
                <a:solidFill>
                  <a:schemeClr val="dk1"/>
                </a:solidFill>
              </a:rPr>
              <a:t>Stress releasing activities.</a:t>
            </a:r>
          </a:p>
          <a:p>
            <a:pPr marL="171450" lvl="0" indent="-171450" algn="l" rtl="0">
              <a:spcBef>
                <a:spcPts val="0"/>
              </a:spcBef>
              <a:spcAft>
                <a:spcPts val="0"/>
              </a:spcAft>
              <a:buFont typeface="Wingdings" panose="05000000000000000000" pitchFamily="2" charset="2"/>
              <a:buChar char="ü"/>
            </a:pPr>
            <a:r>
              <a:rPr lang="en-US" sz="2000" dirty="0">
                <a:solidFill>
                  <a:schemeClr val="dk1"/>
                </a:solidFill>
              </a:rPr>
              <a:t>Recorded audios for times of stress and anxiety.</a:t>
            </a:r>
          </a:p>
          <a:p>
            <a:pPr marL="171450" lvl="0" indent="-171450" algn="l" rtl="0">
              <a:spcBef>
                <a:spcPts val="0"/>
              </a:spcBef>
              <a:spcAft>
                <a:spcPts val="0"/>
              </a:spcAft>
              <a:buFont typeface="Wingdings" panose="05000000000000000000" pitchFamily="2" charset="2"/>
              <a:buChar char="ü"/>
            </a:pPr>
            <a:endParaRPr lang="en-US" sz="2000" dirty="0">
              <a:solidFill>
                <a:schemeClr val="dk1"/>
              </a:solidFill>
            </a:endParaRPr>
          </a:p>
          <a:p>
            <a:pPr marL="171450" lvl="0" indent="-171450" algn="l" rtl="0">
              <a:spcBef>
                <a:spcPts val="0"/>
              </a:spcBef>
              <a:spcAft>
                <a:spcPts val="0"/>
              </a:spcAft>
              <a:buFont typeface="Wingdings" panose="05000000000000000000" pitchFamily="2" charset="2"/>
              <a:buChar char="ü"/>
            </a:pPr>
            <a:endParaRPr sz="20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grpSp>
        <p:nvGrpSpPr>
          <p:cNvPr id="1244" name="Google Shape;1244;p37"/>
          <p:cNvGrpSpPr/>
          <p:nvPr/>
        </p:nvGrpSpPr>
        <p:grpSpPr>
          <a:xfrm rot="20590108">
            <a:off x="4351437" y="1932156"/>
            <a:ext cx="4376293" cy="2874752"/>
            <a:chOff x="526736" y="916254"/>
            <a:chExt cx="4031857" cy="2258235"/>
          </a:xfrm>
        </p:grpSpPr>
        <p:sp>
          <p:nvSpPr>
            <p:cNvPr id="1245" name="Google Shape;1245;p37"/>
            <p:cNvSpPr/>
            <p:nvPr/>
          </p:nvSpPr>
          <p:spPr>
            <a:xfrm rot="10313485" flipH="1">
              <a:off x="1265357" y="1131401"/>
              <a:ext cx="3180219" cy="1827941"/>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rot="-10313485">
              <a:off x="639755" y="1131401"/>
              <a:ext cx="3180219" cy="1827941"/>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37"/>
          <p:cNvGrpSpPr/>
          <p:nvPr/>
        </p:nvGrpSpPr>
        <p:grpSpPr>
          <a:xfrm rot="613693">
            <a:off x="397476" y="941730"/>
            <a:ext cx="4223635" cy="2775129"/>
            <a:chOff x="526736" y="916254"/>
            <a:chExt cx="4031857" cy="2258235"/>
          </a:xfrm>
        </p:grpSpPr>
        <p:sp>
          <p:nvSpPr>
            <p:cNvPr id="1254" name="Google Shape;1254;p37"/>
            <p:cNvSpPr/>
            <p:nvPr/>
          </p:nvSpPr>
          <p:spPr>
            <a:xfrm rot="10313485" flipH="1">
              <a:off x="1265357" y="1131401"/>
              <a:ext cx="3180219" cy="1827941"/>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rot="-10313485">
              <a:off x="639755" y="1131401"/>
              <a:ext cx="3180219" cy="1827941"/>
            </a:xfrm>
            <a:custGeom>
              <a:avLst/>
              <a:gdLst/>
              <a:ahLst/>
              <a:cxnLst/>
              <a:rect l="l" t="t" r="r" b="b"/>
              <a:pathLst>
                <a:path w="34820" h="20014" extrusionOk="0">
                  <a:moveTo>
                    <a:pt x="27294" y="1"/>
                  </a:moveTo>
                  <a:lnTo>
                    <a:pt x="26765" y="41"/>
                  </a:lnTo>
                  <a:lnTo>
                    <a:pt x="25626" y="123"/>
                  </a:lnTo>
                  <a:lnTo>
                    <a:pt x="24487" y="326"/>
                  </a:lnTo>
                  <a:lnTo>
                    <a:pt x="23348" y="529"/>
                  </a:lnTo>
                  <a:lnTo>
                    <a:pt x="22210" y="814"/>
                  </a:lnTo>
                  <a:lnTo>
                    <a:pt x="17044" y="1953"/>
                  </a:lnTo>
                  <a:lnTo>
                    <a:pt x="11878" y="3133"/>
                  </a:lnTo>
                  <a:lnTo>
                    <a:pt x="10698" y="3377"/>
                  </a:lnTo>
                  <a:lnTo>
                    <a:pt x="9559" y="3662"/>
                  </a:lnTo>
                  <a:lnTo>
                    <a:pt x="8380" y="3987"/>
                  </a:lnTo>
                  <a:lnTo>
                    <a:pt x="7281" y="4394"/>
                  </a:lnTo>
                  <a:lnTo>
                    <a:pt x="6264" y="4760"/>
                  </a:lnTo>
                  <a:lnTo>
                    <a:pt x="5288" y="5248"/>
                  </a:lnTo>
                  <a:lnTo>
                    <a:pt x="4353" y="5777"/>
                  </a:lnTo>
                  <a:lnTo>
                    <a:pt x="3905" y="6061"/>
                  </a:lnTo>
                  <a:lnTo>
                    <a:pt x="3458" y="6387"/>
                  </a:lnTo>
                  <a:lnTo>
                    <a:pt x="2766" y="6997"/>
                  </a:lnTo>
                  <a:lnTo>
                    <a:pt x="2156" y="7648"/>
                  </a:lnTo>
                  <a:lnTo>
                    <a:pt x="1587" y="8339"/>
                  </a:lnTo>
                  <a:lnTo>
                    <a:pt x="1099" y="9112"/>
                  </a:lnTo>
                  <a:lnTo>
                    <a:pt x="692" y="9885"/>
                  </a:lnTo>
                  <a:lnTo>
                    <a:pt x="366" y="10699"/>
                  </a:lnTo>
                  <a:lnTo>
                    <a:pt x="244" y="11146"/>
                  </a:lnTo>
                  <a:lnTo>
                    <a:pt x="122" y="11553"/>
                  </a:lnTo>
                  <a:lnTo>
                    <a:pt x="82" y="11959"/>
                  </a:lnTo>
                  <a:lnTo>
                    <a:pt x="0" y="12407"/>
                  </a:lnTo>
                  <a:lnTo>
                    <a:pt x="0" y="12854"/>
                  </a:lnTo>
                  <a:lnTo>
                    <a:pt x="0" y="13261"/>
                  </a:lnTo>
                  <a:lnTo>
                    <a:pt x="41" y="13709"/>
                  </a:lnTo>
                  <a:lnTo>
                    <a:pt x="122" y="14115"/>
                  </a:lnTo>
                  <a:lnTo>
                    <a:pt x="244" y="14522"/>
                  </a:lnTo>
                  <a:lnTo>
                    <a:pt x="366" y="14929"/>
                  </a:lnTo>
                  <a:lnTo>
                    <a:pt x="529" y="15336"/>
                  </a:lnTo>
                  <a:lnTo>
                    <a:pt x="732" y="15742"/>
                  </a:lnTo>
                  <a:lnTo>
                    <a:pt x="1017" y="16190"/>
                  </a:lnTo>
                  <a:lnTo>
                    <a:pt x="1302" y="16597"/>
                  </a:lnTo>
                  <a:lnTo>
                    <a:pt x="1668" y="17003"/>
                  </a:lnTo>
                  <a:lnTo>
                    <a:pt x="1993" y="17369"/>
                  </a:lnTo>
                  <a:lnTo>
                    <a:pt x="2400" y="17695"/>
                  </a:lnTo>
                  <a:lnTo>
                    <a:pt x="2807" y="17980"/>
                  </a:lnTo>
                  <a:lnTo>
                    <a:pt x="3214" y="18264"/>
                  </a:lnTo>
                  <a:lnTo>
                    <a:pt x="3661" y="18549"/>
                  </a:lnTo>
                  <a:lnTo>
                    <a:pt x="4109" y="18793"/>
                  </a:lnTo>
                  <a:lnTo>
                    <a:pt x="4597" y="18996"/>
                  </a:lnTo>
                  <a:lnTo>
                    <a:pt x="5532" y="19363"/>
                  </a:lnTo>
                  <a:lnTo>
                    <a:pt x="6549" y="19607"/>
                  </a:lnTo>
                  <a:lnTo>
                    <a:pt x="7525" y="19810"/>
                  </a:lnTo>
                  <a:lnTo>
                    <a:pt x="8136" y="19891"/>
                  </a:lnTo>
                  <a:lnTo>
                    <a:pt x="8746" y="19932"/>
                  </a:lnTo>
                  <a:lnTo>
                    <a:pt x="10007" y="20013"/>
                  </a:lnTo>
                  <a:lnTo>
                    <a:pt x="11227" y="19973"/>
                  </a:lnTo>
                  <a:lnTo>
                    <a:pt x="12447" y="19891"/>
                  </a:lnTo>
                  <a:lnTo>
                    <a:pt x="14928" y="19688"/>
                  </a:lnTo>
                  <a:lnTo>
                    <a:pt x="16149" y="19566"/>
                  </a:lnTo>
                  <a:lnTo>
                    <a:pt x="17369" y="19485"/>
                  </a:lnTo>
                  <a:lnTo>
                    <a:pt x="18711" y="19444"/>
                  </a:lnTo>
                  <a:lnTo>
                    <a:pt x="20013" y="19485"/>
                  </a:lnTo>
                  <a:lnTo>
                    <a:pt x="22657" y="19566"/>
                  </a:lnTo>
                  <a:lnTo>
                    <a:pt x="23837" y="19647"/>
                  </a:lnTo>
                  <a:lnTo>
                    <a:pt x="25626" y="19647"/>
                  </a:lnTo>
                  <a:lnTo>
                    <a:pt x="26196" y="19607"/>
                  </a:lnTo>
                  <a:lnTo>
                    <a:pt x="26806" y="19525"/>
                  </a:lnTo>
                  <a:lnTo>
                    <a:pt x="27375" y="19403"/>
                  </a:lnTo>
                  <a:lnTo>
                    <a:pt x="27823" y="19281"/>
                  </a:lnTo>
                  <a:lnTo>
                    <a:pt x="28311" y="19118"/>
                  </a:lnTo>
                  <a:lnTo>
                    <a:pt x="28758" y="18915"/>
                  </a:lnTo>
                  <a:lnTo>
                    <a:pt x="29206" y="18712"/>
                  </a:lnTo>
                  <a:lnTo>
                    <a:pt x="29613" y="18508"/>
                  </a:lnTo>
                  <a:lnTo>
                    <a:pt x="30060" y="18264"/>
                  </a:lnTo>
                  <a:lnTo>
                    <a:pt x="30833" y="17695"/>
                  </a:lnTo>
                  <a:lnTo>
                    <a:pt x="31565" y="17044"/>
                  </a:lnTo>
                  <a:lnTo>
                    <a:pt x="32257" y="16352"/>
                  </a:lnTo>
                  <a:lnTo>
                    <a:pt x="32867" y="15580"/>
                  </a:lnTo>
                  <a:lnTo>
                    <a:pt x="33395" y="14766"/>
                  </a:lnTo>
                  <a:lnTo>
                    <a:pt x="33680" y="14278"/>
                  </a:lnTo>
                  <a:lnTo>
                    <a:pt x="33884" y="13749"/>
                  </a:lnTo>
                  <a:lnTo>
                    <a:pt x="34128" y="13261"/>
                  </a:lnTo>
                  <a:lnTo>
                    <a:pt x="34290" y="12732"/>
                  </a:lnTo>
                  <a:lnTo>
                    <a:pt x="34453" y="12204"/>
                  </a:lnTo>
                  <a:lnTo>
                    <a:pt x="34575" y="11634"/>
                  </a:lnTo>
                  <a:lnTo>
                    <a:pt x="34697" y="11105"/>
                  </a:lnTo>
                  <a:lnTo>
                    <a:pt x="34778" y="10536"/>
                  </a:lnTo>
                  <a:lnTo>
                    <a:pt x="34819" y="9966"/>
                  </a:lnTo>
                  <a:lnTo>
                    <a:pt x="34819" y="9438"/>
                  </a:lnTo>
                  <a:lnTo>
                    <a:pt x="34819" y="8868"/>
                  </a:lnTo>
                  <a:lnTo>
                    <a:pt x="34819" y="8299"/>
                  </a:lnTo>
                  <a:lnTo>
                    <a:pt x="34738" y="7729"/>
                  </a:lnTo>
                  <a:lnTo>
                    <a:pt x="34656" y="7200"/>
                  </a:lnTo>
                  <a:lnTo>
                    <a:pt x="34575" y="6631"/>
                  </a:lnTo>
                  <a:lnTo>
                    <a:pt x="34412" y="6102"/>
                  </a:lnTo>
                  <a:lnTo>
                    <a:pt x="34290" y="5533"/>
                  </a:lnTo>
                  <a:lnTo>
                    <a:pt x="34087" y="5004"/>
                  </a:lnTo>
                  <a:lnTo>
                    <a:pt x="33884" y="4475"/>
                  </a:lnTo>
                  <a:lnTo>
                    <a:pt x="33640" y="3946"/>
                  </a:lnTo>
                  <a:lnTo>
                    <a:pt x="33395" y="3499"/>
                  </a:lnTo>
                  <a:lnTo>
                    <a:pt x="33111" y="3051"/>
                  </a:lnTo>
                  <a:lnTo>
                    <a:pt x="32826" y="2604"/>
                  </a:lnTo>
                  <a:lnTo>
                    <a:pt x="32501" y="2238"/>
                  </a:lnTo>
                  <a:lnTo>
                    <a:pt x="32134" y="1831"/>
                  </a:lnTo>
                  <a:lnTo>
                    <a:pt x="31768" y="1465"/>
                  </a:lnTo>
                  <a:lnTo>
                    <a:pt x="31362" y="1180"/>
                  </a:lnTo>
                  <a:lnTo>
                    <a:pt x="30914" y="896"/>
                  </a:lnTo>
                  <a:lnTo>
                    <a:pt x="30426" y="611"/>
                  </a:lnTo>
                  <a:lnTo>
                    <a:pt x="29938" y="407"/>
                  </a:lnTo>
                  <a:lnTo>
                    <a:pt x="29450" y="285"/>
                  </a:lnTo>
                  <a:lnTo>
                    <a:pt x="28921" y="163"/>
                  </a:lnTo>
                  <a:lnTo>
                    <a:pt x="28392" y="82"/>
                  </a:lnTo>
                  <a:lnTo>
                    <a:pt x="27823" y="41"/>
                  </a:lnTo>
                  <a:lnTo>
                    <a:pt x="27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7" name="Google Shape;1257;p37"/>
          <p:cNvSpPr txBox="1">
            <a:spLocks noGrp="1"/>
          </p:cNvSpPr>
          <p:nvPr>
            <p:ph type="title" idx="8"/>
          </p:nvPr>
        </p:nvSpPr>
        <p:spPr>
          <a:xfrm rot="21247527">
            <a:off x="250348" y="758101"/>
            <a:ext cx="1048200" cy="104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01</a:t>
            </a:r>
            <a:endParaRPr sz="4400" dirty="0"/>
          </a:p>
        </p:txBody>
      </p:sp>
      <p:sp>
        <p:nvSpPr>
          <p:cNvPr id="1258" name="Google Shape;1258;p37"/>
          <p:cNvSpPr txBox="1">
            <a:spLocks noGrp="1"/>
          </p:cNvSpPr>
          <p:nvPr>
            <p:ph type="title" idx="13"/>
          </p:nvPr>
        </p:nvSpPr>
        <p:spPr>
          <a:xfrm>
            <a:off x="4684458" y="2108801"/>
            <a:ext cx="994265" cy="84636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02</a:t>
            </a:r>
            <a:endParaRPr sz="4400" dirty="0"/>
          </a:p>
        </p:txBody>
      </p:sp>
      <p:sp>
        <p:nvSpPr>
          <p:cNvPr id="1260" name="Google Shape;1260;p37"/>
          <p:cNvSpPr txBox="1">
            <a:spLocks noGrp="1"/>
          </p:cNvSpPr>
          <p:nvPr>
            <p:ph type="title" idx="15"/>
          </p:nvPr>
        </p:nvSpPr>
        <p:spPr>
          <a:xfrm>
            <a:off x="720000" y="4688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Scope</a:t>
            </a:r>
            <a:endParaRPr dirty="0"/>
          </a:p>
        </p:txBody>
      </p:sp>
      <p:sp>
        <p:nvSpPr>
          <p:cNvPr id="1261" name="Google Shape;1261;p37"/>
          <p:cNvSpPr txBox="1">
            <a:spLocks noGrp="1"/>
          </p:cNvSpPr>
          <p:nvPr>
            <p:ph type="title"/>
          </p:nvPr>
        </p:nvSpPr>
        <p:spPr>
          <a:xfrm rot="532945">
            <a:off x="1372359" y="1551165"/>
            <a:ext cx="2463562" cy="13088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Connect to professionals so medical advice can be given through therapy sessions.</a:t>
            </a:r>
            <a:endParaRPr sz="1800" dirty="0"/>
          </a:p>
        </p:txBody>
      </p:sp>
      <p:sp>
        <p:nvSpPr>
          <p:cNvPr id="1263" name="Google Shape;1263;p37"/>
          <p:cNvSpPr txBox="1">
            <a:spLocks noGrp="1"/>
          </p:cNvSpPr>
          <p:nvPr>
            <p:ph type="title" idx="2"/>
          </p:nvPr>
        </p:nvSpPr>
        <p:spPr>
          <a:xfrm rot="20434500">
            <a:off x="5362002" y="2549758"/>
            <a:ext cx="2445903" cy="149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A platform where several people who are suffering can connect and share their stories.</a:t>
            </a:r>
            <a:endParaRPr sz="1800" dirty="0"/>
          </a:p>
        </p:txBody>
      </p:sp>
      <p:grpSp>
        <p:nvGrpSpPr>
          <p:cNvPr id="1269" name="Google Shape;1269;p37"/>
          <p:cNvGrpSpPr/>
          <p:nvPr/>
        </p:nvGrpSpPr>
        <p:grpSpPr>
          <a:xfrm>
            <a:off x="7680381" y="1216202"/>
            <a:ext cx="307124" cy="305294"/>
            <a:chOff x="1026043" y="1162815"/>
            <a:chExt cx="307124" cy="305294"/>
          </a:xfrm>
        </p:grpSpPr>
        <p:sp>
          <p:nvSpPr>
            <p:cNvPr id="1270" name="Google Shape;1270;p37"/>
            <p:cNvSpPr/>
            <p:nvPr/>
          </p:nvSpPr>
          <p:spPr>
            <a:xfrm>
              <a:off x="1026043" y="1162815"/>
              <a:ext cx="307124" cy="305294"/>
            </a:xfrm>
            <a:custGeom>
              <a:avLst/>
              <a:gdLst/>
              <a:ahLst/>
              <a:cxnLst/>
              <a:rect l="l" t="t" r="r" b="b"/>
              <a:pathLst>
                <a:path w="6712" h="6672" extrusionOk="0">
                  <a:moveTo>
                    <a:pt x="2766" y="1"/>
                  </a:moveTo>
                  <a:lnTo>
                    <a:pt x="2644" y="41"/>
                  </a:lnTo>
                  <a:lnTo>
                    <a:pt x="2563" y="82"/>
                  </a:lnTo>
                  <a:lnTo>
                    <a:pt x="2441" y="163"/>
                  </a:lnTo>
                  <a:lnTo>
                    <a:pt x="2359" y="245"/>
                  </a:lnTo>
                  <a:lnTo>
                    <a:pt x="2319" y="367"/>
                  </a:lnTo>
                  <a:lnTo>
                    <a:pt x="2237" y="651"/>
                  </a:lnTo>
                  <a:lnTo>
                    <a:pt x="2197" y="936"/>
                  </a:lnTo>
                  <a:lnTo>
                    <a:pt x="2197" y="1221"/>
                  </a:lnTo>
                  <a:lnTo>
                    <a:pt x="2237" y="1506"/>
                  </a:lnTo>
                  <a:lnTo>
                    <a:pt x="2075" y="1343"/>
                  </a:lnTo>
                  <a:lnTo>
                    <a:pt x="1871" y="1221"/>
                  </a:lnTo>
                  <a:lnTo>
                    <a:pt x="1546" y="1139"/>
                  </a:lnTo>
                  <a:lnTo>
                    <a:pt x="1424" y="1099"/>
                  </a:lnTo>
                  <a:lnTo>
                    <a:pt x="1261" y="1139"/>
                  </a:lnTo>
                  <a:lnTo>
                    <a:pt x="1139" y="1180"/>
                  </a:lnTo>
                  <a:lnTo>
                    <a:pt x="1017" y="1262"/>
                  </a:lnTo>
                  <a:lnTo>
                    <a:pt x="895" y="1343"/>
                  </a:lnTo>
                  <a:lnTo>
                    <a:pt x="814" y="1506"/>
                  </a:lnTo>
                  <a:lnTo>
                    <a:pt x="773" y="1790"/>
                  </a:lnTo>
                  <a:lnTo>
                    <a:pt x="773" y="2075"/>
                  </a:lnTo>
                  <a:lnTo>
                    <a:pt x="854" y="2360"/>
                  </a:lnTo>
                  <a:lnTo>
                    <a:pt x="1017" y="2604"/>
                  </a:lnTo>
                  <a:lnTo>
                    <a:pt x="1180" y="2807"/>
                  </a:lnTo>
                  <a:lnTo>
                    <a:pt x="1383" y="3011"/>
                  </a:lnTo>
                  <a:lnTo>
                    <a:pt x="1017" y="2970"/>
                  </a:lnTo>
                  <a:lnTo>
                    <a:pt x="814" y="3011"/>
                  </a:lnTo>
                  <a:lnTo>
                    <a:pt x="651" y="3051"/>
                  </a:lnTo>
                  <a:lnTo>
                    <a:pt x="407" y="3214"/>
                  </a:lnTo>
                  <a:lnTo>
                    <a:pt x="204" y="3377"/>
                  </a:lnTo>
                  <a:lnTo>
                    <a:pt x="82" y="3621"/>
                  </a:lnTo>
                  <a:lnTo>
                    <a:pt x="0" y="3865"/>
                  </a:lnTo>
                  <a:lnTo>
                    <a:pt x="0" y="4109"/>
                  </a:lnTo>
                  <a:lnTo>
                    <a:pt x="82" y="4353"/>
                  </a:lnTo>
                  <a:lnTo>
                    <a:pt x="244" y="4516"/>
                  </a:lnTo>
                  <a:lnTo>
                    <a:pt x="488" y="4678"/>
                  </a:lnTo>
                  <a:lnTo>
                    <a:pt x="692" y="4719"/>
                  </a:lnTo>
                  <a:lnTo>
                    <a:pt x="936" y="4760"/>
                  </a:lnTo>
                  <a:lnTo>
                    <a:pt x="1424" y="4719"/>
                  </a:lnTo>
                  <a:lnTo>
                    <a:pt x="1180" y="5004"/>
                  </a:lnTo>
                  <a:lnTo>
                    <a:pt x="1098" y="5166"/>
                  </a:lnTo>
                  <a:lnTo>
                    <a:pt x="1058" y="5370"/>
                  </a:lnTo>
                  <a:lnTo>
                    <a:pt x="1017" y="5655"/>
                  </a:lnTo>
                  <a:lnTo>
                    <a:pt x="1098" y="5939"/>
                  </a:lnTo>
                  <a:lnTo>
                    <a:pt x="1139" y="6061"/>
                  </a:lnTo>
                  <a:lnTo>
                    <a:pt x="1220" y="6143"/>
                  </a:lnTo>
                  <a:lnTo>
                    <a:pt x="1342" y="6265"/>
                  </a:lnTo>
                  <a:lnTo>
                    <a:pt x="1464" y="6305"/>
                  </a:lnTo>
                  <a:lnTo>
                    <a:pt x="1709" y="6387"/>
                  </a:lnTo>
                  <a:lnTo>
                    <a:pt x="1993" y="6387"/>
                  </a:lnTo>
                  <a:lnTo>
                    <a:pt x="2237" y="6346"/>
                  </a:lnTo>
                  <a:lnTo>
                    <a:pt x="2481" y="6224"/>
                  </a:lnTo>
                  <a:lnTo>
                    <a:pt x="2685" y="6021"/>
                  </a:lnTo>
                  <a:lnTo>
                    <a:pt x="2888" y="5777"/>
                  </a:lnTo>
                  <a:lnTo>
                    <a:pt x="3010" y="6102"/>
                  </a:lnTo>
                  <a:lnTo>
                    <a:pt x="3092" y="6265"/>
                  </a:lnTo>
                  <a:lnTo>
                    <a:pt x="3173" y="6387"/>
                  </a:lnTo>
                  <a:lnTo>
                    <a:pt x="3295" y="6509"/>
                  </a:lnTo>
                  <a:lnTo>
                    <a:pt x="3417" y="6590"/>
                  </a:lnTo>
                  <a:lnTo>
                    <a:pt x="3580" y="6671"/>
                  </a:lnTo>
                  <a:lnTo>
                    <a:pt x="3905" y="6671"/>
                  </a:lnTo>
                  <a:lnTo>
                    <a:pt x="4108" y="6590"/>
                  </a:lnTo>
                  <a:lnTo>
                    <a:pt x="4312" y="6468"/>
                  </a:lnTo>
                  <a:lnTo>
                    <a:pt x="4475" y="6305"/>
                  </a:lnTo>
                  <a:lnTo>
                    <a:pt x="4597" y="6102"/>
                  </a:lnTo>
                  <a:lnTo>
                    <a:pt x="4678" y="5777"/>
                  </a:lnTo>
                  <a:lnTo>
                    <a:pt x="4678" y="5451"/>
                  </a:lnTo>
                  <a:lnTo>
                    <a:pt x="4841" y="5533"/>
                  </a:lnTo>
                  <a:lnTo>
                    <a:pt x="5003" y="5573"/>
                  </a:lnTo>
                  <a:lnTo>
                    <a:pt x="5166" y="5614"/>
                  </a:lnTo>
                  <a:lnTo>
                    <a:pt x="5329" y="5573"/>
                  </a:lnTo>
                  <a:lnTo>
                    <a:pt x="5491" y="5533"/>
                  </a:lnTo>
                  <a:lnTo>
                    <a:pt x="5654" y="5492"/>
                  </a:lnTo>
                  <a:lnTo>
                    <a:pt x="5817" y="5370"/>
                  </a:lnTo>
                  <a:lnTo>
                    <a:pt x="5939" y="5248"/>
                  </a:lnTo>
                  <a:lnTo>
                    <a:pt x="6061" y="5085"/>
                  </a:lnTo>
                  <a:lnTo>
                    <a:pt x="6142" y="4922"/>
                  </a:lnTo>
                  <a:lnTo>
                    <a:pt x="6183" y="4760"/>
                  </a:lnTo>
                  <a:lnTo>
                    <a:pt x="6224" y="4597"/>
                  </a:lnTo>
                  <a:lnTo>
                    <a:pt x="6224" y="4434"/>
                  </a:lnTo>
                  <a:lnTo>
                    <a:pt x="6183" y="4231"/>
                  </a:lnTo>
                  <a:lnTo>
                    <a:pt x="6102" y="4068"/>
                  </a:lnTo>
                  <a:lnTo>
                    <a:pt x="6020" y="3946"/>
                  </a:lnTo>
                  <a:lnTo>
                    <a:pt x="6183" y="3865"/>
                  </a:lnTo>
                  <a:lnTo>
                    <a:pt x="6346" y="3783"/>
                  </a:lnTo>
                  <a:lnTo>
                    <a:pt x="6468" y="3702"/>
                  </a:lnTo>
                  <a:lnTo>
                    <a:pt x="6549" y="3539"/>
                  </a:lnTo>
                  <a:lnTo>
                    <a:pt x="6630" y="3417"/>
                  </a:lnTo>
                  <a:lnTo>
                    <a:pt x="6712" y="3255"/>
                  </a:lnTo>
                  <a:lnTo>
                    <a:pt x="6712" y="3051"/>
                  </a:lnTo>
                  <a:lnTo>
                    <a:pt x="6712" y="2889"/>
                  </a:lnTo>
                  <a:lnTo>
                    <a:pt x="6671" y="2685"/>
                  </a:lnTo>
                  <a:lnTo>
                    <a:pt x="6590" y="2522"/>
                  </a:lnTo>
                  <a:lnTo>
                    <a:pt x="6468" y="2360"/>
                  </a:lnTo>
                  <a:lnTo>
                    <a:pt x="6346" y="2238"/>
                  </a:lnTo>
                  <a:lnTo>
                    <a:pt x="6183" y="2156"/>
                  </a:lnTo>
                  <a:lnTo>
                    <a:pt x="6020" y="2116"/>
                  </a:lnTo>
                  <a:lnTo>
                    <a:pt x="5858" y="2075"/>
                  </a:lnTo>
                  <a:lnTo>
                    <a:pt x="5654" y="2075"/>
                  </a:lnTo>
                  <a:lnTo>
                    <a:pt x="5776" y="1750"/>
                  </a:lnTo>
                  <a:lnTo>
                    <a:pt x="5817" y="1546"/>
                  </a:lnTo>
                  <a:lnTo>
                    <a:pt x="5817" y="1384"/>
                  </a:lnTo>
                  <a:lnTo>
                    <a:pt x="5776" y="1099"/>
                  </a:lnTo>
                  <a:lnTo>
                    <a:pt x="5654" y="855"/>
                  </a:lnTo>
                  <a:lnTo>
                    <a:pt x="5491" y="651"/>
                  </a:lnTo>
                  <a:lnTo>
                    <a:pt x="5369" y="570"/>
                  </a:lnTo>
                  <a:lnTo>
                    <a:pt x="5247" y="489"/>
                  </a:lnTo>
                  <a:lnTo>
                    <a:pt x="4963" y="448"/>
                  </a:lnTo>
                  <a:lnTo>
                    <a:pt x="4678" y="489"/>
                  </a:lnTo>
                  <a:lnTo>
                    <a:pt x="4434" y="570"/>
                  </a:lnTo>
                  <a:lnTo>
                    <a:pt x="4190" y="733"/>
                  </a:lnTo>
                  <a:lnTo>
                    <a:pt x="3946" y="977"/>
                  </a:lnTo>
                  <a:lnTo>
                    <a:pt x="3783" y="1262"/>
                  </a:lnTo>
                  <a:lnTo>
                    <a:pt x="3661" y="895"/>
                  </a:lnTo>
                  <a:lnTo>
                    <a:pt x="3458" y="448"/>
                  </a:lnTo>
                  <a:lnTo>
                    <a:pt x="3336" y="245"/>
                  </a:lnTo>
                  <a:lnTo>
                    <a:pt x="3132" y="82"/>
                  </a:lnTo>
                  <a:lnTo>
                    <a:pt x="3010" y="41"/>
                  </a:lnTo>
                  <a:lnTo>
                    <a:pt x="28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1109780" y="1246551"/>
              <a:ext cx="169440" cy="158275"/>
            </a:xfrm>
            <a:custGeom>
              <a:avLst/>
              <a:gdLst/>
              <a:ahLst/>
              <a:cxnLst/>
              <a:rect l="l" t="t" r="r" b="b"/>
              <a:pathLst>
                <a:path w="3703" h="3459" extrusionOk="0">
                  <a:moveTo>
                    <a:pt x="1668" y="1"/>
                  </a:moveTo>
                  <a:lnTo>
                    <a:pt x="1424" y="82"/>
                  </a:lnTo>
                  <a:lnTo>
                    <a:pt x="1140" y="164"/>
                  </a:lnTo>
                  <a:lnTo>
                    <a:pt x="936" y="286"/>
                  </a:lnTo>
                  <a:lnTo>
                    <a:pt x="692" y="448"/>
                  </a:lnTo>
                  <a:lnTo>
                    <a:pt x="489" y="652"/>
                  </a:lnTo>
                  <a:lnTo>
                    <a:pt x="285" y="896"/>
                  </a:lnTo>
                  <a:lnTo>
                    <a:pt x="163" y="1140"/>
                  </a:lnTo>
                  <a:lnTo>
                    <a:pt x="41" y="1425"/>
                  </a:lnTo>
                  <a:lnTo>
                    <a:pt x="1" y="1709"/>
                  </a:lnTo>
                  <a:lnTo>
                    <a:pt x="1" y="1994"/>
                  </a:lnTo>
                  <a:lnTo>
                    <a:pt x="82" y="2320"/>
                  </a:lnTo>
                  <a:lnTo>
                    <a:pt x="204" y="2604"/>
                  </a:lnTo>
                  <a:lnTo>
                    <a:pt x="367" y="2848"/>
                  </a:lnTo>
                  <a:lnTo>
                    <a:pt x="570" y="3052"/>
                  </a:lnTo>
                  <a:lnTo>
                    <a:pt x="814" y="3214"/>
                  </a:lnTo>
                  <a:lnTo>
                    <a:pt x="1058" y="3336"/>
                  </a:lnTo>
                  <a:lnTo>
                    <a:pt x="1302" y="3418"/>
                  </a:lnTo>
                  <a:lnTo>
                    <a:pt x="1587" y="3458"/>
                  </a:lnTo>
                  <a:lnTo>
                    <a:pt x="1912" y="3458"/>
                  </a:lnTo>
                  <a:lnTo>
                    <a:pt x="2197" y="3377"/>
                  </a:lnTo>
                  <a:lnTo>
                    <a:pt x="2441" y="3255"/>
                  </a:lnTo>
                  <a:lnTo>
                    <a:pt x="2726" y="3092"/>
                  </a:lnTo>
                  <a:lnTo>
                    <a:pt x="2970" y="2889"/>
                  </a:lnTo>
                  <a:lnTo>
                    <a:pt x="3173" y="2686"/>
                  </a:lnTo>
                  <a:lnTo>
                    <a:pt x="3377" y="2401"/>
                  </a:lnTo>
                  <a:lnTo>
                    <a:pt x="3539" y="2157"/>
                  </a:lnTo>
                  <a:lnTo>
                    <a:pt x="3621" y="1831"/>
                  </a:lnTo>
                  <a:lnTo>
                    <a:pt x="3702" y="1547"/>
                  </a:lnTo>
                  <a:lnTo>
                    <a:pt x="3702" y="1303"/>
                  </a:lnTo>
                  <a:lnTo>
                    <a:pt x="3661" y="1059"/>
                  </a:lnTo>
                  <a:lnTo>
                    <a:pt x="3580" y="815"/>
                  </a:lnTo>
                  <a:lnTo>
                    <a:pt x="3458" y="611"/>
                  </a:lnTo>
                  <a:lnTo>
                    <a:pt x="3336" y="448"/>
                  </a:lnTo>
                  <a:lnTo>
                    <a:pt x="3173" y="286"/>
                  </a:lnTo>
                  <a:lnTo>
                    <a:pt x="2929" y="164"/>
                  </a:lnTo>
                  <a:lnTo>
                    <a:pt x="2726" y="82"/>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1200974" y="1274509"/>
              <a:ext cx="18669" cy="18623"/>
            </a:xfrm>
            <a:custGeom>
              <a:avLst/>
              <a:gdLst/>
              <a:ahLst/>
              <a:cxnLst/>
              <a:rect l="l" t="t" r="r" b="b"/>
              <a:pathLst>
                <a:path w="408" h="407" extrusionOk="0">
                  <a:moveTo>
                    <a:pt x="204" y="0"/>
                  </a:moveTo>
                  <a:lnTo>
                    <a:pt x="123" y="41"/>
                  </a:lnTo>
                  <a:lnTo>
                    <a:pt x="82" y="81"/>
                  </a:lnTo>
                  <a:lnTo>
                    <a:pt x="41" y="122"/>
                  </a:lnTo>
                  <a:lnTo>
                    <a:pt x="1" y="204"/>
                  </a:lnTo>
                  <a:lnTo>
                    <a:pt x="41" y="285"/>
                  </a:lnTo>
                  <a:lnTo>
                    <a:pt x="82" y="326"/>
                  </a:lnTo>
                  <a:lnTo>
                    <a:pt x="123" y="366"/>
                  </a:lnTo>
                  <a:lnTo>
                    <a:pt x="204" y="407"/>
                  </a:lnTo>
                  <a:lnTo>
                    <a:pt x="285" y="366"/>
                  </a:lnTo>
                  <a:lnTo>
                    <a:pt x="367" y="326"/>
                  </a:lnTo>
                  <a:lnTo>
                    <a:pt x="407" y="285"/>
                  </a:lnTo>
                  <a:lnTo>
                    <a:pt x="407" y="204"/>
                  </a:lnTo>
                  <a:lnTo>
                    <a:pt x="407" y="122"/>
                  </a:lnTo>
                  <a:lnTo>
                    <a:pt x="367" y="81"/>
                  </a:lnTo>
                  <a:lnTo>
                    <a:pt x="285" y="41"/>
                  </a:lnTo>
                  <a:lnTo>
                    <a:pt x="2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1158191" y="1281922"/>
              <a:ext cx="18623" cy="16793"/>
            </a:xfrm>
            <a:custGeom>
              <a:avLst/>
              <a:gdLst/>
              <a:ahLst/>
              <a:cxnLst/>
              <a:rect l="l" t="t" r="r" b="b"/>
              <a:pathLst>
                <a:path w="407" h="367" extrusionOk="0">
                  <a:moveTo>
                    <a:pt x="122" y="1"/>
                  </a:moveTo>
                  <a:lnTo>
                    <a:pt x="41" y="42"/>
                  </a:lnTo>
                  <a:lnTo>
                    <a:pt x="0" y="123"/>
                  </a:lnTo>
                  <a:lnTo>
                    <a:pt x="0" y="164"/>
                  </a:lnTo>
                  <a:lnTo>
                    <a:pt x="0" y="245"/>
                  </a:lnTo>
                  <a:lnTo>
                    <a:pt x="41" y="326"/>
                  </a:lnTo>
                  <a:lnTo>
                    <a:pt x="82" y="367"/>
                  </a:lnTo>
                  <a:lnTo>
                    <a:pt x="285" y="367"/>
                  </a:lnTo>
                  <a:lnTo>
                    <a:pt x="366" y="326"/>
                  </a:lnTo>
                  <a:lnTo>
                    <a:pt x="407" y="245"/>
                  </a:lnTo>
                  <a:lnTo>
                    <a:pt x="407" y="164"/>
                  </a:lnTo>
                  <a:lnTo>
                    <a:pt x="407" y="123"/>
                  </a:lnTo>
                  <a:lnTo>
                    <a:pt x="366" y="4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1143274" y="1328457"/>
              <a:ext cx="16793" cy="18669"/>
            </a:xfrm>
            <a:custGeom>
              <a:avLst/>
              <a:gdLst/>
              <a:ahLst/>
              <a:cxnLst/>
              <a:rect l="l" t="t" r="r" b="b"/>
              <a:pathLst>
                <a:path w="367" h="408" extrusionOk="0">
                  <a:moveTo>
                    <a:pt x="123" y="1"/>
                  </a:moveTo>
                  <a:lnTo>
                    <a:pt x="41" y="82"/>
                  </a:lnTo>
                  <a:lnTo>
                    <a:pt x="1" y="123"/>
                  </a:lnTo>
                  <a:lnTo>
                    <a:pt x="1" y="204"/>
                  </a:lnTo>
                  <a:lnTo>
                    <a:pt x="1" y="285"/>
                  </a:lnTo>
                  <a:lnTo>
                    <a:pt x="41" y="326"/>
                  </a:lnTo>
                  <a:lnTo>
                    <a:pt x="123" y="367"/>
                  </a:lnTo>
                  <a:lnTo>
                    <a:pt x="204" y="407"/>
                  </a:lnTo>
                  <a:lnTo>
                    <a:pt x="285" y="367"/>
                  </a:lnTo>
                  <a:lnTo>
                    <a:pt x="326" y="326"/>
                  </a:lnTo>
                  <a:lnTo>
                    <a:pt x="367" y="285"/>
                  </a:lnTo>
                  <a:lnTo>
                    <a:pt x="367" y="204"/>
                  </a:lnTo>
                  <a:lnTo>
                    <a:pt x="367" y="123"/>
                  </a:lnTo>
                  <a:lnTo>
                    <a:pt x="326" y="82"/>
                  </a:lnTo>
                  <a:lnTo>
                    <a:pt x="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1182351" y="1356369"/>
              <a:ext cx="16839" cy="18669"/>
            </a:xfrm>
            <a:custGeom>
              <a:avLst/>
              <a:gdLst/>
              <a:ahLst/>
              <a:cxnLst/>
              <a:rect l="l" t="t" r="r" b="b"/>
              <a:pathLst>
                <a:path w="368" h="408" extrusionOk="0">
                  <a:moveTo>
                    <a:pt x="123" y="1"/>
                  </a:moveTo>
                  <a:lnTo>
                    <a:pt x="42" y="42"/>
                  </a:lnTo>
                  <a:lnTo>
                    <a:pt x="1" y="123"/>
                  </a:lnTo>
                  <a:lnTo>
                    <a:pt x="1" y="204"/>
                  </a:lnTo>
                  <a:lnTo>
                    <a:pt x="1" y="286"/>
                  </a:lnTo>
                  <a:lnTo>
                    <a:pt x="42" y="326"/>
                  </a:lnTo>
                  <a:lnTo>
                    <a:pt x="123" y="367"/>
                  </a:lnTo>
                  <a:lnTo>
                    <a:pt x="204" y="408"/>
                  </a:lnTo>
                  <a:lnTo>
                    <a:pt x="286" y="367"/>
                  </a:lnTo>
                  <a:lnTo>
                    <a:pt x="326" y="326"/>
                  </a:lnTo>
                  <a:lnTo>
                    <a:pt x="367" y="286"/>
                  </a:lnTo>
                  <a:lnTo>
                    <a:pt x="367" y="204"/>
                  </a:lnTo>
                  <a:lnTo>
                    <a:pt x="367" y="123"/>
                  </a:lnTo>
                  <a:lnTo>
                    <a:pt x="326" y="42"/>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1225180" y="1319168"/>
              <a:ext cx="18669" cy="18669"/>
            </a:xfrm>
            <a:custGeom>
              <a:avLst/>
              <a:gdLst/>
              <a:ahLst/>
              <a:cxnLst/>
              <a:rect l="l" t="t" r="r" b="b"/>
              <a:pathLst>
                <a:path w="408" h="408" extrusionOk="0">
                  <a:moveTo>
                    <a:pt x="123" y="0"/>
                  </a:moveTo>
                  <a:lnTo>
                    <a:pt x="82" y="41"/>
                  </a:lnTo>
                  <a:lnTo>
                    <a:pt x="41" y="122"/>
                  </a:lnTo>
                  <a:lnTo>
                    <a:pt x="1" y="204"/>
                  </a:lnTo>
                  <a:lnTo>
                    <a:pt x="41" y="244"/>
                  </a:lnTo>
                  <a:lnTo>
                    <a:pt x="82" y="326"/>
                  </a:lnTo>
                  <a:lnTo>
                    <a:pt x="123" y="366"/>
                  </a:lnTo>
                  <a:lnTo>
                    <a:pt x="204" y="407"/>
                  </a:lnTo>
                  <a:lnTo>
                    <a:pt x="285" y="366"/>
                  </a:lnTo>
                  <a:lnTo>
                    <a:pt x="367" y="326"/>
                  </a:lnTo>
                  <a:lnTo>
                    <a:pt x="407" y="244"/>
                  </a:lnTo>
                  <a:lnTo>
                    <a:pt x="407" y="204"/>
                  </a:lnTo>
                  <a:lnTo>
                    <a:pt x="407" y="122"/>
                  </a:lnTo>
                  <a:lnTo>
                    <a:pt x="367" y="41"/>
                  </a:lnTo>
                  <a:lnTo>
                    <a:pt x="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1186103" y="1309834"/>
              <a:ext cx="18669" cy="18669"/>
            </a:xfrm>
            <a:custGeom>
              <a:avLst/>
              <a:gdLst/>
              <a:ahLst/>
              <a:cxnLst/>
              <a:rect l="l" t="t" r="r" b="b"/>
              <a:pathLst>
                <a:path w="408" h="408" extrusionOk="0">
                  <a:moveTo>
                    <a:pt x="204" y="1"/>
                  </a:moveTo>
                  <a:lnTo>
                    <a:pt x="122" y="42"/>
                  </a:lnTo>
                  <a:lnTo>
                    <a:pt x="82" y="82"/>
                  </a:lnTo>
                  <a:lnTo>
                    <a:pt x="41" y="123"/>
                  </a:lnTo>
                  <a:lnTo>
                    <a:pt x="0" y="204"/>
                  </a:lnTo>
                  <a:lnTo>
                    <a:pt x="41" y="286"/>
                  </a:lnTo>
                  <a:lnTo>
                    <a:pt x="82" y="367"/>
                  </a:lnTo>
                  <a:lnTo>
                    <a:pt x="122" y="408"/>
                  </a:lnTo>
                  <a:lnTo>
                    <a:pt x="285" y="408"/>
                  </a:lnTo>
                  <a:lnTo>
                    <a:pt x="366" y="367"/>
                  </a:lnTo>
                  <a:lnTo>
                    <a:pt x="407" y="286"/>
                  </a:lnTo>
                  <a:lnTo>
                    <a:pt x="407" y="204"/>
                  </a:lnTo>
                  <a:lnTo>
                    <a:pt x="407" y="123"/>
                  </a:lnTo>
                  <a:lnTo>
                    <a:pt x="366" y="82"/>
                  </a:lnTo>
                  <a:lnTo>
                    <a:pt x="285" y="42"/>
                  </a:lnTo>
                  <a:lnTo>
                    <a:pt x="2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39"/>
          <p:cNvSpPr txBox="1">
            <a:spLocks noGrp="1"/>
          </p:cNvSpPr>
          <p:nvPr>
            <p:ph type="title"/>
          </p:nvPr>
        </p:nvSpPr>
        <p:spPr>
          <a:xfrm>
            <a:off x="4229987" y="1943414"/>
            <a:ext cx="4070700" cy="21723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dirty="0"/>
              <a:t>The main motive of this project is to provide assistance and treatments to those who can’t afford it.</a:t>
            </a:r>
            <a:endParaRPr sz="2400" dirty="0"/>
          </a:p>
        </p:txBody>
      </p:sp>
      <p:grpSp>
        <p:nvGrpSpPr>
          <p:cNvPr id="1292" name="Google Shape;1292;p39"/>
          <p:cNvGrpSpPr/>
          <p:nvPr/>
        </p:nvGrpSpPr>
        <p:grpSpPr>
          <a:xfrm>
            <a:off x="1070277" y="812751"/>
            <a:ext cx="2642676" cy="3517987"/>
            <a:chOff x="7075926" y="587568"/>
            <a:chExt cx="1989068" cy="2647890"/>
          </a:xfrm>
        </p:grpSpPr>
        <p:sp>
          <p:nvSpPr>
            <p:cNvPr id="1293" name="Google Shape;1293;p39"/>
            <p:cNvSpPr/>
            <p:nvPr/>
          </p:nvSpPr>
          <p:spPr>
            <a:xfrm>
              <a:off x="7252746" y="1359124"/>
              <a:ext cx="1158657" cy="1261119"/>
            </a:xfrm>
            <a:custGeom>
              <a:avLst/>
              <a:gdLst/>
              <a:ahLst/>
              <a:cxnLst/>
              <a:rect l="l" t="t" r="r" b="b"/>
              <a:pathLst>
                <a:path w="18387" h="20013" extrusionOk="0">
                  <a:moveTo>
                    <a:pt x="16719" y="0"/>
                  </a:moveTo>
                  <a:lnTo>
                    <a:pt x="12895" y="407"/>
                  </a:lnTo>
                  <a:lnTo>
                    <a:pt x="1750" y="1668"/>
                  </a:lnTo>
                  <a:lnTo>
                    <a:pt x="1709" y="2034"/>
                  </a:lnTo>
                  <a:lnTo>
                    <a:pt x="1750" y="2400"/>
                  </a:lnTo>
                  <a:lnTo>
                    <a:pt x="1831" y="3132"/>
                  </a:lnTo>
                  <a:lnTo>
                    <a:pt x="1994" y="3864"/>
                  </a:lnTo>
                  <a:lnTo>
                    <a:pt x="2075" y="4597"/>
                  </a:lnTo>
                  <a:lnTo>
                    <a:pt x="2238" y="6183"/>
                  </a:lnTo>
                  <a:lnTo>
                    <a:pt x="2482" y="7769"/>
                  </a:lnTo>
                  <a:lnTo>
                    <a:pt x="1831" y="7973"/>
                  </a:lnTo>
                  <a:lnTo>
                    <a:pt x="1506" y="8095"/>
                  </a:lnTo>
                  <a:lnTo>
                    <a:pt x="1221" y="8217"/>
                  </a:lnTo>
                  <a:lnTo>
                    <a:pt x="936" y="8380"/>
                  </a:lnTo>
                  <a:lnTo>
                    <a:pt x="692" y="8583"/>
                  </a:lnTo>
                  <a:lnTo>
                    <a:pt x="448" y="8868"/>
                  </a:lnTo>
                  <a:lnTo>
                    <a:pt x="245" y="9152"/>
                  </a:lnTo>
                  <a:lnTo>
                    <a:pt x="123" y="9396"/>
                  </a:lnTo>
                  <a:lnTo>
                    <a:pt x="41" y="9681"/>
                  </a:lnTo>
                  <a:lnTo>
                    <a:pt x="1" y="9966"/>
                  </a:lnTo>
                  <a:lnTo>
                    <a:pt x="1" y="10251"/>
                  </a:lnTo>
                  <a:lnTo>
                    <a:pt x="1" y="10535"/>
                  </a:lnTo>
                  <a:lnTo>
                    <a:pt x="82" y="10820"/>
                  </a:lnTo>
                  <a:lnTo>
                    <a:pt x="204" y="11064"/>
                  </a:lnTo>
                  <a:lnTo>
                    <a:pt x="367" y="11308"/>
                  </a:lnTo>
                  <a:lnTo>
                    <a:pt x="611" y="11512"/>
                  </a:lnTo>
                  <a:lnTo>
                    <a:pt x="936" y="11674"/>
                  </a:lnTo>
                  <a:lnTo>
                    <a:pt x="1262" y="11796"/>
                  </a:lnTo>
                  <a:lnTo>
                    <a:pt x="1628" y="11837"/>
                  </a:lnTo>
                  <a:lnTo>
                    <a:pt x="2401" y="11878"/>
                  </a:lnTo>
                  <a:lnTo>
                    <a:pt x="3133" y="11918"/>
                  </a:lnTo>
                  <a:lnTo>
                    <a:pt x="3499" y="15661"/>
                  </a:lnTo>
                  <a:lnTo>
                    <a:pt x="3784" y="18304"/>
                  </a:lnTo>
                  <a:lnTo>
                    <a:pt x="3987" y="19769"/>
                  </a:lnTo>
                  <a:lnTo>
                    <a:pt x="6143" y="19932"/>
                  </a:lnTo>
                  <a:lnTo>
                    <a:pt x="8299" y="20013"/>
                  </a:lnTo>
                  <a:lnTo>
                    <a:pt x="10495" y="19972"/>
                  </a:lnTo>
                  <a:lnTo>
                    <a:pt x="12651" y="19850"/>
                  </a:lnTo>
                  <a:lnTo>
                    <a:pt x="12610" y="17288"/>
                  </a:lnTo>
                  <a:lnTo>
                    <a:pt x="12610" y="15701"/>
                  </a:lnTo>
                  <a:lnTo>
                    <a:pt x="12651" y="15010"/>
                  </a:lnTo>
                  <a:lnTo>
                    <a:pt x="13383" y="14847"/>
                  </a:lnTo>
                  <a:lnTo>
                    <a:pt x="14115" y="14725"/>
                  </a:lnTo>
                  <a:lnTo>
                    <a:pt x="14848" y="14522"/>
                  </a:lnTo>
                  <a:lnTo>
                    <a:pt x="15539" y="14278"/>
                  </a:lnTo>
                  <a:lnTo>
                    <a:pt x="16231" y="13952"/>
                  </a:lnTo>
                  <a:lnTo>
                    <a:pt x="16556" y="13749"/>
                  </a:lnTo>
                  <a:lnTo>
                    <a:pt x="16841" y="13545"/>
                  </a:lnTo>
                  <a:lnTo>
                    <a:pt x="17125" y="13301"/>
                  </a:lnTo>
                  <a:lnTo>
                    <a:pt x="17369" y="13017"/>
                  </a:lnTo>
                  <a:lnTo>
                    <a:pt x="17614" y="12732"/>
                  </a:lnTo>
                  <a:lnTo>
                    <a:pt x="17817" y="12447"/>
                  </a:lnTo>
                  <a:lnTo>
                    <a:pt x="17980" y="12162"/>
                  </a:lnTo>
                  <a:lnTo>
                    <a:pt x="18102" y="11837"/>
                  </a:lnTo>
                  <a:lnTo>
                    <a:pt x="18183" y="11512"/>
                  </a:lnTo>
                  <a:lnTo>
                    <a:pt x="18264" y="11186"/>
                  </a:lnTo>
                  <a:lnTo>
                    <a:pt x="18346" y="10535"/>
                  </a:lnTo>
                  <a:lnTo>
                    <a:pt x="18386" y="9844"/>
                  </a:lnTo>
                  <a:lnTo>
                    <a:pt x="18346" y="9152"/>
                  </a:lnTo>
                  <a:lnTo>
                    <a:pt x="18264" y="8461"/>
                  </a:lnTo>
                  <a:lnTo>
                    <a:pt x="18061" y="7159"/>
                  </a:lnTo>
                  <a:lnTo>
                    <a:pt x="17776" y="5207"/>
                  </a:lnTo>
                  <a:lnTo>
                    <a:pt x="17451" y="3254"/>
                  </a:lnTo>
                  <a:lnTo>
                    <a:pt x="17329" y="2481"/>
                  </a:lnTo>
                  <a:lnTo>
                    <a:pt x="17207" y="1587"/>
                  </a:lnTo>
                  <a:lnTo>
                    <a:pt x="17125" y="1180"/>
                  </a:lnTo>
                  <a:lnTo>
                    <a:pt x="17003" y="732"/>
                  </a:lnTo>
                  <a:lnTo>
                    <a:pt x="16881" y="366"/>
                  </a:lnTo>
                  <a:lnTo>
                    <a:pt x="167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9"/>
            <p:cNvSpPr/>
            <p:nvPr/>
          </p:nvSpPr>
          <p:spPr>
            <a:xfrm>
              <a:off x="7239954" y="1348852"/>
              <a:ext cx="1181720" cy="1281662"/>
            </a:xfrm>
            <a:custGeom>
              <a:avLst/>
              <a:gdLst/>
              <a:ahLst/>
              <a:cxnLst/>
              <a:rect l="l" t="t" r="r" b="b"/>
              <a:pathLst>
                <a:path w="18753" h="20339" extrusionOk="0">
                  <a:moveTo>
                    <a:pt x="16825" y="377"/>
                  </a:moveTo>
                  <a:lnTo>
                    <a:pt x="16922" y="570"/>
                  </a:lnTo>
                  <a:lnTo>
                    <a:pt x="17003" y="855"/>
                  </a:lnTo>
                  <a:lnTo>
                    <a:pt x="17206" y="1506"/>
                  </a:lnTo>
                  <a:lnTo>
                    <a:pt x="17288" y="2197"/>
                  </a:lnTo>
                  <a:lnTo>
                    <a:pt x="17369" y="2848"/>
                  </a:lnTo>
                  <a:lnTo>
                    <a:pt x="17613" y="4434"/>
                  </a:lnTo>
                  <a:lnTo>
                    <a:pt x="17898" y="6021"/>
                  </a:lnTo>
                  <a:lnTo>
                    <a:pt x="18101" y="7485"/>
                  </a:lnTo>
                  <a:lnTo>
                    <a:pt x="18305" y="8949"/>
                  </a:lnTo>
                  <a:lnTo>
                    <a:pt x="18386" y="9641"/>
                  </a:lnTo>
                  <a:lnTo>
                    <a:pt x="18386" y="10332"/>
                  </a:lnTo>
                  <a:lnTo>
                    <a:pt x="18345" y="11024"/>
                  </a:lnTo>
                  <a:lnTo>
                    <a:pt x="18305" y="11390"/>
                  </a:lnTo>
                  <a:lnTo>
                    <a:pt x="18223" y="11715"/>
                  </a:lnTo>
                  <a:lnTo>
                    <a:pt x="18061" y="12081"/>
                  </a:lnTo>
                  <a:lnTo>
                    <a:pt x="17898" y="12407"/>
                  </a:lnTo>
                  <a:lnTo>
                    <a:pt x="17735" y="12732"/>
                  </a:lnTo>
                  <a:lnTo>
                    <a:pt x="17491" y="13017"/>
                  </a:lnTo>
                  <a:lnTo>
                    <a:pt x="17247" y="13261"/>
                  </a:lnTo>
                  <a:lnTo>
                    <a:pt x="17003" y="13505"/>
                  </a:lnTo>
                  <a:lnTo>
                    <a:pt x="16678" y="13708"/>
                  </a:lnTo>
                  <a:lnTo>
                    <a:pt x="16393" y="13912"/>
                  </a:lnTo>
                  <a:lnTo>
                    <a:pt x="15742" y="14237"/>
                  </a:lnTo>
                  <a:lnTo>
                    <a:pt x="15051" y="14481"/>
                  </a:lnTo>
                  <a:lnTo>
                    <a:pt x="14318" y="14685"/>
                  </a:lnTo>
                  <a:lnTo>
                    <a:pt x="13627" y="14847"/>
                  </a:lnTo>
                  <a:lnTo>
                    <a:pt x="13220" y="14888"/>
                  </a:lnTo>
                  <a:lnTo>
                    <a:pt x="13017" y="14929"/>
                  </a:lnTo>
                  <a:lnTo>
                    <a:pt x="12813" y="14969"/>
                  </a:lnTo>
                  <a:lnTo>
                    <a:pt x="12732" y="15051"/>
                  </a:lnTo>
                  <a:lnTo>
                    <a:pt x="12691" y="15132"/>
                  </a:lnTo>
                  <a:lnTo>
                    <a:pt x="12651" y="15295"/>
                  </a:lnTo>
                  <a:lnTo>
                    <a:pt x="12651" y="15457"/>
                  </a:lnTo>
                  <a:lnTo>
                    <a:pt x="12651" y="16881"/>
                  </a:lnTo>
                  <a:lnTo>
                    <a:pt x="12651" y="19862"/>
                  </a:lnTo>
                  <a:lnTo>
                    <a:pt x="12651" y="19862"/>
                  </a:lnTo>
                  <a:lnTo>
                    <a:pt x="10698" y="19973"/>
                  </a:lnTo>
                  <a:lnTo>
                    <a:pt x="8502" y="19973"/>
                  </a:lnTo>
                  <a:lnTo>
                    <a:pt x="6346" y="19891"/>
                  </a:lnTo>
                  <a:lnTo>
                    <a:pt x="4333" y="19739"/>
                  </a:lnTo>
                  <a:lnTo>
                    <a:pt x="4333" y="19739"/>
                  </a:lnTo>
                  <a:lnTo>
                    <a:pt x="4231" y="18956"/>
                  </a:lnTo>
                  <a:lnTo>
                    <a:pt x="4027" y="17044"/>
                  </a:lnTo>
                  <a:lnTo>
                    <a:pt x="3621" y="13058"/>
                  </a:lnTo>
                  <a:lnTo>
                    <a:pt x="3539" y="12366"/>
                  </a:lnTo>
                  <a:lnTo>
                    <a:pt x="3539" y="12163"/>
                  </a:lnTo>
                  <a:lnTo>
                    <a:pt x="3539" y="12081"/>
                  </a:lnTo>
                  <a:lnTo>
                    <a:pt x="3498" y="12122"/>
                  </a:lnTo>
                  <a:lnTo>
                    <a:pt x="3498" y="12000"/>
                  </a:lnTo>
                  <a:lnTo>
                    <a:pt x="3458" y="11919"/>
                  </a:lnTo>
                  <a:lnTo>
                    <a:pt x="3336" y="11878"/>
                  </a:lnTo>
                  <a:lnTo>
                    <a:pt x="2400" y="11878"/>
                  </a:lnTo>
                  <a:lnTo>
                    <a:pt x="1953" y="11837"/>
                  </a:lnTo>
                  <a:lnTo>
                    <a:pt x="1465" y="11756"/>
                  </a:lnTo>
                  <a:lnTo>
                    <a:pt x="1261" y="11715"/>
                  </a:lnTo>
                  <a:lnTo>
                    <a:pt x="1058" y="11593"/>
                  </a:lnTo>
                  <a:lnTo>
                    <a:pt x="855" y="11471"/>
                  </a:lnTo>
                  <a:lnTo>
                    <a:pt x="692" y="11349"/>
                  </a:lnTo>
                  <a:lnTo>
                    <a:pt x="570" y="11146"/>
                  </a:lnTo>
                  <a:lnTo>
                    <a:pt x="488" y="10983"/>
                  </a:lnTo>
                  <a:lnTo>
                    <a:pt x="407" y="10739"/>
                  </a:lnTo>
                  <a:lnTo>
                    <a:pt x="366" y="10495"/>
                  </a:lnTo>
                  <a:lnTo>
                    <a:pt x="366" y="10292"/>
                  </a:lnTo>
                  <a:lnTo>
                    <a:pt x="407" y="10048"/>
                  </a:lnTo>
                  <a:lnTo>
                    <a:pt x="448" y="9803"/>
                  </a:lnTo>
                  <a:lnTo>
                    <a:pt x="529" y="9600"/>
                  </a:lnTo>
                  <a:lnTo>
                    <a:pt x="610" y="9397"/>
                  </a:lnTo>
                  <a:lnTo>
                    <a:pt x="773" y="9193"/>
                  </a:lnTo>
                  <a:lnTo>
                    <a:pt x="895" y="8990"/>
                  </a:lnTo>
                  <a:lnTo>
                    <a:pt x="1058" y="8827"/>
                  </a:lnTo>
                  <a:lnTo>
                    <a:pt x="1261" y="8705"/>
                  </a:lnTo>
                  <a:lnTo>
                    <a:pt x="1465" y="8583"/>
                  </a:lnTo>
                  <a:lnTo>
                    <a:pt x="1871" y="8380"/>
                  </a:lnTo>
                  <a:lnTo>
                    <a:pt x="2319" y="8258"/>
                  </a:lnTo>
                  <a:lnTo>
                    <a:pt x="2726" y="8136"/>
                  </a:lnTo>
                  <a:lnTo>
                    <a:pt x="2807" y="8095"/>
                  </a:lnTo>
                  <a:lnTo>
                    <a:pt x="2848" y="8054"/>
                  </a:lnTo>
                  <a:lnTo>
                    <a:pt x="2888" y="7892"/>
                  </a:lnTo>
                  <a:lnTo>
                    <a:pt x="2644" y="6305"/>
                  </a:lnTo>
                  <a:lnTo>
                    <a:pt x="2482" y="4719"/>
                  </a:lnTo>
                  <a:lnTo>
                    <a:pt x="2360" y="3987"/>
                  </a:lnTo>
                  <a:lnTo>
                    <a:pt x="2238" y="3255"/>
                  </a:lnTo>
                  <a:lnTo>
                    <a:pt x="2116" y="2563"/>
                  </a:lnTo>
                  <a:lnTo>
                    <a:pt x="2116" y="2197"/>
                  </a:lnTo>
                  <a:lnTo>
                    <a:pt x="2116" y="1976"/>
                  </a:lnTo>
                  <a:lnTo>
                    <a:pt x="2116" y="1976"/>
                  </a:lnTo>
                  <a:lnTo>
                    <a:pt x="13098" y="773"/>
                  </a:lnTo>
                  <a:lnTo>
                    <a:pt x="16825" y="377"/>
                  </a:lnTo>
                  <a:close/>
                  <a:moveTo>
                    <a:pt x="16922" y="1"/>
                  </a:moveTo>
                  <a:lnTo>
                    <a:pt x="13098" y="407"/>
                  </a:lnTo>
                  <a:lnTo>
                    <a:pt x="13057" y="407"/>
                  </a:lnTo>
                  <a:lnTo>
                    <a:pt x="13052" y="412"/>
                  </a:lnTo>
                  <a:lnTo>
                    <a:pt x="13052" y="412"/>
                  </a:lnTo>
                  <a:lnTo>
                    <a:pt x="1953" y="1628"/>
                  </a:lnTo>
                  <a:lnTo>
                    <a:pt x="1831" y="1668"/>
                  </a:lnTo>
                  <a:lnTo>
                    <a:pt x="1790" y="1750"/>
                  </a:lnTo>
                  <a:lnTo>
                    <a:pt x="1749" y="1831"/>
                  </a:lnTo>
                  <a:lnTo>
                    <a:pt x="1749" y="2197"/>
                  </a:lnTo>
                  <a:lnTo>
                    <a:pt x="1749" y="2563"/>
                  </a:lnTo>
                  <a:lnTo>
                    <a:pt x="1871" y="3295"/>
                  </a:lnTo>
                  <a:lnTo>
                    <a:pt x="1993" y="4027"/>
                  </a:lnTo>
                  <a:lnTo>
                    <a:pt x="2116" y="4800"/>
                  </a:lnTo>
                  <a:lnTo>
                    <a:pt x="2278" y="6387"/>
                  </a:lnTo>
                  <a:lnTo>
                    <a:pt x="2492" y="7815"/>
                  </a:lnTo>
                  <a:lnTo>
                    <a:pt x="2492" y="7815"/>
                  </a:lnTo>
                  <a:lnTo>
                    <a:pt x="2238" y="7892"/>
                  </a:lnTo>
                  <a:lnTo>
                    <a:pt x="1831" y="8014"/>
                  </a:lnTo>
                  <a:lnTo>
                    <a:pt x="1465" y="8176"/>
                  </a:lnTo>
                  <a:lnTo>
                    <a:pt x="1099" y="8380"/>
                  </a:lnTo>
                  <a:lnTo>
                    <a:pt x="814" y="8583"/>
                  </a:lnTo>
                  <a:lnTo>
                    <a:pt x="529" y="8868"/>
                  </a:lnTo>
                  <a:lnTo>
                    <a:pt x="285" y="9234"/>
                  </a:lnTo>
                  <a:lnTo>
                    <a:pt x="122" y="9600"/>
                  </a:lnTo>
                  <a:lnTo>
                    <a:pt x="0" y="10048"/>
                  </a:lnTo>
                  <a:lnTo>
                    <a:pt x="0" y="10454"/>
                  </a:lnTo>
                  <a:lnTo>
                    <a:pt x="41" y="10861"/>
                  </a:lnTo>
                  <a:lnTo>
                    <a:pt x="204" y="11268"/>
                  </a:lnTo>
                  <a:lnTo>
                    <a:pt x="326" y="11431"/>
                  </a:lnTo>
                  <a:lnTo>
                    <a:pt x="448" y="11593"/>
                  </a:lnTo>
                  <a:lnTo>
                    <a:pt x="570" y="11715"/>
                  </a:lnTo>
                  <a:lnTo>
                    <a:pt x="733" y="11837"/>
                  </a:lnTo>
                  <a:lnTo>
                    <a:pt x="1058" y="12041"/>
                  </a:lnTo>
                  <a:lnTo>
                    <a:pt x="1465" y="12122"/>
                  </a:lnTo>
                  <a:lnTo>
                    <a:pt x="1912" y="12203"/>
                  </a:lnTo>
                  <a:lnTo>
                    <a:pt x="2400" y="12244"/>
                  </a:lnTo>
                  <a:lnTo>
                    <a:pt x="3176" y="12278"/>
                  </a:lnTo>
                  <a:lnTo>
                    <a:pt x="3176" y="12278"/>
                  </a:lnTo>
                  <a:lnTo>
                    <a:pt x="3214" y="12773"/>
                  </a:lnTo>
                  <a:lnTo>
                    <a:pt x="3376" y="14522"/>
                  </a:lnTo>
                  <a:lnTo>
                    <a:pt x="3865" y="18752"/>
                  </a:lnTo>
                  <a:lnTo>
                    <a:pt x="3905" y="19362"/>
                  </a:lnTo>
                  <a:lnTo>
                    <a:pt x="3987" y="19973"/>
                  </a:lnTo>
                  <a:lnTo>
                    <a:pt x="4027" y="20013"/>
                  </a:lnTo>
                  <a:lnTo>
                    <a:pt x="4068" y="20054"/>
                  </a:lnTo>
                  <a:lnTo>
                    <a:pt x="4190" y="20095"/>
                  </a:lnTo>
                  <a:lnTo>
                    <a:pt x="6346" y="20257"/>
                  </a:lnTo>
                  <a:lnTo>
                    <a:pt x="8502" y="20339"/>
                  </a:lnTo>
                  <a:lnTo>
                    <a:pt x="10698" y="20339"/>
                  </a:lnTo>
                  <a:lnTo>
                    <a:pt x="12854" y="20217"/>
                  </a:lnTo>
                  <a:lnTo>
                    <a:pt x="12935" y="20217"/>
                  </a:lnTo>
                  <a:lnTo>
                    <a:pt x="12976" y="20176"/>
                  </a:lnTo>
                  <a:lnTo>
                    <a:pt x="13017" y="20095"/>
                  </a:lnTo>
                  <a:lnTo>
                    <a:pt x="13017" y="20013"/>
                  </a:lnTo>
                  <a:lnTo>
                    <a:pt x="13017" y="17247"/>
                  </a:lnTo>
                  <a:lnTo>
                    <a:pt x="13017" y="15702"/>
                  </a:lnTo>
                  <a:lnTo>
                    <a:pt x="13017" y="15335"/>
                  </a:lnTo>
                  <a:lnTo>
                    <a:pt x="13139" y="15335"/>
                  </a:lnTo>
                  <a:lnTo>
                    <a:pt x="13383" y="15254"/>
                  </a:lnTo>
                  <a:lnTo>
                    <a:pt x="13830" y="15173"/>
                  </a:lnTo>
                  <a:lnTo>
                    <a:pt x="14522" y="15010"/>
                  </a:lnTo>
                  <a:lnTo>
                    <a:pt x="15213" y="14807"/>
                  </a:lnTo>
                  <a:lnTo>
                    <a:pt x="15905" y="14563"/>
                  </a:lnTo>
                  <a:lnTo>
                    <a:pt x="16556" y="14237"/>
                  </a:lnTo>
                  <a:lnTo>
                    <a:pt x="16840" y="14074"/>
                  </a:lnTo>
                  <a:lnTo>
                    <a:pt x="17125" y="13871"/>
                  </a:lnTo>
                  <a:lnTo>
                    <a:pt x="17410" y="13627"/>
                  </a:lnTo>
                  <a:lnTo>
                    <a:pt x="17654" y="13383"/>
                  </a:lnTo>
                  <a:lnTo>
                    <a:pt x="17898" y="13139"/>
                  </a:lnTo>
                  <a:lnTo>
                    <a:pt x="18101" y="12814"/>
                  </a:lnTo>
                  <a:lnTo>
                    <a:pt x="18264" y="12529"/>
                  </a:lnTo>
                  <a:lnTo>
                    <a:pt x="18427" y="12163"/>
                  </a:lnTo>
                  <a:lnTo>
                    <a:pt x="18549" y="11837"/>
                  </a:lnTo>
                  <a:lnTo>
                    <a:pt x="18630" y="11512"/>
                  </a:lnTo>
                  <a:lnTo>
                    <a:pt x="18752" y="10820"/>
                  </a:lnTo>
                  <a:lnTo>
                    <a:pt x="18752" y="10129"/>
                  </a:lnTo>
                  <a:lnTo>
                    <a:pt x="18752" y="9437"/>
                  </a:lnTo>
                  <a:lnTo>
                    <a:pt x="18671" y="8746"/>
                  </a:lnTo>
                  <a:lnTo>
                    <a:pt x="18589" y="8014"/>
                  </a:lnTo>
                  <a:lnTo>
                    <a:pt x="18345" y="6631"/>
                  </a:lnTo>
                  <a:lnTo>
                    <a:pt x="18061" y="4800"/>
                  </a:lnTo>
                  <a:lnTo>
                    <a:pt x="17776" y="2929"/>
                  </a:lnTo>
                  <a:lnTo>
                    <a:pt x="17654" y="2197"/>
                  </a:lnTo>
                  <a:lnTo>
                    <a:pt x="17532" y="1465"/>
                  </a:lnTo>
                  <a:lnTo>
                    <a:pt x="17491" y="1099"/>
                  </a:lnTo>
                  <a:lnTo>
                    <a:pt x="17369" y="733"/>
                  </a:lnTo>
                  <a:lnTo>
                    <a:pt x="17247" y="407"/>
                  </a:lnTo>
                  <a:lnTo>
                    <a:pt x="17084" y="82"/>
                  </a:lnTo>
                  <a:lnTo>
                    <a:pt x="17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9"/>
            <p:cNvSpPr/>
            <p:nvPr/>
          </p:nvSpPr>
          <p:spPr>
            <a:xfrm>
              <a:off x="7288664" y="1438586"/>
              <a:ext cx="1148385" cy="948439"/>
            </a:xfrm>
            <a:custGeom>
              <a:avLst/>
              <a:gdLst/>
              <a:ahLst/>
              <a:cxnLst/>
              <a:rect l="l" t="t" r="r" b="b"/>
              <a:pathLst>
                <a:path w="18224" h="15051" extrusionOk="0">
                  <a:moveTo>
                    <a:pt x="3254" y="0"/>
                  </a:moveTo>
                  <a:lnTo>
                    <a:pt x="1749" y="244"/>
                  </a:lnTo>
                  <a:lnTo>
                    <a:pt x="976" y="326"/>
                  </a:lnTo>
                  <a:lnTo>
                    <a:pt x="204" y="366"/>
                  </a:lnTo>
                  <a:lnTo>
                    <a:pt x="122" y="366"/>
                  </a:lnTo>
                  <a:lnTo>
                    <a:pt x="82" y="407"/>
                  </a:lnTo>
                  <a:lnTo>
                    <a:pt x="41" y="488"/>
                  </a:lnTo>
                  <a:lnTo>
                    <a:pt x="0" y="570"/>
                  </a:lnTo>
                  <a:lnTo>
                    <a:pt x="122" y="1627"/>
                  </a:lnTo>
                  <a:lnTo>
                    <a:pt x="244" y="2726"/>
                  </a:lnTo>
                  <a:lnTo>
                    <a:pt x="448" y="3783"/>
                  </a:lnTo>
                  <a:lnTo>
                    <a:pt x="692" y="4841"/>
                  </a:lnTo>
                  <a:lnTo>
                    <a:pt x="692" y="5166"/>
                  </a:lnTo>
                  <a:lnTo>
                    <a:pt x="773" y="5532"/>
                  </a:lnTo>
                  <a:lnTo>
                    <a:pt x="895" y="5858"/>
                  </a:lnTo>
                  <a:lnTo>
                    <a:pt x="1017" y="6142"/>
                  </a:lnTo>
                  <a:lnTo>
                    <a:pt x="1383" y="6915"/>
                  </a:lnTo>
                  <a:lnTo>
                    <a:pt x="1749" y="7647"/>
                  </a:lnTo>
                  <a:lnTo>
                    <a:pt x="2237" y="8339"/>
                  </a:lnTo>
                  <a:lnTo>
                    <a:pt x="2725" y="9030"/>
                  </a:lnTo>
                  <a:lnTo>
                    <a:pt x="3295" y="9640"/>
                  </a:lnTo>
                  <a:lnTo>
                    <a:pt x="3864" y="10251"/>
                  </a:lnTo>
                  <a:lnTo>
                    <a:pt x="4515" y="10861"/>
                  </a:lnTo>
                  <a:lnTo>
                    <a:pt x="5207" y="11430"/>
                  </a:lnTo>
                  <a:lnTo>
                    <a:pt x="6427" y="12488"/>
                  </a:lnTo>
                  <a:lnTo>
                    <a:pt x="7159" y="13098"/>
                  </a:lnTo>
                  <a:lnTo>
                    <a:pt x="7891" y="13667"/>
                  </a:lnTo>
                  <a:lnTo>
                    <a:pt x="8705" y="14155"/>
                  </a:lnTo>
                  <a:lnTo>
                    <a:pt x="9112" y="14359"/>
                  </a:lnTo>
                  <a:lnTo>
                    <a:pt x="9559" y="14522"/>
                  </a:lnTo>
                  <a:lnTo>
                    <a:pt x="10373" y="14806"/>
                  </a:lnTo>
                  <a:lnTo>
                    <a:pt x="11227" y="14969"/>
                  </a:lnTo>
                  <a:lnTo>
                    <a:pt x="12081" y="15050"/>
                  </a:lnTo>
                  <a:lnTo>
                    <a:pt x="12528" y="15050"/>
                  </a:lnTo>
                  <a:lnTo>
                    <a:pt x="12976" y="15010"/>
                  </a:lnTo>
                  <a:lnTo>
                    <a:pt x="13383" y="14969"/>
                  </a:lnTo>
                  <a:lnTo>
                    <a:pt x="13789" y="14888"/>
                  </a:lnTo>
                  <a:lnTo>
                    <a:pt x="14237" y="14806"/>
                  </a:lnTo>
                  <a:lnTo>
                    <a:pt x="14644" y="14644"/>
                  </a:lnTo>
                  <a:lnTo>
                    <a:pt x="15010" y="14481"/>
                  </a:lnTo>
                  <a:lnTo>
                    <a:pt x="15416" y="14318"/>
                  </a:lnTo>
                  <a:lnTo>
                    <a:pt x="15783" y="14074"/>
                  </a:lnTo>
                  <a:lnTo>
                    <a:pt x="16149" y="13830"/>
                  </a:lnTo>
                  <a:lnTo>
                    <a:pt x="16433" y="13586"/>
                  </a:lnTo>
                  <a:lnTo>
                    <a:pt x="16718" y="13301"/>
                  </a:lnTo>
                  <a:lnTo>
                    <a:pt x="16962" y="13017"/>
                  </a:lnTo>
                  <a:lnTo>
                    <a:pt x="17206" y="12732"/>
                  </a:lnTo>
                  <a:lnTo>
                    <a:pt x="17450" y="12406"/>
                  </a:lnTo>
                  <a:lnTo>
                    <a:pt x="17654" y="12081"/>
                  </a:lnTo>
                  <a:lnTo>
                    <a:pt x="17816" y="11715"/>
                  </a:lnTo>
                  <a:lnTo>
                    <a:pt x="17938" y="11349"/>
                  </a:lnTo>
                  <a:lnTo>
                    <a:pt x="18060" y="11023"/>
                  </a:lnTo>
                  <a:lnTo>
                    <a:pt x="18142" y="10617"/>
                  </a:lnTo>
                  <a:lnTo>
                    <a:pt x="18182" y="10251"/>
                  </a:lnTo>
                  <a:lnTo>
                    <a:pt x="18223" y="9885"/>
                  </a:lnTo>
                  <a:lnTo>
                    <a:pt x="18182" y="9478"/>
                  </a:lnTo>
                  <a:lnTo>
                    <a:pt x="18142" y="9112"/>
                  </a:lnTo>
                  <a:lnTo>
                    <a:pt x="18020" y="8746"/>
                  </a:lnTo>
                  <a:lnTo>
                    <a:pt x="17857" y="8420"/>
                  </a:lnTo>
                  <a:lnTo>
                    <a:pt x="17735" y="8217"/>
                  </a:lnTo>
                  <a:lnTo>
                    <a:pt x="17613" y="8095"/>
                  </a:lnTo>
                  <a:lnTo>
                    <a:pt x="17288" y="7851"/>
                  </a:lnTo>
                  <a:lnTo>
                    <a:pt x="16962" y="7647"/>
                  </a:lnTo>
                  <a:lnTo>
                    <a:pt x="16555" y="7566"/>
                  </a:lnTo>
                  <a:lnTo>
                    <a:pt x="16189" y="7485"/>
                  </a:lnTo>
                  <a:lnTo>
                    <a:pt x="15742" y="7485"/>
                  </a:lnTo>
                  <a:lnTo>
                    <a:pt x="14969" y="7525"/>
                  </a:lnTo>
                  <a:lnTo>
                    <a:pt x="14115" y="7607"/>
                  </a:lnTo>
                  <a:lnTo>
                    <a:pt x="13261" y="7810"/>
                  </a:lnTo>
                  <a:lnTo>
                    <a:pt x="12447" y="8054"/>
                  </a:lnTo>
                  <a:lnTo>
                    <a:pt x="11674" y="8379"/>
                  </a:lnTo>
                  <a:lnTo>
                    <a:pt x="10901" y="8746"/>
                  </a:lnTo>
                  <a:lnTo>
                    <a:pt x="10169" y="9193"/>
                  </a:lnTo>
                  <a:lnTo>
                    <a:pt x="9478" y="9722"/>
                  </a:lnTo>
                  <a:lnTo>
                    <a:pt x="8868" y="10291"/>
                  </a:lnTo>
                  <a:lnTo>
                    <a:pt x="8542" y="10576"/>
                  </a:lnTo>
                  <a:lnTo>
                    <a:pt x="8339" y="10698"/>
                  </a:lnTo>
                  <a:lnTo>
                    <a:pt x="8176" y="10820"/>
                  </a:lnTo>
                  <a:lnTo>
                    <a:pt x="7973" y="10901"/>
                  </a:lnTo>
                  <a:lnTo>
                    <a:pt x="7769" y="10942"/>
                  </a:lnTo>
                  <a:lnTo>
                    <a:pt x="7566" y="10942"/>
                  </a:lnTo>
                  <a:lnTo>
                    <a:pt x="7322" y="10861"/>
                  </a:lnTo>
                  <a:lnTo>
                    <a:pt x="7119" y="10779"/>
                  </a:lnTo>
                  <a:lnTo>
                    <a:pt x="6956" y="10698"/>
                  </a:lnTo>
                  <a:lnTo>
                    <a:pt x="6590" y="10413"/>
                  </a:lnTo>
                  <a:lnTo>
                    <a:pt x="6305" y="10088"/>
                  </a:lnTo>
                  <a:lnTo>
                    <a:pt x="6020" y="9762"/>
                  </a:lnTo>
                  <a:lnTo>
                    <a:pt x="5410" y="8868"/>
                  </a:lnTo>
                  <a:lnTo>
                    <a:pt x="4881" y="7973"/>
                  </a:lnTo>
                  <a:lnTo>
                    <a:pt x="4393" y="6997"/>
                  </a:lnTo>
                  <a:lnTo>
                    <a:pt x="3986" y="5980"/>
                  </a:lnTo>
                  <a:lnTo>
                    <a:pt x="3661" y="5044"/>
                  </a:lnTo>
                  <a:lnTo>
                    <a:pt x="3498" y="4515"/>
                  </a:lnTo>
                  <a:lnTo>
                    <a:pt x="3417" y="4027"/>
                  </a:lnTo>
                  <a:lnTo>
                    <a:pt x="3376" y="3661"/>
                  </a:lnTo>
                  <a:lnTo>
                    <a:pt x="3295" y="3254"/>
                  </a:lnTo>
                  <a:lnTo>
                    <a:pt x="3417" y="2481"/>
                  </a:lnTo>
                  <a:lnTo>
                    <a:pt x="3498" y="1709"/>
                  </a:lnTo>
                  <a:lnTo>
                    <a:pt x="3539" y="936"/>
                  </a:lnTo>
                  <a:lnTo>
                    <a:pt x="3539" y="529"/>
                  </a:lnTo>
                  <a:lnTo>
                    <a:pt x="3458" y="122"/>
                  </a:lnTo>
                  <a:lnTo>
                    <a:pt x="3458" y="82"/>
                  </a:lnTo>
                  <a:lnTo>
                    <a:pt x="3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9"/>
            <p:cNvSpPr/>
            <p:nvPr/>
          </p:nvSpPr>
          <p:spPr>
            <a:xfrm>
              <a:off x="7075926" y="2533030"/>
              <a:ext cx="1427731" cy="702428"/>
            </a:xfrm>
            <a:custGeom>
              <a:avLst/>
              <a:gdLst/>
              <a:ahLst/>
              <a:cxnLst/>
              <a:rect l="l" t="t" r="r" b="b"/>
              <a:pathLst>
                <a:path w="22657" h="11147" extrusionOk="0">
                  <a:moveTo>
                    <a:pt x="13627" y="1"/>
                  </a:moveTo>
                  <a:lnTo>
                    <a:pt x="12691" y="42"/>
                  </a:lnTo>
                  <a:lnTo>
                    <a:pt x="11755" y="82"/>
                  </a:lnTo>
                  <a:lnTo>
                    <a:pt x="9844" y="204"/>
                  </a:lnTo>
                  <a:lnTo>
                    <a:pt x="7932" y="245"/>
                  </a:lnTo>
                  <a:lnTo>
                    <a:pt x="7078" y="326"/>
                  </a:lnTo>
                  <a:lnTo>
                    <a:pt x="6224" y="408"/>
                  </a:lnTo>
                  <a:lnTo>
                    <a:pt x="5817" y="489"/>
                  </a:lnTo>
                  <a:lnTo>
                    <a:pt x="5369" y="611"/>
                  </a:lnTo>
                  <a:lnTo>
                    <a:pt x="4963" y="733"/>
                  </a:lnTo>
                  <a:lnTo>
                    <a:pt x="4556" y="936"/>
                  </a:lnTo>
                  <a:lnTo>
                    <a:pt x="4230" y="1099"/>
                  </a:lnTo>
                  <a:lnTo>
                    <a:pt x="3946" y="1303"/>
                  </a:lnTo>
                  <a:lnTo>
                    <a:pt x="3336" y="1750"/>
                  </a:lnTo>
                  <a:lnTo>
                    <a:pt x="2807" y="2279"/>
                  </a:lnTo>
                  <a:lnTo>
                    <a:pt x="2319" y="2848"/>
                  </a:lnTo>
                  <a:lnTo>
                    <a:pt x="2075" y="3214"/>
                  </a:lnTo>
                  <a:lnTo>
                    <a:pt x="1830" y="3621"/>
                  </a:lnTo>
                  <a:lnTo>
                    <a:pt x="1424" y="4435"/>
                  </a:lnTo>
                  <a:lnTo>
                    <a:pt x="1098" y="5248"/>
                  </a:lnTo>
                  <a:lnTo>
                    <a:pt x="814" y="6143"/>
                  </a:lnTo>
                  <a:lnTo>
                    <a:pt x="570" y="7160"/>
                  </a:lnTo>
                  <a:lnTo>
                    <a:pt x="325" y="8217"/>
                  </a:lnTo>
                  <a:lnTo>
                    <a:pt x="163" y="9275"/>
                  </a:lnTo>
                  <a:lnTo>
                    <a:pt x="0" y="10333"/>
                  </a:lnTo>
                  <a:lnTo>
                    <a:pt x="0" y="10414"/>
                  </a:lnTo>
                  <a:lnTo>
                    <a:pt x="41" y="10455"/>
                  </a:lnTo>
                  <a:lnTo>
                    <a:pt x="122" y="10536"/>
                  </a:lnTo>
                  <a:lnTo>
                    <a:pt x="244" y="10577"/>
                  </a:lnTo>
                  <a:lnTo>
                    <a:pt x="285" y="10536"/>
                  </a:lnTo>
                  <a:lnTo>
                    <a:pt x="325" y="10495"/>
                  </a:lnTo>
                  <a:lnTo>
                    <a:pt x="448" y="10455"/>
                  </a:lnTo>
                  <a:lnTo>
                    <a:pt x="2237" y="10455"/>
                  </a:lnTo>
                  <a:lnTo>
                    <a:pt x="4230" y="10577"/>
                  </a:lnTo>
                  <a:lnTo>
                    <a:pt x="6224" y="10699"/>
                  </a:lnTo>
                  <a:lnTo>
                    <a:pt x="9722" y="11024"/>
                  </a:lnTo>
                  <a:lnTo>
                    <a:pt x="10861" y="11105"/>
                  </a:lnTo>
                  <a:lnTo>
                    <a:pt x="12000" y="11146"/>
                  </a:lnTo>
                  <a:lnTo>
                    <a:pt x="13138" y="11146"/>
                  </a:lnTo>
                  <a:lnTo>
                    <a:pt x="14277" y="11065"/>
                  </a:lnTo>
                  <a:lnTo>
                    <a:pt x="16311" y="10902"/>
                  </a:lnTo>
                  <a:lnTo>
                    <a:pt x="18386" y="10658"/>
                  </a:lnTo>
                  <a:lnTo>
                    <a:pt x="20420" y="10414"/>
                  </a:lnTo>
                  <a:lnTo>
                    <a:pt x="22453" y="10251"/>
                  </a:lnTo>
                  <a:lnTo>
                    <a:pt x="22494" y="10251"/>
                  </a:lnTo>
                  <a:lnTo>
                    <a:pt x="22616" y="10170"/>
                  </a:lnTo>
                  <a:lnTo>
                    <a:pt x="22616" y="10129"/>
                  </a:lnTo>
                  <a:lnTo>
                    <a:pt x="22657" y="10048"/>
                  </a:lnTo>
                  <a:lnTo>
                    <a:pt x="22413" y="8299"/>
                  </a:lnTo>
                  <a:lnTo>
                    <a:pt x="22291" y="7404"/>
                  </a:lnTo>
                  <a:lnTo>
                    <a:pt x="22128" y="6550"/>
                  </a:lnTo>
                  <a:lnTo>
                    <a:pt x="21925" y="5696"/>
                  </a:lnTo>
                  <a:lnTo>
                    <a:pt x="21640" y="4841"/>
                  </a:lnTo>
                  <a:lnTo>
                    <a:pt x="21274" y="4028"/>
                  </a:lnTo>
                  <a:lnTo>
                    <a:pt x="21070" y="3621"/>
                  </a:lnTo>
                  <a:lnTo>
                    <a:pt x="20826" y="3255"/>
                  </a:lnTo>
                  <a:lnTo>
                    <a:pt x="20379" y="2604"/>
                  </a:lnTo>
                  <a:lnTo>
                    <a:pt x="19850" y="2035"/>
                  </a:lnTo>
                  <a:lnTo>
                    <a:pt x="19565" y="1750"/>
                  </a:lnTo>
                  <a:lnTo>
                    <a:pt x="19281" y="1506"/>
                  </a:lnTo>
                  <a:lnTo>
                    <a:pt x="18955" y="1262"/>
                  </a:lnTo>
                  <a:lnTo>
                    <a:pt x="18630" y="1058"/>
                  </a:lnTo>
                  <a:lnTo>
                    <a:pt x="18264" y="855"/>
                  </a:lnTo>
                  <a:lnTo>
                    <a:pt x="17898" y="692"/>
                  </a:lnTo>
                  <a:lnTo>
                    <a:pt x="17125" y="408"/>
                  </a:lnTo>
                  <a:lnTo>
                    <a:pt x="16311" y="204"/>
                  </a:lnTo>
                  <a:lnTo>
                    <a:pt x="15498" y="82"/>
                  </a:lnTo>
                  <a:lnTo>
                    <a:pt x="14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9"/>
            <p:cNvSpPr/>
            <p:nvPr/>
          </p:nvSpPr>
          <p:spPr>
            <a:xfrm>
              <a:off x="8055053" y="1733307"/>
              <a:ext cx="125652" cy="194905"/>
            </a:xfrm>
            <a:custGeom>
              <a:avLst/>
              <a:gdLst/>
              <a:ahLst/>
              <a:cxnLst/>
              <a:rect l="l" t="t" r="r" b="b"/>
              <a:pathLst>
                <a:path w="1994" h="3093" extrusionOk="0">
                  <a:moveTo>
                    <a:pt x="611" y="1"/>
                  </a:moveTo>
                  <a:lnTo>
                    <a:pt x="529" y="42"/>
                  </a:lnTo>
                  <a:lnTo>
                    <a:pt x="488" y="82"/>
                  </a:lnTo>
                  <a:lnTo>
                    <a:pt x="448" y="164"/>
                  </a:lnTo>
                  <a:lnTo>
                    <a:pt x="448" y="204"/>
                  </a:lnTo>
                  <a:lnTo>
                    <a:pt x="488" y="286"/>
                  </a:lnTo>
                  <a:lnTo>
                    <a:pt x="1099" y="1384"/>
                  </a:lnTo>
                  <a:lnTo>
                    <a:pt x="1424" y="1872"/>
                  </a:lnTo>
                  <a:lnTo>
                    <a:pt x="1546" y="2116"/>
                  </a:lnTo>
                  <a:lnTo>
                    <a:pt x="1587" y="2279"/>
                  </a:lnTo>
                  <a:lnTo>
                    <a:pt x="1627" y="2401"/>
                  </a:lnTo>
                  <a:lnTo>
                    <a:pt x="1587" y="2482"/>
                  </a:lnTo>
                  <a:lnTo>
                    <a:pt x="1546" y="2564"/>
                  </a:lnTo>
                  <a:lnTo>
                    <a:pt x="1424" y="2645"/>
                  </a:lnTo>
                  <a:lnTo>
                    <a:pt x="1261" y="2726"/>
                  </a:lnTo>
                  <a:lnTo>
                    <a:pt x="1058" y="2726"/>
                  </a:lnTo>
                  <a:lnTo>
                    <a:pt x="855" y="2604"/>
                  </a:lnTo>
                  <a:lnTo>
                    <a:pt x="651" y="2482"/>
                  </a:lnTo>
                  <a:lnTo>
                    <a:pt x="285" y="2116"/>
                  </a:lnTo>
                  <a:lnTo>
                    <a:pt x="244" y="2075"/>
                  </a:lnTo>
                  <a:lnTo>
                    <a:pt x="122" y="2075"/>
                  </a:lnTo>
                  <a:lnTo>
                    <a:pt x="41" y="2116"/>
                  </a:lnTo>
                  <a:lnTo>
                    <a:pt x="0" y="2197"/>
                  </a:lnTo>
                  <a:lnTo>
                    <a:pt x="0" y="2238"/>
                  </a:lnTo>
                  <a:lnTo>
                    <a:pt x="0" y="2320"/>
                  </a:lnTo>
                  <a:lnTo>
                    <a:pt x="41" y="2401"/>
                  </a:lnTo>
                  <a:lnTo>
                    <a:pt x="244" y="2604"/>
                  </a:lnTo>
                  <a:lnTo>
                    <a:pt x="488" y="2808"/>
                  </a:lnTo>
                  <a:lnTo>
                    <a:pt x="733" y="2970"/>
                  </a:lnTo>
                  <a:lnTo>
                    <a:pt x="1017" y="3052"/>
                  </a:lnTo>
                  <a:lnTo>
                    <a:pt x="1261" y="3092"/>
                  </a:lnTo>
                  <a:lnTo>
                    <a:pt x="1546" y="3011"/>
                  </a:lnTo>
                  <a:lnTo>
                    <a:pt x="1749" y="2889"/>
                  </a:lnTo>
                  <a:lnTo>
                    <a:pt x="1831" y="2808"/>
                  </a:lnTo>
                  <a:lnTo>
                    <a:pt x="1912" y="2686"/>
                  </a:lnTo>
                  <a:lnTo>
                    <a:pt x="1993" y="2523"/>
                  </a:lnTo>
                  <a:lnTo>
                    <a:pt x="1993" y="2360"/>
                  </a:lnTo>
                  <a:lnTo>
                    <a:pt x="1953" y="2197"/>
                  </a:lnTo>
                  <a:lnTo>
                    <a:pt x="1912" y="2035"/>
                  </a:lnTo>
                  <a:lnTo>
                    <a:pt x="1749" y="1709"/>
                  </a:lnTo>
                  <a:lnTo>
                    <a:pt x="1587" y="1425"/>
                  </a:lnTo>
                  <a:lnTo>
                    <a:pt x="814" y="123"/>
                  </a:lnTo>
                  <a:lnTo>
                    <a:pt x="733" y="42"/>
                  </a:lnTo>
                  <a:lnTo>
                    <a:pt x="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9"/>
            <p:cNvSpPr/>
            <p:nvPr/>
          </p:nvSpPr>
          <p:spPr>
            <a:xfrm>
              <a:off x="7337375" y="587568"/>
              <a:ext cx="820266" cy="730596"/>
            </a:xfrm>
            <a:custGeom>
              <a:avLst/>
              <a:gdLst/>
              <a:ahLst/>
              <a:cxnLst/>
              <a:rect l="l" t="t" r="r" b="b"/>
              <a:pathLst>
                <a:path w="13017" h="11594" extrusionOk="0">
                  <a:moveTo>
                    <a:pt x="3783" y="1628"/>
                  </a:moveTo>
                  <a:lnTo>
                    <a:pt x="3905" y="1668"/>
                  </a:lnTo>
                  <a:lnTo>
                    <a:pt x="4149" y="1791"/>
                  </a:lnTo>
                  <a:lnTo>
                    <a:pt x="4393" y="1953"/>
                  </a:lnTo>
                  <a:lnTo>
                    <a:pt x="3864" y="2645"/>
                  </a:lnTo>
                  <a:lnTo>
                    <a:pt x="3417" y="3336"/>
                  </a:lnTo>
                  <a:lnTo>
                    <a:pt x="3376" y="3133"/>
                  </a:lnTo>
                  <a:lnTo>
                    <a:pt x="3213" y="2645"/>
                  </a:lnTo>
                  <a:lnTo>
                    <a:pt x="3173" y="2401"/>
                  </a:lnTo>
                  <a:lnTo>
                    <a:pt x="3213" y="2116"/>
                  </a:lnTo>
                  <a:lnTo>
                    <a:pt x="3213" y="1994"/>
                  </a:lnTo>
                  <a:lnTo>
                    <a:pt x="3295" y="1872"/>
                  </a:lnTo>
                  <a:lnTo>
                    <a:pt x="3335" y="1791"/>
                  </a:lnTo>
                  <a:lnTo>
                    <a:pt x="3417" y="1709"/>
                  </a:lnTo>
                  <a:lnTo>
                    <a:pt x="3539" y="1668"/>
                  </a:lnTo>
                  <a:lnTo>
                    <a:pt x="3661" y="1628"/>
                  </a:lnTo>
                  <a:close/>
                  <a:moveTo>
                    <a:pt x="7078" y="367"/>
                  </a:moveTo>
                  <a:lnTo>
                    <a:pt x="7200" y="408"/>
                  </a:lnTo>
                  <a:lnTo>
                    <a:pt x="7322" y="448"/>
                  </a:lnTo>
                  <a:lnTo>
                    <a:pt x="7403" y="530"/>
                  </a:lnTo>
                  <a:lnTo>
                    <a:pt x="7484" y="652"/>
                  </a:lnTo>
                  <a:lnTo>
                    <a:pt x="7525" y="814"/>
                  </a:lnTo>
                  <a:lnTo>
                    <a:pt x="7525" y="1140"/>
                  </a:lnTo>
                  <a:lnTo>
                    <a:pt x="7484" y="1424"/>
                  </a:lnTo>
                  <a:lnTo>
                    <a:pt x="7362" y="1994"/>
                  </a:lnTo>
                  <a:lnTo>
                    <a:pt x="7037" y="3418"/>
                  </a:lnTo>
                  <a:lnTo>
                    <a:pt x="6874" y="4272"/>
                  </a:lnTo>
                  <a:lnTo>
                    <a:pt x="6834" y="4231"/>
                  </a:lnTo>
                  <a:lnTo>
                    <a:pt x="5735" y="2929"/>
                  </a:lnTo>
                  <a:lnTo>
                    <a:pt x="5329" y="2401"/>
                  </a:lnTo>
                  <a:lnTo>
                    <a:pt x="4881" y="1913"/>
                  </a:lnTo>
                  <a:lnTo>
                    <a:pt x="5247" y="1506"/>
                  </a:lnTo>
                  <a:lnTo>
                    <a:pt x="5613" y="1140"/>
                  </a:lnTo>
                  <a:lnTo>
                    <a:pt x="6061" y="814"/>
                  </a:lnTo>
                  <a:lnTo>
                    <a:pt x="6346" y="611"/>
                  </a:lnTo>
                  <a:lnTo>
                    <a:pt x="6630" y="448"/>
                  </a:lnTo>
                  <a:lnTo>
                    <a:pt x="6915" y="367"/>
                  </a:lnTo>
                  <a:close/>
                  <a:moveTo>
                    <a:pt x="4637" y="2197"/>
                  </a:moveTo>
                  <a:lnTo>
                    <a:pt x="4840" y="2401"/>
                  </a:lnTo>
                  <a:lnTo>
                    <a:pt x="6590" y="4516"/>
                  </a:lnTo>
                  <a:lnTo>
                    <a:pt x="5817" y="4923"/>
                  </a:lnTo>
                  <a:lnTo>
                    <a:pt x="5288" y="4719"/>
                  </a:lnTo>
                  <a:lnTo>
                    <a:pt x="3783" y="4272"/>
                  </a:lnTo>
                  <a:lnTo>
                    <a:pt x="3702" y="4150"/>
                  </a:lnTo>
                  <a:lnTo>
                    <a:pt x="3580" y="3824"/>
                  </a:lnTo>
                  <a:lnTo>
                    <a:pt x="4027" y="3092"/>
                  </a:lnTo>
                  <a:lnTo>
                    <a:pt x="4312" y="2645"/>
                  </a:lnTo>
                  <a:lnTo>
                    <a:pt x="4637" y="2197"/>
                  </a:lnTo>
                  <a:close/>
                  <a:moveTo>
                    <a:pt x="6712" y="4841"/>
                  </a:moveTo>
                  <a:lnTo>
                    <a:pt x="6671" y="5207"/>
                  </a:lnTo>
                  <a:lnTo>
                    <a:pt x="6305" y="5085"/>
                  </a:lnTo>
                  <a:lnTo>
                    <a:pt x="6712" y="4841"/>
                  </a:lnTo>
                  <a:close/>
                  <a:moveTo>
                    <a:pt x="7078" y="5085"/>
                  </a:moveTo>
                  <a:lnTo>
                    <a:pt x="7362" y="5451"/>
                  </a:lnTo>
                  <a:lnTo>
                    <a:pt x="6996" y="5329"/>
                  </a:lnTo>
                  <a:lnTo>
                    <a:pt x="7078" y="5085"/>
                  </a:lnTo>
                  <a:close/>
                  <a:moveTo>
                    <a:pt x="3946" y="4719"/>
                  </a:moveTo>
                  <a:lnTo>
                    <a:pt x="5369" y="5167"/>
                  </a:lnTo>
                  <a:lnTo>
                    <a:pt x="4474" y="5655"/>
                  </a:lnTo>
                  <a:lnTo>
                    <a:pt x="4190" y="5207"/>
                  </a:lnTo>
                  <a:lnTo>
                    <a:pt x="3946" y="4719"/>
                  </a:lnTo>
                  <a:close/>
                  <a:moveTo>
                    <a:pt x="936" y="3987"/>
                  </a:moveTo>
                  <a:lnTo>
                    <a:pt x="1302" y="4109"/>
                  </a:lnTo>
                  <a:lnTo>
                    <a:pt x="2685" y="4394"/>
                  </a:lnTo>
                  <a:lnTo>
                    <a:pt x="2888" y="4434"/>
                  </a:lnTo>
                  <a:lnTo>
                    <a:pt x="2725" y="4841"/>
                  </a:lnTo>
                  <a:lnTo>
                    <a:pt x="2603" y="5207"/>
                  </a:lnTo>
                  <a:lnTo>
                    <a:pt x="2481" y="5695"/>
                  </a:lnTo>
                  <a:lnTo>
                    <a:pt x="2400" y="6224"/>
                  </a:lnTo>
                  <a:lnTo>
                    <a:pt x="2115" y="6102"/>
                  </a:lnTo>
                  <a:lnTo>
                    <a:pt x="1586" y="5817"/>
                  </a:lnTo>
                  <a:lnTo>
                    <a:pt x="1139" y="5451"/>
                  </a:lnTo>
                  <a:lnTo>
                    <a:pt x="895" y="5248"/>
                  </a:lnTo>
                  <a:lnTo>
                    <a:pt x="692" y="5045"/>
                  </a:lnTo>
                  <a:lnTo>
                    <a:pt x="529" y="4801"/>
                  </a:lnTo>
                  <a:lnTo>
                    <a:pt x="407" y="4516"/>
                  </a:lnTo>
                  <a:lnTo>
                    <a:pt x="366" y="4394"/>
                  </a:lnTo>
                  <a:lnTo>
                    <a:pt x="407" y="4272"/>
                  </a:lnTo>
                  <a:lnTo>
                    <a:pt x="447" y="4109"/>
                  </a:lnTo>
                  <a:lnTo>
                    <a:pt x="529" y="4028"/>
                  </a:lnTo>
                  <a:lnTo>
                    <a:pt x="732" y="3987"/>
                  </a:lnTo>
                  <a:close/>
                  <a:moveTo>
                    <a:pt x="3254" y="4556"/>
                  </a:moveTo>
                  <a:lnTo>
                    <a:pt x="3498" y="4597"/>
                  </a:lnTo>
                  <a:lnTo>
                    <a:pt x="3783" y="5248"/>
                  </a:lnTo>
                  <a:lnTo>
                    <a:pt x="3986" y="5533"/>
                  </a:lnTo>
                  <a:lnTo>
                    <a:pt x="4190" y="5817"/>
                  </a:lnTo>
                  <a:lnTo>
                    <a:pt x="3173" y="6468"/>
                  </a:lnTo>
                  <a:lnTo>
                    <a:pt x="2725" y="6346"/>
                  </a:lnTo>
                  <a:lnTo>
                    <a:pt x="2807" y="5899"/>
                  </a:lnTo>
                  <a:lnTo>
                    <a:pt x="2929" y="5451"/>
                  </a:lnTo>
                  <a:lnTo>
                    <a:pt x="3051" y="4963"/>
                  </a:lnTo>
                  <a:lnTo>
                    <a:pt x="3254" y="4556"/>
                  </a:lnTo>
                  <a:close/>
                  <a:moveTo>
                    <a:pt x="11064" y="3214"/>
                  </a:moveTo>
                  <a:lnTo>
                    <a:pt x="11389" y="3255"/>
                  </a:lnTo>
                  <a:lnTo>
                    <a:pt x="11674" y="3336"/>
                  </a:lnTo>
                  <a:lnTo>
                    <a:pt x="11918" y="3458"/>
                  </a:lnTo>
                  <a:lnTo>
                    <a:pt x="12162" y="3621"/>
                  </a:lnTo>
                  <a:lnTo>
                    <a:pt x="12406" y="3865"/>
                  </a:lnTo>
                  <a:lnTo>
                    <a:pt x="12528" y="4109"/>
                  </a:lnTo>
                  <a:lnTo>
                    <a:pt x="12650" y="4353"/>
                  </a:lnTo>
                  <a:lnTo>
                    <a:pt x="12650" y="4597"/>
                  </a:lnTo>
                  <a:lnTo>
                    <a:pt x="12650" y="4882"/>
                  </a:lnTo>
                  <a:lnTo>
                    <a:pt x="12528" y="5126"/>
                  </a:lnTo>
                  <a:lnTo>
                    <a:pt x="12366" y="5329"/>
                  </a:lnTo>
                  <a:lnTo>
                    <a:pt x="12162" y="5533"/>
                  </a:lnTo>
                  <a:lnTo>
                    <a:pt x="11918" y="5695"/>
                  </a:lnTo>
                  <a:lnTo>
                    <a:pt x="11430" y="5939"/>
                  </a:lnTo>
                  <a:lnTo>
                    <a:pt x="10901" y="6184"/>
                  </a:lnTo>
                  <a:lnTo>
                    <a:pt x="10372" y="6346"/>
                  </a:lnTo>
                  <a:lnTo>
                    <a:pt x="9803" y="6509"/>
                  </a:lnTo>
                  <a:lnTo>
                    <a:pt x="9437" y="6306"/>
                  </a:lnTo>
                  <a:lnTo>
                    <a:pt x="9071" y="6102"/>
                  </a:lnTo>
                  <a:lnTo>
                    <a:pt x="8298" y="5817"/>
                  </a:lnTo>
                  <a:lnTo>
                    <a:pt x="8054" y="5695"/>
                  </a:lnTo>
                  <a:lnTo>
                    <a:pt x="7159" y="4638"/>
                  </a:lnTo>
                  <a:lnTo>
                    <a:pt x="7606" y="4394"/>
                  </a:lnTo>
                  <a:lnTo>
                    <a:pt x="8867" y="3784"/>
                  </a:lnTo>
                  <a:lnTo>
                    <a:pt x="9518" y="3540"/>
                  </a:lnTo>
                  <a:lnTo>
                    <a:pt x="10169" y="3296"/>
                  </a:lnTo>
                  <a:lnTo>
                    <a:pt x="10454" y="3255"/>
                  </a:lnTo>
                  <a:lnTo>
                    <a:pt x="10779" y="3214"/>
                  </a:lnTo>
                  <a:close/>
                  <a:moveTo>
                    <a:pt x="8542" y="6306"/>
                  </a:moveTo>
                  <a:lnTo>
                    <a:pt x="9315" y="6631"/>
                  </a:lnTo>
                  <a:lnTo>
                    <a:pt x="8908" y="6712"/>
                  </a:lnTo>
                  <a:lnTo>
                    <a:pt x="8542" y="6306"/>
                  </a:lnTo>
                  <a:close/>
                  <a:moveTo>
                    <a:pt x="4434" y="6143"/>
                  </a:moveTo>
                  <a:lnTo>
                    <a:pt x="4434" y="6184"/>
                  </a:lnTo>
                  <a:lnTo>
                    <a:pt x="4800" y="6509"/>
                  </a:lnTo>
                  <a:lnTo>
                    <a:pt x="5166" y="6753"/>
                  </a:lnTo>
                  <a:lnTo>
                    <a:pt x="4393" y="6712"/>
                  </a:lnTo>
                  <a:lnTo>
                    <a:pt x="3661" y="6590"/>
                  </a:lnTo>
                  <a:lnTo>
                    <a:pt x="4434" y="6143"/>
                  </a:lnTo>
                  <a:close/>
                  <a:moveTo>
                    <a:pt x="5857" y="5329"/>
                  </a:moveTo>
                  <a:lnTo>
                    <a:pt x="6590" y="5533"/>
                  </a:lnTo>
                  <a:lnTo>
                    <a:pt x="6427" y="6265"/>
                  </a:lnTo>
                  <a:lnTo>
                    <a:pt x="6305" y="6753"/>
                  </a:lnTo>
                  <a:lnTo>
                    <a:pt x="6183" y="6753"/>
                  </a:lnTo>
                  <a:lnTo>
                    <a:pt x="6142" y="6712"/>
                  </a:lnTo>
                  <a:lnTo>
                    <a:pt x="6061" y="6672"/>
                  </a:lnTo>
                  <a:lnTo>
                    <a:pt x="5939" y="6712"/>
                  </a:lnTo>
                  <a:lnTo>
                    <a:pt x="5613" y="6590"/>
                  </a:lnTo>
                  <a:lnTo>
                    <a:pt x="5329" y="6428"/>
                  </a:lnTo>
                  <a:lnTo>
                    <a:pt x="5044" y="6224"/>
                  </a:lnTo>
                  <a:lnTo>
                    <a:pt x="4759" y="5980"/>
                  </a:lnTo>
                  <a:lnTo>
                    <a:pt x="4759" y="5939"/>
                  </a:lnTo>
                  <a:lnTo>
                    <a:pt x="5207" y="5655"/>
                  </a:lnTo>
                  <a:lnTo>
                    <a:pt x="5857" y="5329"/>
                  </a:lnTo>
                  <a:close/>
                  <a:moveTo>
                    <a:pt x="2766" y="6753"/>
                  </a:moveTo>
                  <a:lnTo>
                    <a:pt x="2725" y="6794"/>
                  </a:lnTo>
                  <a:lnTo>
                    <a:pt x="2725" y="6753"/>
                  </a:lnTo>
                  <a:close/>
                  <a:moveTo>
                    <a:pt x="6915" y="5695"/>
                  </a:moveTo>
                  <a:lnTo>
                    <a:pt x="7851" y="6021"/>
                  </a:lnTo>
                  <a:lnTo>
                    <a:pt x="8501" y="6794"/>
                  </a:lnTo>
                  <a:lnTo>
                    <a:pt x="7606" y="6875"/>
                  </a:lnTo>
                  <a:lnTo>
                    <a:pt x="7606" y="6834"/>
                  </a:lnTo>
                  <a:lnTo>
                    <a:pt x="7606" y="6753"/>
                  </a:lnTo>
                  <a:lnTo>
                    <a:pt x="7525" y="6712"/>
                  </a:lnTo>
                  <a:lnTo>
                    <a:pt x="7444" y="6672"/>
                  </a:lnTo>
                  <a:lnTo>
                    <a:pt x="6712" y="6712"/>
                  </a:lnTo>
                  <a:lnTo>
                    <a:pt x="6712" y="6712"/>
                  </a:lnTo>
                  <a:lnTo>
                    <a:pt x="6752" y="6509"/>
                  </a:lnTo>
                  <a:lnTo>
                    <a:pt x="6915" y="5695"/>
                  </a:lnTo>
                  <a:close/>
                  <a:moveTo>
                    <a:pt x="9762" y="6916"/>
                  </a:moveTo>
                  <a:lnTo>
                    <a:pt x="10088" y="7160"/>
                  </a:lnTo>
                  <a:lnTo>
                    <a:pt x="10250" y="7322"/>
                  </a:lnTo>
                  <a:lnTo>
                    <a:pt x="10372" y="7485"/>
                  </a:lnTo>
                  <a:lnTo>
                    <a:pt x="10454" y="7648"/>
                  </a:lnTo>
                  <a:lnTo>
                    <a:pt x="10535" y="7851"/>
                  </a:lnTo>
                  <a:lnTo>
                    <a:pt x="10576" y="8014"/>
                  </a:lnTo>
                  <a:lnTo>
                    <a:pt x="10576" y="8217"/>
                  </a:lnTo>
                  <a:lnTo>
                    <a:pt x="10535" y="8421"/>
                  </a:lnTo>
                  <a:lnTo>
                    <a:pt x="10454" y="8583"/>
                  </a:lnTo>
                  <a:lnTo>
                    <a:pt x="9152" y="7038"/>
                  </a:lnTo>
                  <a:lnTo>
                    <a:pt x="9640" y="6916"/>
                  </a:lnTo>
                  <a:close/>
                  <a:moveTo>
                    <a:pt x="8745" y="7119"/>
                  </a:moveTo>
                  <a:lnTo>
                    <a:pt x="10250" y="8909"/>
                  </a:lnTo>
                  <a:lnTo>
                    <a:pt x="10047" y="9072"/>
                  </a:lnTo>
                  <a:lnTo>
                    <a:pt x="9844" y="9234"/>
                  </a:lnTo>
                  <a:lnTo>
                    <a:pt x="9356" y="9478"/>
                  </a:lnTo>
                  <a:lnTo>
                    <a:pt x="8867" y="9682"/>
                  </a:lnTo>
                  <a:lnTo>
                    <a:pt x="8379" y="9844"/>
                  </a:lnTo>
                  <a:lnTo>
                    <a:pt x="8176" y="9926"/>
                  </a:lnTo>
                  <a:lnTo>
                    <a:pt x="7606" y="9356"/>
                  </a:lnTo>
                  <a:lnTo>
                    <a:pt x="7159" y="8746"/>
                  </a:lnTo>
                  <a:lnTo>
                    <a:pt x="6793" y="8177"/>
                  </a:lnTo>
                  <a:lnTo>
                    <a:pt x="6468" y="7567"/>
                  </a:lnTo>
                  <a:lnTo>
                    <a:pt x="6590" y="7241"/>
                  </a:lnTo>
                  <a:lnTo>
                    <a:pt x="7118" y="7282"/>
                  </a:lnTo>
                  <a:lnTo>
                    <a:pt x="7647" y="7241"/>
                  </a:lnTo>
                  <a:lnTo>
                    <a:pt x="8217" y="7200"/>
                  </a:lnTo>
                  <a:lnTo>
                    <a:pt x="8745" y="7119"/>
                  </a:lnTo>
                  <a:close/>
                  <a:moveTo>
                    <a:pt x="3254" y="6875"/>
                  </a:moveTo>
                  <a:lnTo>
                    <a:pt x="3742" y="6997"/>
                  </a:lnTo>
                  <a:lnTo>
                    <a:pt x="4230" y="7078"/>
                  </a:lnTo>
                  <a:lnTo>
                    <a:pt x="5085" y="7119"/>
                  </a:lnTo>
                  <a:lnTo>
                    <a:pt x="5939" y="7119"/>
                  </a:lnTo>
                  <a:lnTo>
                    <a:pt x="6101" y="7567"/>
                  </a:lnTo>
                  <a:lnTo>
                    <a:pt x="5857" y="8258"/>
                  </a:lnTo>
                  <a:lnTo>
                    <a:pt x="5573" y="8909"/>
                  </a:lnTo>
                  <a:lnTo>
                    <a:pt x="5410" y="9234"/>
                  </a:lnTo>
                  <a:lnTo>
                    <a:pt x="5207" y="9519"/>
                  </a:lnTo>
                  <a:lnTo>
                    <a:pt x="5003" y="9804"/>
                  </a:lnTo>
                  <a:lnTo>
                    <a:pt x="4759" y="10048"/>
                  </a:lnTo>
                  <a:lnTo>
                    <a:pt x="4312" y="9844"/>
                  </a:lnTo>
                  <a:lnTo>
                    <a:pt x="4108" y="9722"/>
                  </a:lnTo>
                  <a:lnTo>
                    <a:pt x="3905" y="9600"/>
                  </a:lnTo>
                  <a:lnTo>
                    <a:pt x="3702" y="9397"/>
                  </a:lnTo>
                  <a:lnTo>
                    <a:pt x="3498" y="9194"/>
                  </a:lnTo>
                  <a:lnTo>
                    <a:pt x="3213" y="8746"/>
                  </a:lnTo>
                  <a:lnTo>
                    <a:pt x="2969" y="8258"/>
                  </a:lnTo>
                  <a:lnTo>
                    <a:pt x="2807" y="7729"/>
                  </a:lnTo>
                  <a:lnTo>
                    <a:pt x="2725" y="7241"/>
                  </a:lnTo>
                  <a:lnTo>
                    <a:pt x="2929" y="7119"/>
                  </a:lnTo>
                  <a:lnTo>
                    <a:pt x="3254" y="6875"/>
                  </a:lnTo>
                  <a:close/>
                  <a:moveTo>
                    <a:pt x="6305" y="8095"/>
                  </a:moveTo>
                  <a:lnTo>
                    <a:pt x="6630" y="8624"/>
                  </a:lnTo>
                  <a:lnTo>
                    <a:pt x="6956" y="9112"/>
                  </a:lnTo>
                  <a:lnTo>
                    <a:pt x="7322" y="9600"/>
                  </a:lnTo>
                  <a:lnTo>
                    <a:pt x="7729" y="10007"/>
                  </a:lnTo>
                  <a:lnTo>
                    <a:pt x="7322" y="10129"/>
                  </a:lnTo>
                  <a:lnTo>
                    <a:pt x="6915" y="10210"/>
                  </a:lnTo>
                  <a:lnTo>
                    <a:pt x="6468" y="10251"/>
                  </a:lnTo>
                  <a:lnTo>
                    <a:pt x="6061" y="10292"/>
                  </a:lnTo>
                  <a:lnTo>
                    <a:pt x="5613" y="10251"/>
                  </a:lnTo>
                  <a:lnTo>
                    <a:pt x="5166" y="10170"/>
                  </a:lnTo>
                  <a:lnTo>
                    <a:pt x="5532" y="9722"/>
                  </a:lnTo>
                  <a:lnTo>
                    <a:pt x="5817" y="9234"/>
                  </a:lnTo>
                  <a:lnTo>
                    <a:pt x="6101" y="8665"/>
                  </a:lnTo>
                  <a:lnTo>
                    <a:pt x="6305" y="8095"/>
                  </a:lnTo>
                  <a:close/>
                  <a:moveTo>
                    <a:pt x="2400" y="7526"/>
                  </a:moveTo>
                  <a:lnTo>
                    <a:pt x="2481" y="7851"/>
                  </a:lnTo>
                  <a:lnTo>
                    <a:pt x="2563" y="8177"/>
                  </a:lnTo>
                  <a:lnTo>
                    <a:pt x="2685" y="8502"/>
                  </a:lnTo>
                  <a:lnTo>
                    <a:pt x="2807" y="8827"/>
                  </a:lnTo>
                  <a:lnTo>
                    <a:pt x="2969" y="9112"/>
                  </a:lnTo>
                  <a:lnTo>
                    <a:pt x="3173" y="9397"/>
                  </a:lnTo>
                  <a:lnTo>
                    <a:pt x="3417" y="9641"/>
                  </a:lnTo>
                  <a:lnTo>
                    <a:pt x="3702" y="9885"/>
                  </a:lnTo>
                  <a:lnTo>
                    <a:pt x="4068" y="10129"/>
                  </a:lnTo>
                  <a:lnTo>
                    <a:pt x="4434" y="10332"/>
                  </a:lnTo>
                  <a:lnTo>
                    <a:pt x="4149" y="10536"/>
                  </a:lnTo>
                  <a:lnTo>
                    <a:pt x="3905" y="10658"/>
                  </a:lnTo>
                  <a:lnTo>
                    <a:pt x="3661" y="10780"/>
                  </a:lnTo>
                  <a:lnTo>
                    <a:pt x="3376" y="10821"/>
                  </a:lnTo>
                  <a:lnTo>
                    <a:pt x="3132" y="10861"/>
                  </a:lnTo>
                  <a:lnTo>
                    <a:pt x="2847" y="10861"/>
                  </a:lnTo>
                  <a:lnTo>
                    <a:pt x="2603" y="10821"/>
                  </a:lnTo>
                  <a:lnTo>
                    <a:pt x="2319" y="10780"/>
                  </a:lnTo>
                  <a:lnTo>
                    <a:pt x="2075" y="10658"/>
                  </a:lnTo>
                  <a:lnTo>
                    <a:pt x="1830" y="10495"/>
                  </a:lnTo>
                  <a:lnTo>
                    <a:pt x="1668" y="10332"/>
                  </a:lnTo>
                  <a:lnTo>
                    <a:pt x="1505" y="10088"/>
                  </a:lnTo>
                  <a:lnTo>
                    <a:pt x="1383" y="9885"/>
                  </a:lnTo>
                  <a:lnTo>
                    <a:pt x="1302" y="9641"/>
                  </a:lnTo>
                  <a:lnTo>
                    <a:pt x="1302" y="9397"/>
                  </a:lnTo>
                  <a:lnTo>
                    <a:pt x="1302" y="9112"/>
                  </a:lnTo>
                  <a:lnTo>
                    <a:pt x="1383" y="8868"/>
                  </a:lnTo>
                  <a:lnTo>
                    <a:pt x="1546" y="8461"/>
                  </a:lnTo>
                  <a:lnTo>
                    <a:pt x="1790" y="8136"/>
                  </a:lnTo>
                  <a:lnTo>
                    <a:pt x="2075" y="7811"/>
                  </a:lnTo>
                  <a:lnTo>
                    <a:pt x="2400" y="7526"/>
                  </a:lnTo>
                  <a:close/>
                  <a:moveTo>
                    <a:pt x="10494" y="9194"/>
                  </a:moveTo>
                  <a:lnTo>
                    <a:pt x="10942" y="9722"/>
                  </a:lnTo>
                  <a:lnTo>
                    <a:pt x="11145" y="10007"/>
                  </a:lnTo>
                  <a:lnTo>
                    <a:pt x="11349" y="10292"/>
                  </a:lnTo>
                  <a:lnTo>
                    <a:pt x="11430" y="10414"/>
                  </a:lnTo>
                  <a:lnTo>
                    <a:pt x="11430" y="10577"/>
                  </a:lnTo>
                  <a:lnTo>
                    <a:pt x="11430" y="10699"/>
                  </a:lnTo>
                  <a:lnTo>
                    <a:pt x="11389" y="10861"/>
                  </a:lnTo>
                  <a:lnTo>
                    <a:pt x="11308" y="10943"/>
                  </a:lnTo>
                  <a:lnTo>
                    <a:pt x="11186" y="11065"/>
                  </a:lnTo>
                  <a:lnTo>
                    <a:pt x="11064" y="11146"/>
                  </a:lnTo>
                  <a:lnTo>
                    <a:pt x="10901" y="11187"/>
                  </a:lnTo>
                  <a:lnTo>
                    <a:pt x="10739" y="11227"/>
                  </a:lnTo>
                  <a:lnTo>
                    <a:pt x="10576" y="11227"/>
                  </a:lnTo>
                  <a:lnTo>
                    <a:pt x="10291" y="11146"/>
                  </a:lnTo>
                  <a:lnTo>
                    <a:pt x="9966" y="11065"/>
                  </a:lnTo>
                  <a:lnTo>
                    <a:pt x="9681" y="10902"/>
                  </a:lnTo>
                  <a:lnTo>
                    <a:pt x="9193" y="10658"/>
                  </a:lnTo>
                  <a:lnTo>
                    <a:pt x="8705" y="10373"/>
                  </a:lnTo>
                  <a:lnTo>
                    <a:pt x="8501" y="10210"/>
                  </a:lnTo>
                  <a:lnTo>
                    <a:pt x="8664" y="10129"/>
                  </a:lnTo>
                  <a:lnTo>
                    <a:pt x="9152" y="9966"/>
                  </a:lnTo>
                  <a:lnTo>
                    <a:pt x="9640" y="9763"/>
                  </a:lnTo>
                  <a:lnTo>
                    <a:pt x="10088" y="9519"/>
                  </a:lnTo>
                  <a:lnTo>
                    <a:pt x="10291" y="9356"/>
                  </a:lnTo>
                  <a:lnTo>
                    <a:pt x="10494" y="9194"/>
                  </a:lnTo>
                  <a:close/>
                  <a:moveTo>
                    <a:pt x="7118" y="1"/>
                  </a:moveTo>
                  <a:lnTo>
                    <a:pt x="6834" y="41"/>
                  </a:lnTo>
                  <a:lnTo>
                    <a:pt x="6549" y="123"/>
                  </a:lnTo>
                  <a:lnTo>
                    <a:pt x="6264" y="245"/>
                  </a:lnTo>
                  <a:lnTo>
                    <a:pt x="5979" y="367"/>
                  </a:lnTo>
                  <a:lnTo>
                    <a:pt x="5735" y="530"/>
                  </a:lnTo>
                  <a:lnTo>
                    <a:pt x="5451" y="774"/>
                  </a:lnTo>
                  <a:lnTo>
                    <a:pt x="5125" y="1058"/>
                  </a:lnTo>
                  <a:lnTo>
                    <a:pt x="4596" y="1628"/>
                  </a:lnTo>
                  <a:lnTo>
                    <a:pt x="4393" y="1506"/>
                  </a:lnTo>
                  <a:lnTo>
                    <a:pt x="4149" y="1343"/>
                  </a:lnTo>
                  <a:lnTo>
                    <a:pt x="3905" y="1262"/>
                  </a:lnTo>
                  <a:lnTo>
                    <a:pt x="3620" y="1262"/>
                  </a:lnTo>
                  <a:lnTo>
                    <a:pt x="3376" y="1302"/>
                  </a:lnTo>
                  <a:lnTo>
                    <a:pt x="3173" y="1424"/>
                  </a:lnTo>
                  <a:lnTo>
                    <a:pt x="3010" y="1628"/>
                  </a:lnTo>
                  <a:lnTo>
                    <a:pt x="2888" y="1831"/>
                  </a:lnTo>
                  <a:lnTo>
                    <a:pt x="2847" y="2116"/>
                  </a:lnTo>
                  <a:lnTo>
                    <a:pt x="2807" y="2360"/>
                  </a:lnTo>
                  <a:lnTo>
                    <a:pt x="2847" y="2645"/>
                  </a:lnTo>
                  <a:lnTo>
                    <a:pt x="2929" y="2929"/>
                  </a:lnTo>
                  <a:lnTo>
                    <a:pt x="3051" y="3377"/>
                  </a:lnTo>
                  <a:lnTo>
                    <a:pt x="3173" y="3784"/>
                  </a:lnTo>
                  <a:lnTo>
                    <a:pt x="3010" y="4109"/>
                  </a:lnTo>
                  <a:lnTo>
                    <a:pt x="2156" y="3906"/>
                  </a:lnTo>
                  <a:lnTo>
                    <a:pt x="1383" y="3743"/>
                  </a:lnTo>
                  <a:lnTo>
                    <a:pt x="1017" y="3662"/>
                  </a:lnTo>
                  <a:lnTo>
                    <a:pt x="814" y="3621"/>
                  </a:lnTo>
                  <a:lnTo>
                    <a:pt x="610" y="3621"/>
                  </a:lnTo>
                  <a:lnTo>
                    <a:pt x="488" y="3662"/>
                  </a:lnTo>
                  <a:lnTo>
                    <a:pt x="366" y="3702"/>
                  </a:lnTo>
                  <a:lnTo>
                    <a:pt x="244" y="3784"/>
                  </a:lnTo>
                  <a:lnTo>
                    <a:pt x="163" y="3906"/>
                  </a:lnTo>
                  <a:lnTo>
                    <a:pt x="41" y="4150"/>
                  </a:lnTo>
                  <a:lnTo>
                    <a:pt x="0" y="4394"/>
                  </a:lnTo>
                  <a:lnTo>
                    <a:pt x="41" y="4556"/>
                  </a:lnTo>
                  <a:lnTo>
                    <a:pt x="81" y="4719"/>
                  </a:lnTo>
                  <a:lnTo>
                    <a:pt x="203" y="4963"/>
                  </a:lnTo>
                  <a:lnTo>
                    <a:pt x="366" y="5207"/>
                  </a:lnTo>
                  <a:lnTo>
                    <a:pt x="570" y="5451"/>
                  </a:lnTo>
                  <a:lnTo>
                    <a:pt x="814" y="5695"/>
                  </a:lnTo>
                  <a:lnTo>
                    <a:pt x="1058" y="5899"/>
                  </a:lnTo>
                  <a:lnTo>
                    <a:pt x="1627" y="6265"/>
                  </a:lnTo>
                  <a:lnTo>
                    <a:pt x="1993" y="6428"/>
                  </a:lnTo>
                  <a:lnTo>
                    <a:pt x="2359" y="6590"/>
                  </a:lnTo>
                  <a:lnTo>
                    <a:pt x="2359" y="7078"/>
                  </a:lnTo>
                  <a:lnTo>
                    <a:pt x="1912" y="7444"/>
                  </a:lnTo>
                  <a:lnTo>
                    <a:pt x="1505" y="7892"/>
                  </a:lnTo>
                  <a:lnTo>
                    <a:pt x="1342" y="8136"/>
                  </a:lnTo>
                  <a:lnTo>
                    <a:pt x="1180" y="8380"/>
                  </a:lnTo>
                  <a:lnTo>
                    <a:pt x="1058" y="8665"/>
                  </a:lnTo>
                  <a:lnTo>
                    <a:pt x="976" y="8909"/>
                  </a:lnTo>
                  <a:lnTo>
                    <a:pt x="936" y="9234"/>
                  </a:lnTo>
                  <a:lnTo>
                    <a:pt x="936" y="9519"/>
                  </a:lnTo>
                  <a:lnTo>
                    <a:pt x="976" y="9763"/>
                  </a:lnTo>
                  <a:lnTo>
                    <a:pt x="1058" y="10048"/>
                  </a:lnTo>
                  <a:lnTo>
                    <a:pt x="1180" y="10292"/>
                  </a:lnTo>
                  <a:lnTo>
                    <a:pt x="1342" y="10536"/>
                  </a:lnTo>
                  <a:lnTo>
                    <a:pt x="1546" y="10739"/>
                  </a:lnTo>
                  <a:lnTo>
                    <a:pt x="1790" y="10902"/>
                  </a:lnTo>
                  <a:lnTo>
                    <a:pt x="2034" y="11065"/>
                  </a:lnTo>
                  <a:lnTo>
                    <a:pt x="2319" y="11146"/>
                  </a:lnTo>
                  <a:lnTo>
                    <a:pt x="2603" y="11227"/>
                  </a:lnTo>
                  <a:lnTo>
                    <a:pt x="2888" y="11268"/>
                  </a:lnTo>
                  <a:lnTo>
                    <a:pt x="3173" y="11227"/>
                  </a:lnTo>
                  <a:lnTo>
                    <a:pt x="3458" y="11227"/>
                  </a:lnTo>
                  <a:lnTo>
                    <a:pt x="3742" y="11146"/>
                  </a:lnTo>
                  <a:lnTo>
                    <a:pt x="3986" y="11024"/>
                  </a:lnTo>
                  <a:lnTo>
                    <a:pt x="4434" y="10780"/>
                  </a:lnTo>
                  <a:lnTo>
                    <a:pt x="4840" y="10495"/>
                  </a:lnTo>
                  <a:lnTo>
                    <a:pt x="5247" y="10577"/>
                  </a:lnTo>
                  <a:lnTo>
                    <a:pt x="5654" y="10617"/>
                  </a:lnTo>
                  <a:lnTo>
                    <a:pt x="6061" y="10658"/>
                  </a:lnTo>
                  <a:lnTo>
                    <a:pt x="6468" y="10617"/>
                  </a:lnTo>
                  <a:lnTo>
                    <a:pt x="6874" y="10577"/>
                  </a:lnTo>
                  <a:lnTo>
                    <a:pt x="7281" y="10495"/>
                  </a:lnTo>
                  <a:lnTo>
                    <a:pt x="8054" y="10332"/>
                  </a:lnTo>
                  <a:lnTo>
                    <a:pt x="8420" y="10617"/>
                  </a:lnTo>
                  <a:lnTo>
                    <a:pt x="8827" y="10861"/>
                  </a:lnTo>
                  <a:lnTo>
                    <a:pt x="9356" y="11187"/>
                  </a:lnTo>
                  <a:lnTo>
                    <a:pt x="9681" y="11349"/>
                  </a:lnTo>
                  <a:lnTo>
                    <a:pt x="9966" y="11471"/>
                  </a:lnTo>
                  <a:lnTo>
                    <a:pt x="10291" y="11553"/>
                  </a:lnTo>
                  <a:lnTo>
                    <a:pt x="10617" y="11593"/>
                  </a:lnTo>
                  <a:lnTo>
                    <a:pt x="10942" y="11553"/>
                  </a:lnTo>
                  <a:lnTo>
                    <a:pt x="11227" y="11471"/>
                  </a:lnTo>
                  <a:lnTo>
                    <a:pt x="11471" y="11309"/>
                  </a:lnTo>
                  <a:lnTo>
                    <a:pt x="11674" y="11105"/>
                  </a:lnTo>
                  <a:lnTo>
                    <a:pt x="11796" y="10861"/>
                  </a:lnTo>
                  <a:lnTo>
                    <a:pt x="11796" y="10699"/>
                  </a:lnTo>
                  <a:lnTo>
                    <a:pt x="11837" y="10577"/>
                  </a:lnTo>
                  <a:lnTo>
                    <a:pt x="11796" y="10414"/>
                  </a:lnTo>
                  <a:lnTo>
                    <a:pt x="11755" y="10251"/>
                  </a:lnTo>
                  <a:lnTo>
                    <a:pt x="11593" y="9966"/>
                  </a:lnTo>
                  <a:lnTo>
                    <a:pt x="11389" y="9682"/>
                  </a:lnTo>
                  <a:lnTo>
                    <a:pt x="11186" y="9438"/>
                  </a:lnTo>
                  <a:lnTo>
                    <a:pt x="10739" y="8909"/>
                  </a:lnTo>
                  <a:lnTo>
                    <a:pt x="10861" y="8665"/>
                  </a:lnTo>
                  <a:lnTo>
                    <a:pt x="10942" y="8421"/>
                  </a:lnTo>
                  <a:lnTo>
                    <a:pt x="10942" y="8177"/>
                  </a:lnTo>
                  <a:lnTo>
                    <a:pt x="10942" y="7933"/>
                  </a:lnTo>
                  <a:lnTo>
                    <a:pt x="10901" y="7689"/>
                  </a:lnTo>
                  <a:lnTo>
                    <a:pt x="10779" y="7444"/>
                  </a:lnTo>
                  <a:lnTo>
                    <a:pt x="10657" y="7241"/>
                  </a:lnTo>
                  <a:lnTo>
                    <a:pt x="10494" y="7038"/>
                  </a:lnTo>
                  <a:lnTo>
                    <a:pt x="10210" y="6794"/>
                  </a:lnTo>
                  <a:lnTo>
                    <a:pt x="11145" y="6468"/>
                  </a:lnTo>
                  <a:lnTo>
                    <a:pt x="11755" y="6224"/>
                  </a:lnTo>
                  <a:lnTo>
                    <a:pt x="12040" y="6061"/>
                  </a:lnTo>
                  <a:lnTo>
                    <a:pt x="12325" y="5858"/>
                  </a:lnTo>
                  <a:lnTo>
                    <a:pt x="12528" y="5695"/>
                  </a:lnTo>
                  <a:lnTo>
                    <a:pt x="12732" y="5451"/>
                  </a:lnTo>
                  <a:lnTo>
                    <a:pt x="12854" y="5248"/>
                  </a:lnTo>
                  <a:lnTo>
                    <a:pt x="12976" y="5004"/>
                  </a:lnTo>
                  <a:lnTo>
                    <a:pt x="13016" y="4719"/>
                  </a:lnTo>
                  <a:lnTo>
                    <a:pt x="13016" y="4475"/>
                  </a:lnTo>
                  <a:lnTo>
                    <a:pt x="12976" y="4190"/>
                  </a:lnTo>
                  <a:lnTo>
                    <a:pt x="12854" y="3906"/>
                  </a:lnTo>
                  <a:lnTo>
                    <a:pt x="12691" y="3621"/>
                  </a:lnTo>
                  <a:lnTo>
                    <a:pt x="12488" y="3418"/>
                  </a:lnTo>
                  <a:lnTo>
                    <a:pt x="12244" y="3214"/>
                  </a:lnTo>
                  <a:lnTo>
                    <a:pt x="12000" y="3051"/>
                  </a:lnTo>
                  <a:lnTo>
                    <a:pt x="11715" y="2929"/>
                  </a:lnTo>
                  <a:lnTo>
                    <a:pt x="11389" y="2889"/>
                  </a:lnTo>
                  <a:lnTo>
                    <a:pt x="11105" y="2848"/>
                  </a:lnTo>
                  <a:lnTo>
                    <a:pt x="10779" y="2848"/>
                  </a:lnTo>
                  <a:lnTo>
                    <a:pt x="10413" y="2889"/>
                  </a:lnTo>
                  <a:lnTo>
                    <a:pt x="10047" y="2970"/>
                  </a:lnTo>
                  <a:lnTo>
                    <a:pt x="9640" y="3051"/>
                  </a:lnTo>
                  <a:lnTo>
                    <a:pt x="9315" y="3214"/>
                  </a:lnTo>
                  <a:lnTo>
                    <a:pt x="8583" y="3540"/>
                  </a:lnTo>
                  <a:lnTo>
                    <a:pt x="7891" y="3865"/>
                  </a:lnTo>
                  <a:lnTo>
                    <a:pt x="7281" y="4190"/>
                  </a:lnTo>
                  <a:lnTo>
                    <a:pt x="7484" y="3214"/>
                  </a:lnTo>
                  <a:lnTo>
                    <a:pt x="7851" y="1587"/>
                  </a:lnTo>
                  <a:lnTo>
                    <a:pt x="7891" y="1343"/>
                  </a:lnTo>
                  <a:lnTo>
                    <a:pt x="7891" y="1058"/>
                  </a:lnTo>
                  <a:lnTo>
                    <a:pt x="7891" y="774"/>
                  </a:lnTo>
                  <a:lnTo>
                    <a:pt x="7810" y="489"/>
                  </a:lnTo>
                  <a:lnTo>
                    <a:pt x="7729" y="367"/>
                  </a:lnTo>
                  <a:lnTo>
                    <a:pt x="7606" y="245"/>
                  </a:lnTo>
                  <a:lnTo>
                    <a:pt x="7525" y="123"/>
                  </a:lnTo>
                  <a:lnTo>
                    <a:pt x="7403" y="82"/>
                  </a:lnTo>
                  <a:lnTo>
                    <a:pt x="7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9"/>
            <p:cNvSpPr/>
            <p:nvPr/>
          </p:nvSpPr>
          <p:spPr>
            <a:xfrm>
              <a:off x="7483444" y="2502279"/>
              <a:ext cx="576776" cy="258992"/>
            </a:xfrm>
            <a:custGeom>
              <a:avLst/>
              <a:gdLst/>
              <a:ahLst/>
              <a:cxnLst/>
              <a:rect l="l" t="t" r="r" b="b"/>
              <a:pathLst>
                <a:path w="9153" h="4110" extrusionOk="0">
                  <a:moveTo>
                    <a:pt x="8868" y="1"/>
                  </a:moveTo>
                  <a:lnTo>
                    <a:pt x="8827" y="41"/>
                  </a:lnTo>
                  <a:lnTo>
                    <a:pt x="8746" y="82"/>
                  </a:lnTo>
                  <a:lnTo>
                    <a:pt x="8746" y="163"/>
                  </a:lnTo>
                  <a:lnTo>
                    <a:pt x="8746" y="2993"/>
                  </a:lnTo>
                  <a:lnTo>
                    <a:pt x="6997" y="1587"/>
                  </a:lnTo>
                  <a:lnTo>
                    <a:pt x="6590" y="1262"/>
                  </a:lnTo>
                  <a:lnTo>
                    <a:pt x="6346" y="1058"/>
                  </a:lnTo>
                  <a:lnTo>
                    <a:pt x="6102" y="896"/>
                  </a:lnTo>
                  <a:lnTo>
                    <a:pt x="5858" y="814"/>
                  </a:lnTo>
                  <a:lnTo>
                    <a:pt x="5614" y="733"/>
                  </a:lnTo>
                  <a:lnTo>
                    <a:pt x="5370" y="733"/>
                  </a:lnTo>
                  <a:lnTo>
                    <a:pt x="5085" y="814"/>
                  </a:lnTo>
                  <a:lnTo>
                    <a:pt x="4841" y="936"/>
                  </a:lnTo>
                  <a:lnTo>
                    <a:pt x="4597" y="1099"/>
                  </a:lnTo>
                  <a:lnTo>
                    <a:pt x="4190" y="1465"/>
                  </a:lnTo>
                  <a:lnTo>
                    <a:pt x="3173" y="2319"/>
                  </a:lnTo>
                  <a:lnTo>
                    <a:pt x="2156" y="3174"/>
                  </a:lnTo>
                  <a:lnTo>
                    <a:pt x="1953" y="3336"/>
                  </a:lnTo>
                  <a:lnTo>
                    <a:pt x="1668" y="3580"/>
                  </a:lnTo>
                  <a:lnTo>
                    <a:pt x="1546" y="3662"/>
                  </a:lnTo>
                  <a:lnTo>
                    <a:pt x="1384" y="3702"/>
                  </a:lnTo>
                  <a:lnTo>
                    <a:pt x="1221" y="3702"/>
                  </a:lnTo>
                  <a:lnTo>
                    <a:pt x="1099" y="3662"/>
                  </a:lnTo>
                  <a:lnTo>
                    <a:pt x="1017" y="3540"/>
                  </a:lnTo>
                  <a:lnTo>
                    <a:pt x="977" y="3418"/>
                  </a:lnTo>
                  <a:lnTo>
                    <a:pt x="895" y="3133"/>
                  </a:lnTo>
                  <a:lnTo>
                    <a:pt x="733" y="2441"/>
                  </a:lnTo>
                  <a:lnTo>
                    <a:pt x="367" y="936"/>
                  </a:lnTo>
                  <a:lnTo>
                    <a:pt x="326" y="855"/>
                  </a:lnTo>
                  <a:lnTo>
                    <a:pt x="245" y="814"/>
                  </a:lnTo>
                  <a:lnTo>
                    <a:pt x="123" y="814"/>
                  </a:lnTo>
                  <a:lnTo>
                    <a:pt x="82" y="855"/>
                  </a:lnTo>
                  <a:lnTo>
                    <a:pt x="1" y="896"/>
                  </a:lnTo>
                  <a:lnTo>
                    <a:pt x="1" y="936"/>
                  </a:lnTo>
                  <a:lnTo>
                    <a:pt x="1" y="1018"/>
                  </a:lnTo>
                  <a:lnTo>
                    <a:pt x="326" y="2360"/>
                  </a:lnTo>
                  <a:lnTo>
                    <a:pt x="489" y="2970"/>
                  </a:lnTo>
                  <a:lnTo>
                    <a:pt x="651" y="3580"/>
                  </a:lnTo>
                  <a:lnTo>
                    <a:pt x="733" y="3784"/>
                  </a:lnTo>
                  <a:lnTo>
                    <a:pt x="895" y="3946"/>
                  </a:lnTo>
                  <a:lnTo>
                    <a:pt x="1058" y="4068"/>
                  </a:lnTo>
                  <a:lnTo>
                    <a:pt x="1262" y="4109"/>
                  </a:lnTo>
                  <a:lnTo>
                    <a:pt x="1506" y="4068"/>
                  </a:lnTo>
                  <a:lnTo>
                    <a:pt x="1750" y="3946"/>
                  </a:lnTo>
                  <a:lnTo>
                    <a:pt x="1953" y="3824"/>
                  </a:lnTo>
                  <a:lnTo>
                    <a:pt x="2156" y="3662"/>
                  </a:lnTo>
                  <a:lnTo>
                    <a:pt x="4231" y="1913"/>
                  </a:lnTo>
                  <a:lnTo>
                    <a:pt x="4719" y="1465"/>
                  </a:lnTo>
                  <a:lnTo>
                    <a:pt x="4963" y="1262"/>
                  </a:lnTo>
                  <a:lnTo>
                    <a:pt x="5248" y="1140"/>
                  </a:lnTo>
                  <a:lnTo>
                    <a:pt x="5411" y="1099"/>
                  </a:lnTo>
                  <a:lnTo>
                    <a:pt x="5573" y="1099"/>
                  </a:lnTo>
                  <a:lnTo>
                    <a:pt x="5736" y="1140"/>
                  </a:lnTo>
                  <a:lnTo>
                    <a:pt x="5858" y="1180"/>
                  </a:lnTo>
                  <a:lnTo>
                    <a:pt x="6143" y="1384"/>
                  </a:lnTo>
                  <a:lnTo>
                    <a:pt x="6387" y="1587"/>
                  </a:lnTo>
                  <a:lnTo>
                    <a:pt x="8827" y="3499"/>
                  </a:lnTo>
                  <a:lnTo>
                    <a:pt x="8909" y="3540"/>
                  </a:lnTo>
                  <a:lnTo>
                    <a:pt x="9031" y="3540"/>
                  </a:lnTo>
                  <a:lnTo>
                    <a:pt x="9112" y="3458"/>
                  </a:lnTo>
                  <a:lnTo>
                    <a:pt x="9153" y="3377"/>
                  </a:lnTo>
                  <a:lnTo>
                    <a:pt x="9112" y="163"/>
                  </a:lnTo>
                  <a:lnTo>
                    <a:pt x="9112" y="82"/>
                  </a:lnTo>
                  <a:lnTo>
                    <a:pt x="9071" y="41"/>
                  </a:lnTo>
                  <a:lnTo>
                    <a:pt x="8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9"/>
            <p:cNvSpPr/>
            <p:nvPr/>
          </p:nvSpPr>
          <p:spPr>
            <a:xfrm>
              <a:off x="7819250" y="2550989"/>
              <a:ext cx="138444" cy="661405"/>
            </a:xfrm>
            <a:custGeom>
              <a:avLst/>
              <a:gdLst/>
              <a:ahLst/>
              <a:cxnLst/>
              <a:rect l="l" t="t" r="r" b="b"/>
              <a:pathLst>
                <a:path w="2197" h="10496" extrusionOk="0">
                  <a:moveTo>
                    <a:pt x="122" y="1"/>
                  </a:moveTo>
                  <a:lnTo>
                    <a:pt x="41" y="41"/>
                  </a:lnTo>
                  <a:lnTo>
                    <a:pt x="0" y="82"/>
                  </a:lnTo>
                  <a:lnTo>
                    <a:pt x="0" y="163"/>
                  </a:lnTo>
                  <a:lnTo>
                    <a:pt x="0" y="245"/>
                  </a:lnTo>
                  <a:lnTo>
                    <a:pt x="407" y="1465"/>
                  </a:lnTo>
                  <a:lnTo>
                    <a:pt x="773" y="2685"/>
                  </a:lnTo>
                  <a:lnTo>
                    <a:pt x="1058" y="3946"/>
                  </a:lnTo>
                  <a:lnTo>
                    <a:pt x="1342" y="5207"/>
                  </a:lnTo>
                  <a:lnTo>
                    <a:pt x="1546" y="6468"/>
                  </a:lnTo>
                  <a:lnTo>
                    <a:pt x="1668" y="7770"/>
                  </a:lnTo>
                  <a:lnTo>
                    <a:pt x="1790" y="9031"/>
                  </a:lnTo>
                  <a:lnTo>
                    <a:pt x="1831" y="10332"/>
                  </a:lnTo>
                  <a:lnTo>
                    <a:pt x="1831" y="10414"/>
                  </a:lnTo>
                  <a:lnTo>
                    <a:pt x="1871" y="10454"/>
                  </a:lnTo>
                  <a:lnTo>
                    <a:pt x="1912" y="10495"/>
                  </a:lnTo>
                  <a:lnTo>
                    <a:pt x="2075" y="10495"/>
                  </a:lnTo>
                  <a:lnTo>
                    <a:pt x="2115" y="10454"/>
                  </a:lnTo>
                  <a:lnTo>
                    <a:pt x="2156" y="10414"/>
                  </a:lnTo>
                  <a:lnTo>
                    <a:pt x="2197" y="10332"/>
                  </a:lnTo>
                  <a:lnTo>
                    <a:pt x="2156" y="9031"/>
                  </a:lnTo>
                  <a:lnTo>
                    <a:pt x="2034" y="7729"/>
                  </a:lnTo>
                  <a:lnTo>
                    <a:pt x="1912" y="6427"/>
                  </a:lnTo>
                  <a:lnTo>
                    <a:pt x="1709" y="5167"/>
                  </a:lnTo>
                  <a:lnTo>
                    <a:pt x="1424" y="3865"/>
                  </a:lnTo>
                  <a:lnTo>
                    <a:pt x="1139" y="2604"/>
                  </a:lnTo>
                  <a:lnTo>
                    <a:pt x="773" y="1384"/>
                  </a:lnTo>
                  <a:lnTo>
                    <a:pt x="366" y="123"/>
                  </a:lnTo>
                  <a:lnTo>
                    <a:pt x="326" y="82"/>
                  </a:lnTo>
                  <a:lnTo>
                    <a:pt x="244" y="41"/>
                  </a:lnTo>
                  <a:lnTo>
                    <a:pt x="1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9"/>
            <p:cNvSpPr/>
            <p:nvPr/>
          </p:nvSpPr>
          <p:spPr>
            <a:xfrm>
              <a:off x="8588223" y="2120408"/>
              <a:ext cx="430645" cy="586985"/>
            </a:xfrm>
            <a:custGeom>
              <a:avLst/>
              <a:gdLst/>
              <a:ahLst/>
              <a:cxnLst/>
              <a:rect l="l" t="t" r="r" b="b"/>
              <a:pathLst>
                <a:path w="6834" h="9315" extrusionOk="0">
                  <a:moveTo>
                    <a:pt x="1871" y="0"/>
                  </a:moveTo>
                  <a:lnTo>
                    <a:pt x="1749" y="81"/>
                  </a:lnTo>
                  <a:lnTo>
                    <a:pt x="1668" y="244"/>
                  </a:lnTo>
                  <a:lnTo>
                    <a:pt x="1586" y="366"/>
                  </a:lnTo>
                  <a:lnTo>
                    <a:pt x="1546" y="529"/>
                  </a:lnTo>
                  <a:lnTo>
                    <a:pt x="1424" y="1383"/>
                  </a:lnTo>
                  <a:lnTo>
                    <a:pt x="1383" y="2278"/>
                  </a:lnTo>
                  <a:lnTo>
                    <a:pt x="1424" y="3132"/>
                  </a:lnTo>
                  <a:lnTo>
                    <a:pt x="1546" y="3986"/>
                  </a:lnTo>
                  <a:lnTo>
                    <a:pt x="1098" y="1790"/>
                  </a:lnTo>
                  <a:lnTo>
                    <a:pt x="1058" y="1383"/>
                  </a:lnTo>
                  <a:lnTo>
                    <a:pt x="976" y="854"/>
                  </a:lnTo>
                  <a:lnTo>
                    <a:pt x="895" y="570"/>
                  </a:lnTo>
                  <a:lnTo>
                    <a:pt x="773" y="366"/>
                  </a:lnTo>
                  <a:lnTo>
                    <a:pt x="610" y="244"/>
                  </a:lnTo>
                  <a:lnTo>
                    <a:pt x="529" y="203"/>
                  </a:lnTo>
                  <a:lnTo>
                    <a:pt x="407" y="203"/>
                  </a:lnTo>
                  <a:lnTo>
                    <a:pt x="285" y="244"/>
                  </a:lnTo>
                  <a:lnTo>
                    <a:pt x="163" y="325"/>
                  </a:lnTo>
                  <a:lnTo>
                    <a:pt x="81" y="407"/>
                  </a:lnTo>
                  <a:lnTo>
                    <a:pt x="41" y="529"/>
                  </a:lnTo>
                  <a:lnTo>
                    <a:pt x="0" y="814"/>
                  </a:lnTo>
                  <a:lnTo>
                    <a:pt x="0" y="1098"/>
                  </a:lnTo>
                  <a:lnTo>
                    <a:pt x="122" y="3132"/>
                  </a:lnTo>
                  <a:lnTo>
                    <a:pt x="203" y="4149"/>
                  </a:lnTo>
                  <a:lnTo>
                    <a:pt x="366" y="5125"/>
                  </a:lnTo>
                  <a:lnTo>
                    <a:pt x="569" y="6183"/>
                  </a:lnTo>
                  <a:lnTo>
                    <a:pt x="773" y="7200"/>
                  </a:lnTo>
                  <a:lnTo>
                    <a:pt x="1261" y="9234"/>
                  </a:lnTo>
                  <a:lnTo>
                    <a:pt x="1383" y="9274"/>
                  </a:lnTo>
                  <a:lnTo>
                    <a:pt x="1668" y="9315"/>
                  </a:lnTo>
                  <a:lnTo>
                    <a:pt x="4759" y="9315"/>
                  </a:lnTo>
                  <a:lnTo>
                    <a:pt x="5491" y="9193"/>
                  </a:lnTo>
                  <a:lnTo>
                    <a:pt x="6183" y="8989"/>
                  </a:lnTo>
                  <a:lnTo>
                    <a:pt x="6834" y="8705"/>
                  </a:lnTo>
                  <a:lnTo>
                    <a:pt x="6793" y="7688"/>
                  </a:lnTo>
                  <a:lnTo>
                    <a:pt x="6752" y="6630"/>
                  </a:lnTo>
                  <a:lnTo>
                    <a:pt x="6630" y="5573"/>
                  </a:lnTo>
                  <a:lnTo>
                    <a:pt x="6468" y="4556"/>
                  </a:lnTo>
                  <a:lnTo>
                    <a:pt x="6264" y="3498"/>
                  </a:lnTo>
                  <a:lnTo>
                    <a:pt x="5979" y="2481"/>
                  </a:lnTo>
                  <a:lnTo>
                    <a:pt x="5695" y="1505"/>
                  </a:lnTo>
                  <a:lnTo>
                    <a:pt x="5369" y="488"/>
                  </a:lnTo>
                  <a:lnTo>
                    <a:pt x="5288" y="366"/>
                  </a:lnTo>
                  <a:lnTo>
                    <a:pt x="5207" y="244"/>
                  </a:lnTo>
                  <a:lnTo>
                    <a:pt x="5125" y="163"/>
                  </a:lnTo>
                  <a:lnTo>
                    <a:pt x="5003" y="163"/>
                  </a:lnTo>
                  <a:lnTo>
                    <a:pt x="4881" y="203"/>
                  </a:lnTo>
                  <a:lnTo>
                    <a:pt x="4840" y="285"/>
                  </a:lnTo>
                  <a:lnTo>
                    <a:pt x="4759" y="488"/>
                  </a:lnTo>
                  <a:lnTo>
                    <a:pt x="4637" y="1342"/>
                  </a:lnTo>
                  <a:lnTo>
                    <a:pt x="4515" y="2156"/>
                  </a:lnTo>
                  <a:lnTo>
                    <a:pt x="4474" y="3010"/>
                  </a:lnTo>
                  <a:lnTo>
                    <a:pt x="4515" y="3824"/>
                  </a:lnTo>
                  <a:lnTo>
                    <a:pt x="4515" y="3824"/>
                  </a:lnTo>
                  <a:lnTo>
                    <a:pt x="4149" y="854"/>
                  </a:lnTo>
                  <a:lnTo>
                    <a:pt x="4108" y="651"/>
                  </a:lnTo>
                  <a:lnTo>
                    <a:pt x="4027" y="447"/>
                  </a:lnTo>
                  <a:lnTo>
                    <a:pt x="3946" y="366"/>
                  </a:lnTo>
                  <a:lnTo>
                    <a:pt x="3864" y="285"/>
                  </a:lnTo>
                  <a:lnTo>
                    <a:pt x="3742" y="244"/>
                  </a:lnTo>
                  <a:lnTo>
                    <a:pt x="3620" y="285"/>
                  </a:lnTo>
                  <a:lnTo>
                    <a:pt x="3539" y="325"/>
                  </a:lnTo>
                  <a:lnTo>
                    <a:pt x="3498" y="407"/>
                  </a:lnTo>
                  <a:lnTo>
                    <a:pt x="3376" y="610"/>
                  </a:lnTo>
                  <a:lnTo>
                    <a:pt x="3254" y="1017"/>
                  </a:lnTo>
                  <a:lnTo>
                    <a:pt x="3132" y="1464"/>
                  </a:lnTo>
                  <a:lnTo>
                    <a:pt x="3051" y="1912"/>
                  </a:lnTo>
                  <a:lnTo>
                    <a:pt x="3010" y="2359"/>
                  </a:lnTo>
                  <a:lnTo>
                    <a:pt x="2969" y="2807"/>
                  </a:lnTo>
                  <a:lnTo>
                    <a:pt x="2969" y="3254"/>
                  </a:lnTo>
                  <a:lnTo>
                    <a:pt x="2969" y="3702"/>
                  </a:lnTo>
                  <a:lnTo>
                    <a:pt x="3010" y="4149"/>
                  </a:lnTo>
                  <a:lnTo>
                    <a:pt x="2522" y="773"/>
                  </a:lnTo>
                  <a:lnTo>
                    <a:pt x="2481" y="488"/>
                  </a:lnTo>
                  <a:lnTo>
                    <a:pt x="2441" y="325"/>
                  </a:lnTo>
                  <a:lnTo>
                    <a:pt x="2359" y="203"/>
                  </a:lnTo>
                  <a:lnTo>
                    <a:pt x="2278" y="122"/>
                  </a:lnTo>
                  <a:lnTo>
                    <a:pt x="2156" y="41"/>
                  </a:lnTo>
                  <a:lnTo>
                    <a:pt x="20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9"/>
            <p:cNvSpPr/>
            <p:nvPr/>
          </p:nvSpPr>
          <p:spPr>
            <a:xfrm>
              <a:off x="8575367" y="2107553"/>
              <a:ext cx="456292" cy="612695"/>
            </a:xfrm>
            <a:custGeom>
              <a:avLst/>
              <a:gdLst/>
              <a:ahLst/>
              <a:cxnLst/>
              <a:rect l="l" t="t" r="r" b="b"/>
              <a:pathLst>
                <a:path w="7241" h="9723" extrusionOk="0">
                  <a:moveTo>
                    <a:pt x="2238" y="407"/>
                  </a:moveTo>
                  <a:lnTo>
                    <a:pt x="2360" y="448"/>
                  </a:lnTo>
                  <a:lnTo>
                    <a:pt x="2441" y="529"/>
                  </a:lnTo>
                  <a:lnTo>
                    <a:pt x="2523" y="774"/>
                  </a:lnTo>
                  <a:lnTo>
                    <a:pt x="2563" y="1018"/>
                  </a:lnTo>
                  <a:lnTo>
                    <a:pt x="2563" y="1221"/>
                  </a:lnTo>
                  <a:lnTo>
                    <a:pt x="2726" y="2279"/>
                  </a:lnTo>
                  <a:lnTo>
                    <a:pt x="3051" y="4394"/>
                  </a:lnTo>
                  <a:lnTo>
                    <a:pt x="3051" y="4434"/>
                  </a:lnTo>
                  <a:lnTo>
                    <a:pt x="3133" y="4516"/>
                  </a:lnTo>
                  <a:lnTo>
                    <a:pt x="3255" y="4516"/>
                  </a:lnTo>
                  <a:lnTo>
                    <a:pt x="3377" y="4475"/>
                  </a:lnTo>
                  <a:lnTo>
                    <a:pt x="3377" y="4394"/>
                  </a:lnTo>
                  <a:lnTo>
                    <a:pt x="3417" y="4353"/>
                  </a:lnTo>
                  <a:lnTo>
                    <a:pt x="3410" y="4273"/>
                  </a:lnTo>
                  <a:lnTo>
                    <a:pt x="3410" y="4273"/>
                  </a:lnTo>
                  <a:lnTo>
                    <a:pt x="3417" y="4272"/>
                  </a:lnTo>
                  <a:lnTo>
                    <a:pt x="3399" y="4154"/>
                  </a:lnTo>
                  <a:lnTo>
                    <a:pt x="3336" y="3458"/>
                  </a:lnTo>
                  <a:lnTo>
                    <a:pt x="3336" y="3011"/>
                  </a:lnTo>
                  <a:lnTo>
                    <a:pt x="3377" y="2563"/>
                  </a:lnTo>
                  <a:lnTo>
                    <a:pt x="3417" y="2116"/>
                  </a:lnTo>
                  <a:lnTo>
                    <a:pt x="3499" y="1668"/>
                  </a:lnTo>
                  <a:lnTo>
                    <a:pt x="3621" y="1221"/>
                  </a:lnTo>
                  <a:lnTo>
                    <a:pt x="3784" y="814"/>
                  </a:lnTo>
                  <a:lnTo>
                    <a:pt x="3824" y="733"/>
                  </a:lnTo>
                  <a:lnTo>
                    <a:pt x="3906" y="651"/>
                  </a:lnTo>
                  <a:lnTo>
                    <a:pt x="3987" y="692"/>
                  </a:lnTo>
                  <a:lnTo>
                    <a:pt x="4068" y="774"/>
                  </a:lnTo>
                  <a:lnTo>
                    <a:pt x="4150" y="977"/>
                  </a:lnTo>
                  <a:lnTo>
                    <a:pt x="4190" y="1221"/>
                  </a:lnTo>
                  <a:lnTo>
                    <a:pt x="4312" y="2157"/>
                  </a:lnTo>
                  <a:lnTo>
                    <a:pt x="4516" y="4028"/>
                  </a:lnTo>
                  <a:lnTo>
                    <a:pt x="4556" y="4109"/>
                  </a:lnTo>
                  <a:lnTo>
                    <a:pt x="4597" y="4150"/>
                  </a:lnTo>
                  <a:lnTo>
                    <a:pt x="4719" y="4231"/>
                  </a:lnTo>
                  <a:lnTo>
                    <a:pt x="4800" y="4190"/>
                  </a:lnTo>
                  <a:lnTo>
                    <a:pt x="4841" y="4150"/>
                  </a:lnTo>
                  <a:lnTo>
                    <a:pt x="4882" y="4109"/>
                  </a:lnTo>
                  <a:lnTo>
                    <a:pt x="4882" y="4028"/>
                  </a:lnTo>
                  <a:lnTo>
                    <a:pt x="4882" y="3417"/>
                  </a:lnTo>
                  <a:lnTo>
                    <a:pt x="4882" y="2807"/>
                  </a:lnTo>
                  <a:lnTo>
                    <a:pt x="4922" y="2197"/>
                  </a:lnTo>
                  <a:lnTo>
                    <a:pt x="5004" y="1587"/>
                  </a:lnTo>
                  <a:lnTo>
                    <a:pt x="5085" y="1018"/>
                  </a:lnTo>
                  <a:lnTo>
                    <a:pt x="5166" y="692"/>
                  </a:lnTo>
                  <a:lnTo>
                    <a:pt x="5207" y="611"/>
                  </a:lnTo>
                  <a:lnTo>
                    <a:pt x="5248" y="570"/>
                  </a:lnTo>
                  <a:lnTo>
                    <a:pt x="5329" y="651"/>
                  </a:lnTo>
                  <a:lnTo>
                    <a:pt x="5411" y="774"/>
                  </a:lnTo>
                  <a:lnTo>
                    <a:pt x="5492" y="1018"/>
                  </a:lnTo>
                  <a:lnTo>
                    <a:pt x="5695" y="1628"/>
                  </a:lnTo>
                  <a:lnTo>
                    <a:pt x="6021" y="2767"/>
                  </a:lnTo>
                  <a:lnTo>
                    <a:pt x="6305" y="3906"/>
                  </a:lnTo>
                  <a:lnTo>
                    <a:pt x="6549" y="5085"/>
                  </a:lnTo>
                  <a:lnTo>
                    <a:pt x="6712" y="6265"/>
                  </a:lnTo>
                  <a:lnTo>
                    <a:pt x="6834" y="7566"/>
                  </a:lnTo>
                  <a:lnTo>
                    <a:pt x="6834" y="8830"/>
                  </a:lnTo>
                  <a:lnTo>
                    <a:pt x="6834" y="8830"/>
                  </a:lnTo>
                  <a:lnTo>
                    <a:pt x="6387" y="8990"/>
                  </a:lnTo>
                  <a:lnTo>
                    <a:pt x="5817" y="9153"/>
                  </a:lnTo>
                  <a:lnTo>
                    <a:pt x="5248" y="9275"/>
                  </a:lnTo>
                  <a:lnTo>
                    <a:pt x="4678" y="9356"/>
                  </a:lnTo>
                  <a:lnTo>
                    <a:pt x="2360" y="9356"/>
                  </a:lnTo>
                  <a:lnTo>
                    <a:pt x="1790" y="9315"/>
                  </a:lnTo>
                  <a:lnTo>
                    <a:pt x="1668" y="9315"/>
                  </a:lnTo>
                  <a:lnTo>
                    <a:pt x="1628" y="9302"/>
                  </a:lnTo>
                  <a:lnTo>
                    <a:pt x="1628" y="9275"/>
                  </a:lnTo>
                  <a:lnTo>
                    <a:pt x="1587" y="9112"/>
                  </a:lnTo>
                  <a:lnTo>
                    <a:pt x="1506" y="8827"/>
                  </a:lnTo>
                  <a:lnTo>
                    <a:pt x="1384" y="8217"/>
                  </a:lnTo>
                  <a:lnTo>
                    <a:pt x="1099" y="7038"/>
                  </a:lnTo>
                  <a:lnTo>
                    <a:pt x="855" y="5858"/>
                  </a:lnTo>
                  <a:lnTo>
                    <a:pt x="733" y="5248"/>
                  </a:lnTo>
                  <a:lnTo>
                    <a:pt x="651" y="4638"/>
                  </a:lnTo>
                  <a:lnTo>
                    <a:pt x="529" y="3458"/>
                  </a:lnTo>
                  <a:lnTo>
                    <a:pt x="448" y="2279"/>
                  </a:lnTo>
                  <a:lnTo>
                    <a:pt x="407" y="1668"/>
                  </a:lnTo>
                  <a:lnTo>
                    <a:pt x="367" y="1099"/>
                  </a:lnTo>
                  <a:lnTo>
                    <a:pt x="407" y="936"/>
                  </a:lnTo>
                  <a:lnTo>
                    <a:pt x="489" y="733"/>
                  </a:lnTo>
                  <a:lnTo>
                    <a:pt x="529" y="651"/>
                  </a:lnTo>
                  <a:lnTo>
                    <a:pt x="611" y="570"/>
                  </a:lnTo>
                  <a:lnTo>
                    <a:pt x="692" y="570"/>
                  </a:lnTo>
                  <a:lnTo>
                    <a:pt x="773" y="611"/>
                  </a:lnTo>
                  <a:lnTo>
                    <a:pt x="855" y="733"/>
                  </a:lnTo>
                  <a:lnTo>
                    <a:pt x="936" y="896"/>
                  </a:lnTo>
                  <a:lnTo>
                    <a:pt x="1018" y="1221"/>
                  </a:lnTo>
                  <a:lnTo>
                    <a:pt x="1099" y="1872"/>
                  </a:lnTo>
                  <a:lnTo>
                    <a:pt x="1180" y="2441"/>
                  </a:lnTo>
                  <a:lnTo>
                    <a:pt x="1302" y="3051"/>
                  </a:lnTo>
                  <a:lnTo>
                    <a:pt x="1546" y="4231"/>
                  </a:lnTo>
                  <a:lnTo>
                    <a:pt x="1587" y="4312"/>
                  </a:lnTo>
                  <a:lnTo>
                    <a:pt x="1628" y="4353"/>
                  </a:lnTo>
                  <a:lnTo>
                    <a:pt x="1709" y="4394"/>
                  </a:lnTo>
                  <a:lnTo>
                    <a:pt x="1790" y="4353"/>
                  </a:lnTo>
                  <a:lnTo>
                    <a:pt x="1872" y="4312"/>
                  </a:lnTo>
                  <a:lnTo>
                    <a:pt x="1912" y="4231"/>
                  </a:lnTo>
                  <a:lnTo>
                    <a:pt x="1912" y="4150"/>
                  </a:lnTo>
                  <a:lnTo>
                    <a:pt x="1831" y="3621"/>
                  </a:lnTo>
                  <a:lnTo>
                    <a:pt x="1790" y="3133"/>
                  </a:lnTo>
                  <a:lnTo>
                    <a:pt x="1750" y="2604"/>
                  </a:lnTo>
                  <a:lnTo>
                    <a:pt x="1790" y="2075"/>
                  </a:lnTo>
                  <a:lnTo>
                    <a:pt x="1790" y="1709"/>
                  </a:lnTo>
                  <a:lnTo>
                    <a:pt x="1872" y="1099"/>
                  </a:lnTo>
                  <a:lnTo>
                    <a:pt x="1912" y="814"/>
                  </a:lnTo>
                  <a:lnTo>
                    <a:pt x="1994" y="570"/>
                  </a:lnTo>
                  <a:lnTo>
                    <a:pt x="2116" y="448"/>
                  </a:lnTo>
                  <a:lnTo>
                    <a:pt x="2197" y="407"/>
                  </a:lnTo>
                  <a:close/>
                  <a:moveTo>
                    <a:pt x="2278" y="1"/>
                  </a:moveTo>
                  <a:lnTo>
                    <a:pt x="2116" y="41"/>
                  </a:lnTo>
                  <a:lnTo>
                    <a:pt x="1912" y="82"/>
                  </a:lnTo>
                  <a:lnTo>
                    <a:pt x="1790" y="204"/>
                  </a:lnTo>
                  <a:lnTo>
                    <a:pt x="1668" y="407"/>
                  </a:lnTo>
                  <a:lnTo>
                    <a:pt x="1587" y="570"/>
                  </a:lnTo>
                  <a:lnTo>
                    <a:pt x="1506" y="1140"/>
                  </a:lnTo>
                  <a:lnTo>
                    <a:pt x="1441" y="1590"/>
                  </a:lnTo>
                  <a:lnTo>
                    <a:pt x="1384" y="1099"/>
                  </a:lnTo>
                  <a:lnTo>
                    <a:pt x="1262" y="774"/>
                  </a:lnTo>
                  <a:lnTo>
                    <a:pt x="1140" y="489"/>
                  </a:lnTo>
                  <a:lnTo>
                    <a:pt x="977" y="326"/>
                  </a:lnTo>
                  <a:lnTo>
                    <a:pt x="814" y="245"/>
                  </a:lnTo>
                  <a:lnTo>
                    <a:pt x="651" y="204"/>
                  </a:lnTo>
                  <a:lnTo>
                    <a:pt x="489" y="245"/>
                  </a:lnTo>
                  <a:lnTo>
                    <a:pt x="326" y="326"/>
                  </a:lnTo>
                  <a:lnTo>
                    <a:pt x="204" y="448"/>
                  </a:lnTo>
                  <a:lnTo>
                    <a:pt x="123" y="611"/>
                  </a:lnTo>
                  <a:lnTo>
                    <a:pt x="41" y="774"/>
                  </a:lnTo>
                  <a:lnTo>
                    <a:pt x="1" y="1099"/>
                  </a:lnTo>
                  <a:lnTo>
                    <a:pt x="1" y="1424"/>
                  </a:lnTo>
                  <a:lnTo>
                    <a:pt x="82" y="2034"/>
                  </a:lnTo>
                  <a:lnTo>
                    <a:pt x="163" y="3417"/>
                  </a:lnTo>
                  <a:lnTo>
                    <a:pt x="285" y="4760"/>
                  </a:lnTo>
                  <a:lnTo>
                    <a:pt x="367" y="5411"/>
                  </a:lnTo>
                  <a:lnTo>
                    <a:pt x="489" y="6061"/>
                  </a:lnTo>
                  <a:lnTo>
                    <a:pt x="814" y="7404"/>
                  </a:lnTo>
                  <a:lnTo>
                    <a:pt x="1140" y="8746"/>
                  </a:lnTo>
                  <a:lnTo>
                    <a:pt x="1262" y="9438"/>
                  </a:lnTo>
                  <a:lnTo>
                    <a:pt x="1302" y="9560"/>
                  </a:lnTo>
                  <a:lnTo>
                    <a:pt x="1424" y="9641"/>
                  </a:lnTo>
                  <a:lnTo>
                    <a:pt x="1587" y="9682"/>
                  </a:lnTo>
                  <a:lnTo>
                    <a:pt x="1750" y="9682"/>
                  </a:lnTo>
                  <a:lnTo>
                    <a:pt x="2441" y="9722"/>
                  </a:lnTo>
                  <a:lnTo>
                    <a:pt x="4353" y="9722"/>
                  </a:lnTo>
                  <a:lnTo>
                    <a:pt x="5044" y="9682"/>
                  </a:lnTo>
                  <a:lnTo>
                    <a:pt x="5777" y="9560"/>
                  </a:lnTo>
                  <a:lnTo>
                    <a:pt x="6468" y="9356"/>
                  </a:lnTo>
                  <a:lnTo>
                    <a:pt x="7026" y="9112"/>
                  </a:lnTo>
                  <a:lnTo>
                    <a:pt x="7119" y="9112"/>
                  </a:lnTo>
                  <a:lnTo>
                    <a:pt x="7160" y="9071"/>
                  </a:lnTo>
                  <a:lnTo>
                    <a:pt x="7173" y="9044"/>
                  </a:lnTo>
                  <a:lnTo>
                    <a:pt x="7173" y="9044"/>
                  </a:lnTo>
                  <a:lnTo>
                    <a:pt x="7200" y="9031"/>
                  </a:lnTo>
                  <a:lnTo>
                    <a:pt x="7241" y="8990"/>
                  </a:lnTo>
                  <a:lnTo>
                    <a:pt x="7241" y="8909"/>
                  </a:lnTo>
                  <a:lnTo>
                    <a:pt x="7200" y="7566"/>
                  </a:lnTo>
                  <a:lnTo>
                    <a:pt x="7078" y="6183"/>
                  </a:lnTo>
                  <a:lnTo>
                    <a:pt x="6875" y="4841"/>
                  </a:lnTo>
                  <a:lnTo>
                    <a:pt x="6590" y="3499"/>
                  </a:lnTo>
                  <a:lnTo>
                    <a:pt x="6265" y="2197"/>
                  </a:lnTo>
                  <a:lnTo>
                    <a:pt x="5817" y="896"/>
                  </a:lnTo>
                  <a:lnTo>
                    <a:pt x="5736" y="692"/>
                  </a:lnTo>
                  <a:lnTo>
                    <a:pt x="5614" y="448"/>
                  </a:lnTo>
                  <a:lnTo>
                    <a:pt x="5573" y="326"/>
                  </a:lnTo>
                  <a:lnTo>
                    <a:pt x="5492" y="245"/>
                  </a:lnTo>
                  <a:lnTo>
                    <a:pt x="5370" y="204"/>
                  </a:lnTo>
                  <a:lnTo>
                    <a:pt x="5126" y="204"/>
                  </a:lnTo>
                  <a:lnTo>
                    <a:pt x="5004" y="245"/>
                  </a:lnTo>
                  <a:lnTo>
                    <a:pt x="4922" y="326"/>
                  </a:lnTo>
                  <a:lnTo>
                    <a:pt x="4882" y="448"/>
                  </a:lnTo>
                  <a:lnTo>
                    <a:pt x="4800" y="692"/>
                  </a:lnTo>
                  <a:lnTo>
                    <a:pt x="4760" y="896"/>
                  </a:lnTo>
                  <a:lnTo>
                    <a:pt x="4638" y="1668"/>
                  </a:lnTo>
                  <a:lnTo>
                    <a:pt x="4621" y="1832"/>
                  </a:lnTo>
                  <a:lnTo>
                    <a:pt x="4597" y="1628"/>
                  </a:lnTo>
                  <a:lnTo>
                    <a:pt x="4556" y="1099"/>
                  </a:lnTo>
                  <a:lnTo>
                    <a:pt x="4516" y="855"/>
                  </a:lnTo>
                  <a:lnTo>
                    <a:pt x="4434" y="611"/>
                  </a:lnTo>
                  <a:lnTo>
                    <a:pt x="4312" y="448"/>
                  </a:lnTo>
                  <a:lnTo>
                    <a:pt x="4150" y="326"/>
                  </a:lnTo>
                  <a:lnTo>
                    <a:pt x="3987" y="285"/>
                  </a:lnTo>
                  <a:lnTo>
                    <a:pt x="3784" y="326"/>
                  </a:lnTo>
                  <a:lnTo>
                    <a:pt x="3661" y="367"/>
                  </a:lnTo>
                  <a:lnTo>
                    <a:pt x="3580" y="407"/>
                  </a:lnTo>
                  <a:lnTo>
                    <a:pt x="3458" y="611"/>
                  </a:lnTo>
                  <a:lnTo>
                    <a:pt x="3377" y="814"/>
                  </a:lnTo>
                  <a:lnTo>
                    <a:pt x="3336" y="1018"/>
                  </a:lnTo>
                  <a:lnTo>
                    <a:pt x="3173" y="1546"/>
                  </a:lnTo>
                  <a:lnTo>
                    <a:pt x="3092" y="2075"/>
                  </a:lnTo>
                  <a:lnTo>
                    <a:pt x="3086" y="2117"/>
                  </a:lnTo>
                  <a:lnTo>
                    <a:pt x="3011" y="1628"/>
                  </a:lnTo>
                  <a:lnTo>
                    <a:pt x="2970" y="1140"/>
                  </a:lnTo>
                  <a:lnTo>
                    <a:pt x="2889" y="896"/>
                  </a:lnTo>
                  <a:lnTo>
                    <a:pt x="2848" y="611"/>
                  </a:lnTo>
                  <a:lnTo>
                    <a:pt x="2726" y="367"/>
                  </a:lnTo>
                  <a:lnTo>
                    <a:pt x="2604" y="163"/>
                  </a:lnTo>
                  <a:lnTo>
                    <a:pt x="2482" y="82"/>
                  </a:lnTo>
                  <a:lnTo>
                    <a:pt x="2401" y="41"/>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9"/>
            <p:cNvSpPr/>
            <p:nvPr/>
          </p:nvSpPr>
          <p:spPr>
            <a:xfrm>
              <a:off x="9036763" y="3171309"/>
              <a:ext cx="2647" cy="63"/>
            </a:xfrm>
            <a:custGeom>
              <a:avLst/>
              <a:gdLst/>
              <a:ahLst/>
              <a:cxnLst/>
              <a:rect l="l" t="t" r="r" b="b"/>
              <a:pathLst>
                <a:path w="42" h="1" extrusionOk="0">
                  <a:moveTo>
                    <a:pt x="0" y="0"/>
                  </a:moveTo>
                  <a:lnTo>
                    <a:pt x="0" y="0"/>
                  </a:lnTo>
                  <a:lnTo>
                    <a:pt x="41" y="0"/>
                  </a:lnTo>
                  <a:lnTo>
                    <a:pt x="41" y="0"/>
                  </a:lnTo>
                  <a:lnTo>
                    <a:pt x="0" y="0"/>
                  </a:lnTo>
                  <a:lnTo>
                    <a:pt x="0" y="0"/>
                  </a:ln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9"/>
            <p:cNvSpPr/>
            <p:nvPr/>
          </p:nvSpPr>
          <p:spPr>
            <a:xfrm>
              <a:off x="8647142" y="2625347"/>
              <a:ext cx="417852" cy="556233"/>
            </a:xfrm>
            <a:custGeom>
              <a:avLst/>
              <a:gdLst/>
              <a:ahLst/>
              <a:cxnLst/>
              <a:rect l="l" t="t" r="r" b="b"/>
              <a:pathLst>
                <a:path w="6631" h="8827" extrusionOk="0">
                  <a:moveTo>
                    <a:pt x="5939" y="0"/>
                  </a:moveTo>
                  <a:lnTo>
                    <a:pt x="4475" y="163"/>
                  </a:lnTo>
                  <a:lnTo>
                    <a:pt x="3051" y="326"/>
                  </a:lnTo>
                  <a:lnTo>
                    <a:pt x="1628" y="448"/>
                  </a:lnTo>
                  <a:lnTo>
                    <a:pt x="163" y="529"/>
                  </a:lnTo>
                  <a:lnTo>
                    <a:pt x="82" y="570"/>
                  </a:lnTo>
                  <a:lnTo>
                    <a:pt x="1" y="651"/>
                  </a:lnTo>
                  <a:lnTo>
                    <a:pt x="1" y="732"/>
                  </a:lnTo>
                  <a:lnTo>
                    <a:pt x="41" y="854"/>
                  </a:lnTo>
                  <a:lnTo>
                    <a:pt x="82" y="1017"/>
                  </a:lnTo>
                  <a:lnTo>
                    <a:pt x="123" y="1424"/>
                  </a:lnTo>
                  <a:lnTo>
                    <a:pt x="245" y="2848"/>
                  </a:lnTo>
                  <a:lnTo>
                    <a:pt x="367" y="6468"/>
                  </a:lnTo>
                  <a:lnTo>
                    <a:pt x="448" y="7891"/>
                  </a:lnTo>
                  <a:lnTo>
                    <a:pt x="448" y="8339"/>
                  </a:lnTo>
                  <a:lnTo>
                    <a:pt x="489" y="8502"/>
                  </a:lnTo>
                  <a:lnTo>
                    <a:pt x="529" y="8664"/>
                  </a:lnTo>
                  <a:lnTo>
                    <a:pt x="611" y="8746"/>
                  </a:lnTo>
                  <a:lnTo>
                    <a:pt x="692" y="8786"/>
                  </a:lnTo>
                  <a:lnTo>
                    <a:pt x="895" y="8827"/>
                  </a:lnTo>
                  <a:lnTo>
                    <a:pt x="3417" y="8827"/>
                  </a:lnTo>
                  <a:lnTo>
                    <a:pt x="4027" y="8786"/>
                  </a:lnTo>
                  <a:lnTo>
                    <a:pt x="4597" y="8746"/>
                  </a:lnTo>
                  <a:lnTo>
                    <a:pt x="5533" y="8664"/>
                  </a:lnTo>
                  <a:lnTo>
                    <a:pt x="6224" y="8664"/>
                  </a:lnTo>
                  <a:lnTo>
                    <a:pt x="6305" y="8705"/>
                  </a:lnTo>
                  <a:lnTo>
                    <a:pt x="6387" y="8705"/>
                  </a:lnTo>
                  <a:lnTo>
                    <a:pt x="6468" y="8664"/>
                  </a:lnTo>
                  <a:lnTo>
                    <a:pt x="6549" y="8542"/>
                  </a:lnTo>
                  <a:lnTo>
                    <a:pt x="6590" y="7688"/>
                  </a:lnTo>
                  <a:lnTo>
                    <a:pt x="6631" y="6752"/>
                  </a:lnTo>
                  <a:lnTo>
                    <a:pt x="6631" y="5817"/>
                  </a:lnTo>
                  <a:lnTo>
                    <a:pt x="6590" y="4841"/>
                  </a:lnTo>
                  <a:lnTo>
                    <a:pt x="6509" y="3905"/>
                  </a:lnTo>
                  <a:lnTo>
                    <a:pt x="6346" y="2034"/>
                  </a:lnTo>
                  <a:lnTo>
                    <a:pt x="6102" y="122"/>
                  </a:lnTo>
                  <a:lnTo>
                    <a:pt x="6021" y="41"/>
                  </a:lnTo>
                  <a:lnTo>
                    <a:pt x="59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9"/>
            <p:cNvSpPr/>
            <p:nvPr/>
          </p:nvSpPr>
          <p:spPr>
            <a:xfrm>
              <a:off x="8649725" y="2679162"/>
              <a:ext cx="63" cy="63"/>
            </a:xfrm>
            <a:custGeom>
              <a:avLst/>
              <a:gdLst/>
              <a:ahLst/>
              <a:cxnLst/>
              <a:rect l="l" t="t" r="r" b="b"/>
              <a:pathLst>
                <a:path w="1" h="1" extrusionOk="0">
                  <a:moveTo>
                    <a:pt x="0" y="0"/>
                  </a:moveTo>
                  <a:lnTo>
                    <a:pt x="0" y="0"/>
                  </a:lnTo>
                  <a:lnTo>
                    <a:pt x="0" y="0"/>
                  </a:lnTo>
                  <a:lnTo>
                    <a:pt x="0" y="0"/>
                  </a:lnTo>
                  <a:lnTo>
                    <a:pt x="0" y="0"/>
                  </a:lnTo>
                  <a:lnTo>
                    <a:pt x="0" y="0"/>
                  </a:ln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9"/>
            <p:cNvSpPr/>
            <p:nvPr/>
          </p:nvSpPr>
          <p:spPr>
            <a:xfrm>
              <a:off x="8654829" y="2694538"/>
              <a:ext cx="387101" cy="84629"/>
            </a:xfrm>
            <a:custGeom>
              <a:avLst/>
              <a:gdLst/>
              <a:ahLst/>
              <a:cxnLst/>
              <a:rect l="l" t="t" r="r" b="b"/>
              <a:pathLst>
                <a:path w="6143" h="1343" extrusionOk="0">
                  <a:moveTo>
                    <a:pt x="5939" y="0"/>
                  </a:moveTo>
                  <a:lnTo>
                    <a:pt x="4475" y="326"/>
                  </a:lnTo>
                  <a:lnTo>
                    <a:pt x="3051" y="611"/>
                  </a:lnTo>
                  <a:lnTo>
                    <a:pt x="1628" y="814"/>
                  </a:lnTo>
                  <a:lnTo>
                    <a:pt x="163" y="977"/>
                  </a:lnTo>
                  <a:lnTo>
                    <a:pt x="82" y="977"/>
                  </a:lnTo>
                  <a:lnTo>
                    <a:pt x="41" y="1058"/>
                  </a:lnTo>
                  <a:lnTo>
                    <a:pt x="1" y="1180"/>
                  </a:lnTo>
                  <a:lnTo>
                    <a:pt x="1" y="1221"/>
                  </a:lnTo>
                  <a:lnTo>
                    <a:pt x="41" y="1302"/>
                  </a:lnTo>
                  <a:lnTo>
                    <a:pt x="82" y="1343"/>
                  </a:lnTo>
                  <a:lnTo>
                    <a:pt x="163" y="1343"/>
                  </a:lnTo>
                  <a:lnTo>
                    <a:pt x="1628" y="1180"/>
                  </a:lnTo>
                  <a:lnTo>
                    <a:pt x="3092" y="977"/>
                  </a:lnTo>
                  <a:lnTo>
                    <a:pt x="4556" y="692"/>
                  </a:lnTo>
                  <a:lnTo>
                    <a:pt x="6021" y="367"/>
                  </a:lnTo>
                  <a:lnTo>
                    <a:pt x="6102" y="326"/>
                  </a:lnTo>
                  <a:lnTo>
                    <a:pt x="6143" y="285"/>
                  </a:lnTo>
                  <a:lnTo>
                    <a:pt x="6143" y="204"/>
                  </a:lnTo>
                  <a:lnTo>
                    <a:pt x="6143" y="163"/>
                  </a:lnTo>
                  <a:lnTo>
                    <a:pt x="6102" y="82"/>
                  </a:lnTo>
                  <a:lnTo>
                    <a:pt x="6061" y="41"/>
                  </a:lnTo>
                  <a:lnTo>
                    <a:pt x="5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9"/>
            <p:cNvSpPr/>
            <p:nvPr/>
          </p:nvSpPr>
          <p:spPr>
            <a:xfrm>
              <a:off x="8062740" y="2035779"/>
              <a:ext cx="215385" cy="77004"/>
            </a:xfrm>
            <a:custGeom>
              <a:avLst/>
              <a:gdLst/>
              <a:ahLst/>
              <a:cxnLst/>
              <a:rect l="l" t="t" r="r" b="b"/>
              <a:pathLst>
                <a:path w="3418" h="1222" extrusionOk="0">
                  <a:moveTo>
                    <a:pt x="1994" y="1"/>
                  </a:moveTo>
                  <a:lnTo>
                    <a:pt x="1546" y="82"/>
                  </a:lnTo>
                  <a:lnTo>
                    <a:pt x="1139" y="204"/>
                  </a:lnTo>
                  <a:lnTo>
                    <a:pt x="733" y="408"/>
                  </a:lnTo>
                  <a:lnTo>
                    <a:pt x="366" y="611"/>
                  </a:lnTo>
                  <a:lnTo>
                    <a:pt x="41" y="936"/>
                  </a:lnTo>
                  <a:lnTo>
                    <a:pt x="0" y="977"/>
                  </a:lnTo>
                  <a:lnTo>
                    <a:pt x="0" y="1058"/>
                  </a:lnTo>
                  <a:lnTo>
                    <a:pt x="0" y="1140"/>
                  </a:lnTo>
                  <a:lnTo>
                    <a:pt x="41" y="1180"/>
                  </a:lnTo>
                  <a:lnTo>
                    <a:pt x="122" y="1221"/>
                  </a:lnTo>
                  <a:lnTo>
                    <a:pt x="244" y="1221"/>
                  </a:lnTo>
                  <a:lnTo>
                    <a:pt x="285" y="1180"/>
                  </a:lnTo>
                  <a:lnTo>
                    <a:pt x="611" y="936"/>
                  </a:lnTo>
                  <a:lnTo>
                    <a:pt x="936" y="692"/>
                  </a:lnTo>
                  <a:lnTo>
                    <a:pt x="1302" y="570"/>
                  </a:lnTo>
                  <a:lnTo>
                    <a:pt x="1668" y="448"/>
                  </a:lnTo>
                  <a:lnTo>
                    <a:pt x="2034" y="408"/>
                  </a:lnTo>
                  <a:lnTo>
                    <a:pt x="2441" y="408"/>
                  </a:lnTo>
                  <a:lnTo>
                    <a:pt x="2807" y="448"/>
                  </a:lnTo>
                  <a:lnTo>
                    <a:pt x="3214" y="570"/>
                  </a:lnTo>
                  <a:lnTo>
                    <a:pt x="3295" y="570"/>
                  </a:lnTo>
                  <a:lnTo>
                    <a:pt x="3336" y="530"/>
                  </a:lnTo>
                  <a:lnTo>
                    <a:pt x="3377" y="489"/>
                  </a:lnTo>
                  <a:lnTo>
                    <a:pt x="3417" y="448"/>
                  </a:lnTo>
                  <a:lnTo>
                    <a:pt x="3417" y="285"/>
                  </a:lnTo>
                  <a:lnTo>
                    <a:pt x="3377" y="245"/>
                  </a:lnTo>
                  <a:lnTo>
                    <a:pt x="3295" y="204"/>
                  </a:lnTo>
                  <a:lnTo>
                    <a:pt x="2888" y="82"/>
                  </a:lnTo>
                  <a:lnTo>
                    <a:pt x="24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9"/>
            <p:cNvSpPr/>
            <p:nvPr/>
          </p:nvSpPr>
          <p:spPr>
            <a:xfrm>
              <a:off x="7867961" y="1594926"/>
              <a:ext cx="30814" cy="33398"/>
            </a:xfrm>
            <a:custGeom>
              <a:avLst/>
              <a:gdLst/>
              <a:ahLst/>
              <a:cxnLst/>
              <a:rect l="l" t="t" r="r" b="b"/>
              <a:pathLst>
                <a:path w="489" h="530" extrusionOk="0">
                  <a:moveTo>
                    <a:pt x="203" y="0"/>
                  </a:moveTo>
                  <a:lnTo>
                    <a:pt x="81" y="41"/>
                  </a:lnTo>
                  <a:lnTo>
                    <a:pt x="41" y="122"/>
                  </a:lnTo>
                  <a:lnTo>
                    <a:pt x="0" y="245"/>
                  </a:lnTo>
                  <a:lnTo>
                    <a:pt x="0" y="285"/>
                  </a:lnTo>
                  <a:lnTo>
                    <a:pt x="41" y="407"/>
                  </a:lnTo>
                  <a:lnTo>
                    <a:pt x="81" y="489"/>
                  </a:lnTo>
                  <a:lnTo>
                    <a:pt x="163" y="529"/>
                  </a:lnTo>
                  <a:lnTo>
                    <a:pt x="325" y="529"/>
                  </a:lnTo>
                  <a:lnTo>
                    <a:pt x="447" y="489"/>
                  </a:lnTo>
                  <a:lnTo>
                    <a:pt x="488" y="407"/>
                  </a:lnTo>
                  <a:lnTo>
                    <a:pt x="488" y="285"/>
                  </a:lnTo>
                  <a:lnTo>
                    <a:pt x="488" y="245"/>
                  </a:lnTo>
                  <a:lnTo>
                    <a:pt x="488" y="122"/>
                  </a:lnTo>
                  <a:lnTo>
                    <a:pt x="447" y="41"/>
                  </a:lnTo>
                  <a:lnTo>
                    <a:pt x="3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9"/>
            <p:cNvSpPr/>
            <p:nvPr/>
          </p:nvSpPr>
          <p:spPr>
            <a:xfrm>
              <a:off x="8180641" y="1556487"/>
              <a:ext cx="28231" cy="30814"/>
            </a:xfrm>
            <a:custGeom>
              <a:avLst/>
              <a:gdLst/>
              <a:ahLst/>
              <a:cxnLst/>
              <a:rect l="l" t="t" r="r" b="b"/>
              <a:pathLst>
                <a:path w="448" h="489" extrusionOk="0">
                  <a:moveTo>
                    <a:pt x="123" y="0"/>
                  </a:moveTo>
                  <a:lnTo>
                    <a:pt x="41" y="82"/>
                  </a:lnTo>
                  <a:lnTo>
                    <a:pt x="0" y="122"/>
                  </a:lnTo>
                  <a:lnTo>
                    <a:pt x="0" y="244"/>
                  </a:lnTo>
                  <a:lnTo>
                    <a:pt x="0" y="326"/>
                  </a:lnTo>
                  <a:lnTo>
                    <a:pt x="41" y="407"/>
                  </a:lnTo>
                  <a:lnTo>
                    <a:pt x="123" y="448"/>
                  </a:lnTo>
                  <a:lnTo>
                    <a:pt x="204" y="488"/>
                  </a:lnTo>
                  <a:lnTo>
                    <a:pt x="326" y="448"/>
                  </a:lnTo>
                  <a:lnTo>
                    <a:pt x="407" y="407"/>
                  </a:lnTo>
                  <a:lnTo>
                    <a:pt x="448" y="326"/>
                  </a:lnTo>
                  <a:lnTo>
                    <a:pt x="448" y="244"/>
                  </a:lnTo>
                  <a:lnTo>
                    <a:pt x="448" y="122"/>
                  </a:lnTo>
                  <a:lnTo>
                    <a:pt x="407" y="82"/>
                  </a:lnTo>
                  <a:lnTo>
                    <a:pt x="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9"/>
            <p:cNvSpPr/>
            <p:nvPr/>
          </p:nvSpPr>
          <p:spPr>
            <a:xfrm>
              <a:off x="7867961" y="1700035"/>
              <a:ext cx="74358" cy="74358"/>
            </a:xfrm>
            <a:custGeom>
              <a:avLst/>
              <a:gdLst/>
              <a:ahLst/>
              <a:cxnLst/>
              <a:rect l="l" t="t" r="r" b="b"/>
              <a:pathLst>
                <a:path w="1180" h="1180" extrusionOk="0">
                  <a:moveTo>
                    <a:pt x="936" y="0"/>
                  </a:moveTo>
                  <a:lnTo>
                    <a:pt x="895" y="41"/>
                  </a:lnTo>
                  <a:lnTo>
                    <a:pt x="814" y="82"/>
                  </a:lnTo>
                  <a:lnTo>
                    <a:pt x="691" y="326"/>
                  </a:lnTo>
                  <a:lnTo>
                    <a:pt x="651" y="366"/>
                  </a:lnTo>
                  <a:lnTo>
                    <a:pt x="610" y="407"/>
                  </a:lnTo>
                  <a:lnTo>
                    <a:pt x="529" y="529"/>
                  </a:lnTo>
                  <a:lnTo>
                    <a:pt x="407" y="610"/>
                  </a:lnTo>
                  <a:lnTo>
                    <a:pt x="366" y="651"/>
                  </a:lnTo>
                  <a:lnTo>
                    <a:pt x="325" y="692"/>
                  </a:lnTo>
                  <a:lnTo>
                    <a:pt x="81" y="854"/>
                  </a:lnTo>
                  <a:lnTo>
                    <a:pt x="41" y="895"/>
                  </a:lnTo>
                  <a:lnTo>
                    <a:pt x="0" y="936"/>
                  </a:lnTo>
                  <a:lnTo>
                    <a:pt x="0" y="1017"/>
                  </a:lnTo>
                  <a:lnTo>
                    <a:pt x="41" y="1098"/>
                  </a:lnTo>
                  <a:lnTo>
                    <a:pt x="81" y="1139"/>
                  </a:lnTo>
                  <a:lnTo>
                    <a:pt x="163" y="1180"/>
                  </a:lnTo>
                  <a:lnTo>
                    <a:pt x="203" y="1180"/>
                  </a:lnTo>
                  <a:lnTo>
                    <a:pt x="285" y="1139"/>
                  </a:lnTo>
                  <a:lnTo>
                    <a:pt x="569" y="976"/>
                  </a:lnTo>
                  <a:lnTo>
                    <a:pt x="773" y="773"/>
                  </a:lnTo>
                  <a:lnTo>
                    <a:pt x="976" y="529"/>
                  </a:lnTo>
                  <a:lnTo>
                    <a:pt x="1139" y="285"/>
                  </a:lnTo>
                  <a:lnTo>
                    <a:pt x="1180" y="204"/>
                  </a:lnTo>
                  <a:lnTo>
                    <a:pt x="1180" y="122"/>
                  </a:lnTo>
                  <a:lnTo>
                    <a:pt x="1139" y="82"/>
                  </a:lnTo>
                  <a:lnTo>
                    <a:pt x="10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9"/>
            <p:cNvSpPr/>
            <p:nvPr/>
          </p:nvSpPr>
          <p:spPr>
            <a:xfrm>
              <a:off x="8178058" y="1661596"/>
              <a:ext cx="82109" cy="46190"/>
            </a:xfrm>
            <a:custGeom>
              <a:avLst/>
              <a:gdLst/>
              <a:ahLst/>
              <a:cxnLst/>
              <a:rect l="l" t="t" r="r" b="b"/>
              <a:pathLst>
                <a:path w="1303" h="733" extrusionOk="0">
                  <a:moveTo>
                    <a:pt x="164" y="0"/>
                  </a:moveTo>
                  <a:lnTo>
                    <a:pt x="82" y="41"/>
                  </a:lnTo>
                  <a:lnTo>
                    <a:pt x="1" y="122"/>
                  </a:lnTo>
                  <a:lnTo>
                    <a:pt x="1" y="203"/>
                  </a:lnTo>
                  <a:lnTo>
                    <a:pt x="41" y="285"/>
                  </a:lnTo>
                  <a:lnTo>
                    <a:pt x="123" y="407"/>
                  </a:lnTo>
                  <a:lnTo>
                    <a:pt x="245" y="529"/>
                  </a:lnTo>
                  <a:lnTo>
                    <a:pt x="530" y="651"/>
                  </a:lnTo>
                  <a:lnTo>
                    <a:pt x="692" y="692"/>
                  </a:lnTo>
                  <a:lnTo>
                    <a:pt x="855" y="732"/>
                  </a:lnTo>
                  <a:lnTo>
                    <a:pt x="1018" y="732"/>
                  </a:lnTo>
                  <a:lnTo>
                    <a:pt x="1180" y="692"/>
                  </a:lnTo>
                  <a:lnTo>
                    <a:pt x="1262" y="651"/>
                  </a:lnTo>
                  <a:lnTo>
                    <a:pt x="1302" y="610"/>
                  </a:lnTo>
                  <a:lnTo>
                    <a:pt x="1302" y="529"/>
                  </a:lnTo>
                  <a:lnTo>
                    <a:pt x="1302" y="447"/>
                  </a:lnTo>
                  <a:lnTo>
                    <a:pt x="1262" y="407"/>
                  </a:lnTo>
                  <a:lnTo>
                    <a:pt x="1221" y="366"/>
                  </a:lnTo>
                  <a:lnTo>
                    <a:pt x="1140" y="325"/>
                  </a:lnTo>
                  <a:lnTo>
                    <a:pt x="1099" y="325"/>
                  </a:lnTo>
                  <a:lnTo>
                    <a:pt x="1018" y="366"/>
                  </a:lnTo>
                  <a:lnTo>
                    <a:pt x="774" y="366"/>
                  </a:lnTo>
                  <a:lnTo>
                    <a:pt x="652" y="325"/>
                  </a:lnTo>
                  <a:lnTo>
                    <a:pt x="611" y="285"/>
                  </a:lnTo>
                  <a:lnTo>
                    <a:pt x="570" y="285"/>
                  </a:lnTo>
                  <a:lnTo>
                    <a:pt x="489" y="203"/>
                  </a:lnTo>
                  <a:lnTo>
                    <a:pt x="448" y="203"/>
                  </a:lnTo>
                  <a:lnTo>
                    <a:pt x="408" y="163"/>
                  </a:lnTo>
                  <a:lnTo>
                    <a:pt x="367" y="122"/>
                  </a:lnTo>
                  <a:lnTo>
                    <a:pt x="367" y="81"/>
                  </a:lnTo>
                  <a:lnTo>
                    <a:pt x="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9" name="Google Shape;1599;p47"/>
          <p:cNvSpPr/>
          <p:nvPr/>
        </p:nvSpPr>
        <p:spPr>
          <a:xfrm>
            <a:off x="4249200" y="3186682"/>
            <a:ext cx="645600" cy="6456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7"/>
          <p:cNvSpPr/>
          <p:nvPr/>
        </p:nvSpPr>
        <p:spPr>
          <a:xfrm>
            <a:off x="2305801" y="1411776"/>
            <a:ext cx="645600" cy="6456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7"/>
          <p:cNvSpPr/>
          <p:nvPr/>
        </p:nvSpPr>
        <p:spPr>
          <a:xfrm>
            <a:off x="6641315" y="1586192"/>
            <a:ext cx="645600" cy="6456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7"/>
          <p:cNvSpPr txBox="1">
            <a:spLocks noGrp="1"/>
          </p:cNvSpPr>
          <p:nvPr>
            <p:ph type="title" idx="14"/>
          </p:nvPr>
        </p:nvSpPr>
        <p:spPr>
          <a:xfrm>
            <a:off x="2173047" y="4032145"/>
            <a:ext cx="4829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Provide reliable resources at a platform that is accessible to everyone</a:t>
            </a:r>
            <a:endParaRPr sz="1800" dirty="0"/>
          </a:p>
        </p:txBody>
      </p:sp>
      <p:sp>
        <p:nvSpPr>
          <p:cNvPr id="1607" name="Google Shape;1607;p47"/>
          <p:cNvSpPr txBox="1">
            <a:spLocks noGrp="1"/>
          </p:cNvSpPr>
          <p:nvPr>
            <p:ph type="title"/>
          </p:nvPr>
        </p:nvSpPr>
        <p:spPr>
          <a:xfrm>
            <a:off x="735997" y="2859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 Approach</a:t>
            </a:r>
            <a:endParaRPr dirty="0"/>
          </a:p>
        </p:txBody>
      </p:sp>
      <p:sp>
        <p:nvSpPr>
          <p:cNvPr id="1608" name="Google Shape;1608;p47"/>
          <p:cNvSpPr txBox="1">
            <a:spLocks noGrp="1"/>
          </p:cNvSpPr>
          <p:nvPr>
            <p:ph type="title" idx="2"/>
          </p:nvPr>
        </p:nvSpPr>
        <p:spPr>
          <a:xfrm>
            <a:off x="1253483" y="2197130"/>
            <a:ext cx="2995717" cy="5800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Remove the stigma that surrounds mental health</a:t>
            </a:r>
            <a:endParaRPr sz="1800" dirty="0"/>
          </a:p>
        </p:txBody>
      </p:sp>
      <p:sp>
        <p:nvSpPr>
          <p:cNvPr id="1610" name="Google Shape;1610;p47"/>
          <p:cNvSpPr txBox="1">
            <a:spLocks noGrp="1"/>
          </p:cNvSpPr>
          <p:nvPr>
            <p:ph type="title" idx="3"/>
          </p:nvPr>
        </p:nvSpPr>
        <p:spPr>
          <a:xfrm>
            <a:off x="5333927" y="2632674"/>
            <a:ext cx="3413091"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Help people who feel insecure by providing 100% confidentiality</a:t>
            </a:r>
            <a:endParaRPr sz="1800" dirty="0"/>
          </a:p>
        </p:txBody>
      </p:sp>
      <p:grpSp>
        <p:nvGrpSpPr>
          <p:cNvPr id="1630" name="Google Shape;1630;p47"/>
          <p:cNvGrpSpPr/>
          <p:nvPr/>
        </p:nvGrpSpPr>
        <p:grpSpPr>
          <a:xfrm>
            <a:off x="6787587" y="1726108"/>
            <a:ext cx="353055" cy="353076"/>
            <a:chOff x="6213525" y="1962325"/>
            <a:chExt cx="423175" cy="423200"/>
          </a:xfrm>
        </p:grpSpPr>
        <p:sp>
          <p:nvSpPr>
            <p:cNvPr id="1631" name="Google Shape;1631;p47"/>
            <p:cNvSpPr/>
            <p:nvPr/>
          </p:nvSpPr>
          <p:spPr>
            <a:xfrm>
              <a:off x="6213525" y="1962325"/>
              <a:ext cx="201125" cy="201150"/>
            </a:xfrm>
            <a:custGeom>
              <a:avLst/>
              <a:gdLst/>
              <a:ahLst/>
              <a:cxnLst/>
              <a:rect l="l" t="t" r="r" b="b"/>
              <a:pathLst>
                <a:path w="8045" h="8046" extrusionOk="0">
                  <a:moveTo>
                    <a:pt x="2976" y="2558"/>
                  </a:moveTo>
                  <a:lnTo>
                    <a:pt x="3209" y="2605"/>
                  </a:lnTo>
                  <a:lnTo>
                    <a:pt x="3348" y="2698"/>
                  </a:lnTo>
                  <a:lnTo>
                    <a:pt x="3441" y="2837"/>
                  </a:lnTo>
                  <a:lnTo>
                    <a:pt x="3488" y="3023"/>
                  </a:lnTo>
                  <a:lnTo>
                    <a:pt x="3441" y="3256"/>
                  </a:lnTo>
                  <a:lnTo>
                    <a:pt x="3348" y="3395"/>
                  </a:lnTo>
                  <a:lnTo>
                    <a:pt x="3209" y="3488"/>
                  </a:lnTo>
                  <a:lnTo>
                    <a:pt x="2976" y="3535"/>
                  </a:lnTo>
                  <a:lnTo>
                    <a:pt x="2790" y="3488"/>
                  </a:lnTo>
                  <a:lnTo>
                    <a:pt x="2651" y="3395"/>
                  </a:lnTo>
                  <a:lnTo>
                    <a:pt x="2558" y="3256"/>
                  </a:lnTo>
                  <a:lnTo>
                    <a:pt x="2511" y="3023"/>
                  </a:lnTo>
                  <a:lnTo>
                    <a:pt x="2558" y="2837"/>
                  </a:lnTo>
                  <a:lnTo>
                    <a:pt x="2651" y="2698"/>
                  </a:lnTo>
                  <a:lnTo>
                    <a:pt x="2790" y="2605"/>
                  </a:lnTo>
                  <a:lnTo>
                    <a:pt x="2976" y="2558"/>
                  </a:lnTo>
                  <a:close/>
                  <a:moveTo>
                    <a:pt x="5022" y="2558"/>
                  </a:moveTo>
                  <a:lnTo>
                    <a:pt x="5255" y="2605"/>
                  </a:lnTo>
                  <a:lnTo>
                    <a:pt x="5394" y="2698"/>
                  </a:lnTo>
                  <a:lnTo>
                    <a:pt x="5487" y="2837"/>
                  </a:lnTo>
                  <a:lnTo>
                    <a:pt x="5534" y="3023"/>
                  </a:lnTo>
                  <a:lnTo>
                    <a:pt x="5487" y="3256"/>
                  </a:lnTo>
                  <a:lnTo>
                    <a:pt x="5394" y="3395"/>
                  </a:lnTo>
                  <a:lnTo>
                    <a:pt x="5255" y="3488"/>
                  </a:lnTo>
                  <a:lnTo>
                    <a:pt x="5022" y="3535"/>
                  </a:lnTo>
                  <a:lnTo>
                    <a:pt x="4836" y="3488"/>
                  </a:lnTo>
                  <a:lnTo>
                    <a:pt x="4697" y="3395"/>
                  </a:lnTo>
                  <a:lnTo>
                    <a:pt x="4604" y="3256"/>
                  </a:lnTo>
                  <a:lnTo>
                    <a:pt x="4557" y="3023"/>
                  </a:lnTo>
                  <a:lnTo>
                    <a:pt x="4604" y="2837"/>
                  </a:lnTo>
                  <a:lnTo>
                    <a:pt x="4697" y="2698"/>
                  </a:lnTo>
                  <a:lnTo>
                    <a:pt x="4836" y="2605"/>
                  </a:lnTo>
                  <a:lnTo>
                    <a:pt x="5022" y="2558"/>
                  </a:lnTo>
                  <a:close/>
                  <a:moveTo>
                    <a:pt x="3023" y="4418"/>
                  </a:moveTo>
                  <a:lnTo>
                    <a:pt x="3209" y="4511"/>
                  </a:lnTo>
                  <a:lnTo>
                    <a:pt x="3348" y="4651"/>
                  </a:lnTo>
                  <a:lnTo>
                    <a:pt x="3488" y="4790"/>
                  </a:lnTo>
                  <a:lnTo>
                    <a:pt x="3627" y="4930"/>
                  </a:lnTo>
                  <a:lnTo>
                    <a:pt x="3813" y="4976"/>
                  </a:lnTo>
                  <a:lnTo>
                    <a:pt x="3999" y="5023"/>
                  </a:lnTo>
                  <a:lnTo>
                    <a:pt x="4232" y="4976"/>
                  </a:lnTo>
                  <a:lnTo>
                    <a:pt x="4418" y="4930"/>
                  </a:lnTo>
                  <a:lnTo>
                    <a:pt x="4557" y="4790"/>
                  </a:lnTo>
                  <a:lnTo>
                    <a:pt x="4697" y="4651"/>
                  </a:lnTo>
                  <a:lnTo>
                    <a:pt x="4836" y="4511"/>
                  </a:lnTo>
                  <a:lnTo>
                    <a:pt x="5022" y="4465"/>
                  </a:lnTo>
                  <a:lnTo>
                    <a:pt x="5208" y="4465"/>
                  </a:lnTo>
                  <a:lnTo>
                    <a:pt x="5394" y="4511"/>
                  </a:lnTo>
                  <a:lnTo>
                    <a:pt x="5534" y="4651"/>
                  </a:lnTo>
                  <a:lnTo>
                    <a:pt x="5580" y="4837"/>
                  </a:lnTo>
                  <a:lnTo>
                    <a:pt x="5580" y="5023"/>
                  </a:lnTo>
                  <a:lnTo>
                    <a:pt x="5534" y="5209"/>
                  </a:lnTo>
                  <a:lnTo>
                    <a:pt x="5208" y="5534"/>
                  </a:lnTo>
                  <a:lnTo>
                    <a:pt x="4883" y="5813"/>
                  </a:lnTo>
                  <a:lnTo>
                    <a:pt x="4464" y="5953"/>
                  </a:lnTo>
                  <a:lnTo>
                    <a:pt x="3999" y="5999"/>
                  </a:lnTo>
                  <a:lnTo>
                    <a:pt x="3813" y="5999"/>
                  </a:lnTo>
                  <a:lnTo>
                    <a:pt x="3581" y="5953"/>
                  </a:lnTo>
                  <a:lnTo>
                    <a:pt x="3162" y="5767"/>
                  </a:lnTo>
                  <a:lnTo>
                    <a:pt x="2790" y="5534"/>
                  </a:lnTo>
                  <a:lnTo>
                    <a:pt x="2651" y="5395"/>
                  </a:lnTo>
                  <a:lnTo>
                    <a:pt x="2511" y="5209"/>
                  </a:lnTo>
                  <a:lnTo>
                    <a:pt x="2418" y="5023"/>
                  </a:lnTo>
                  <a:lnTo>
                    <a:pt x="2418" y="4837"/>
                  </a:lnTo>
                  <a:lnTo>
                    <a:pt x="2511" y="4651"/>
                  </a:lnTo>
                  <a:lnTo>
                    <a:pt x="2651" y="4511"/>
                  </a:lnTo>
                  <a:lnTo>
                    <a:pt x="2837" y="4418"/>
                  </a:lnTo>
                  <a:close/>
                  <a:moveTo>
                    <a:pt x="3627" y="1"/>
                  </a:moveTo>
                  <a:lnTo>
                    <a:pt x="3209" y="94"/>
                  </a:lnTo>
                  <a:lnTo>
                    <a:pt x="2837" y="187"/>
                  </a:lnTo>
                  <a:lnTo>
                    <a:pt x="2465" y="326"/>
                  </a:lnTo>
                  <a:lnTo>
                    <a:pt x="2093" y="466"/>
                  </a:lnTo>
                  <a:lnTo>
                    <a:pt x="1767" y="698"/>
                  </a:lnTo>
                  <a:lnTo>
                    <a:pt x="1488" y="931"/>
                  </a:lnTo>
                  <a:lnTo>
                    <a:pt x="1163" y="1163"/>
                  </a:lnTo>
                  <a:lnTo>
                    <a:pt x="930" y="1442"/>
                  </a:lnTo>
                  <a:lnTo>
                    <a:pt x="698" y="1768"/>
                  </a:lnTo>
                  <a:lnTo>
                    <a:pt x="465" y="2093"/>
                  </a:lnTo>
                  <a:lnTo>
                    <a:pt x="326" y="2465"/>
                  </a:lnTo>
                  <a:lnTo>
                    <a:pt x="186" y="2837"/>
                  </a:lnTo>
                  <a:lnTo>
                    <a:pt x="93" y="3209"/>
                  </a:lnTo>
                  <a:lnTo>
                    <a:pt x="0" y="3628"/>
                  </a:lnTo>
                  <a:lnTo>
                    <a:pt x="0" y="4000"/>
                  </a:lnTo>
                  <a:lnTo>
                    <a:pt x="0" y="4418"/>
                  </a:lnTo>
                  <a:lnTo>
                    <a:pt x="93" y="4837"/>
                  </a:lnTo>
                  <a:lnTo>
                    <a:pt x="186" y="5209"/>
                  </a:lnTo>
                  <a:lnTo>
                    <a:pt x="326" y="5581"/>
                  </a:lnTo>
                  <a:lnTo>
                    <a:pt x="465" y="5953"/>
                  </a:lnTo>
                  <a:lnTo>
                    <a:pt x="698" y="6278"/>
                  </a:lnTo>
                  <a:lnTo>
                    <a:pt x="930" y="6557"/>
                  </a:lnTo>
                  <a:lnTo>
                    <a:pt x="1163" y="6836"/>
                  </a:lnTo>
                  <a:lnTo>
                    <a:pt x="1488" y="7115"/>
                  </a:lnTo>
                  <a:lnTo>
                    <a:pt x="1767" y="7348"/>
                  </a:lnTo>
                  <a:lnTo>
                    <a:pt x="2093" y="7534"/>
                  </a:lnTo>
                  <a:lnTo>
                    <a:pt x="2465" y="7720"/>
                  </a:lnTo>
                  <a:lnTo>
                    <a:pt x="2837" y="7859"/>
                  </a:lnTo>
                  <a:lnTo>
                    <a:pt x="3209" y="7952"/>
                  </a:lnTo>
                  <a:lnTo>
                    <a:pt x="3627" y="7999"/>
                  </a:lnTo>
                  <a:lnTo>
                    <a:pt x="3999" y="8045"/>
                  </a:lnTo>
                  <a:lnTo>
                    <a:pt x="4418" y="7999"/>
                  </a:lnTo>
                  <a:lnTo>
                    <a:pt x="4836" y="7952"/>
                  </a:lnTo>
                  <a:lnTo>
                    <a:pt x="5208" y="7859"/>
                  </a:lnTo>
                  <a:lnTo>
                    <a:pt x="5580" y="7720"/>
                  </a:lnTo>
                  <a:lnTo>
                    <a:pt x="5952" y="7534"/>
                  </a:lnTo>
                  <a:lnTo>
                    <a:pt x="6278" y="7348"/>
                  </a:lnTo>
                  <a:lnTo>
                    <a:pt x="6557" y="7115"/>
                  </a:lnTo>
                  <a:lnTo>
                    <a:pt x="6836" y="6836"/>
                  </a:lnTo>
                  <a:lnTo>
                    <a:pt x="7115" y="6557"/>
                  </a:lnTo>
                  <a:lnTo>
                    <a:pt x="7347" y="6278"/>
                  </a:lnTo>
                  <a:lnTo>
                    <a:pt x="7533" y="5953"/>
                  </a:lnTo>
                  <a:lnTo>
                    <a:pt x="7719" y="5581"/>
                  </a:lnTo>
                  <a:lnTo>
                    <a:pt x="7859" y="5209"/>
                  </a:lnTo>
                  <a:lnTo>
                    <a:pt x="7952" y="4837"/>
                  </a:lnTo>
                  <a:lnTo>
                    <a:pt x="7998" y="4418"/>
                  </a:lnTo>
                  <a:lnTo>
                    <a:pt x="8045" y="4000"/>
                  </a:lnTo>
                  <a:lnTo>
                    <a:pt x="7998" y="3628"/>
                  </a:lnTo>
                  <a:lnTo>
                    <a:pt x="7952" y="3209"/>
                  </a:lnTo>
                  <a:lnTo>
                    <a:pt x="7859" y="2837"/>
                  </a:lnTo>
                  <a:lnTo>
                    <a:pt x="7719" y="2465"/>
                  </a:lnTo>
                  <a:lnTo>
                    <a:pt x="7533" y="2093"/>
                  </a:lnTo>
                  <a:lnTo>
                    <a:pt x="7347" y="1768"/>
                  </a:lnTo>
                  <a:lnTo>
                    <a:pt x="7115" y="1442"/>
                  </a:lnTo>
                  <a:lnTo>
                    <a:pt x="6836" y="1163"/>
                  </a:lnTo>
                  <a:lnTo>
                    <a:pt x="6557" y="931"/>
                  </a:lnTo>
                  <a:lnTo>
                    <a:pt x="6278" y="698"/>
                  </a:lnTo>
                  <a:lnTo>
                    <a:pt x="5952" y="466"/>
                  </a:lnTo>
                  <a:lnTo>
                    <a:pt x="5580" y="326"/>
                  </a:lnTo>
                  <a:lnTo>
                    <a:pt x="5208" y="187"/>
                  </a:lnTo>
                  <a:lnTo>
                    <a:pt x="4836" y="94"/>
                  </a:lnTo>
                  <a:lnTo>
                    <a:pt x="4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7"/>
            <p:cNvSpPr/>
            <p:nvPr/>
          </p:nvSpPr>
          <p:spPr>
            <a:xfrm>
              <a:off x="6213525" y="1962325"/>
              <a:ext cx="201125" cy="201150"/>
            </a:xfrm>
            <a:custGeom>
              <a:avLst/>
              <a:gdLst/>
              <a:ahLst/>
              <a:cxnLst/>
              <a:rect l="l" t="t" r="r" b="b"/>
              <a:pathLst>
                <a:path w="8045" h="8046" fill="none" extrusionOk="0">
                  <a:moveTo>
                    <a:pt x="3999" y="1"/>
                  </a:moveTo>
                  <a:lnTo>
                    <a:pt x="3999" y="1"/>
                  </a:lnTo>
                  <a:lnTo>
                    <a:pt x="3627" y="1"/>
                  </a:lnTo>
                  <a:lnTo>
                    <a:pt x="3209" y="94"/>
                  </a:lnTo>
                  <a:lnTo>
                    <a:pt x="2837" y="187"/>
                  </a:lnTo>
                  <a:lnTo>
                    <a:pt x="2465" y="326"/>
                  </a:lnTo>
                  <a:lnTo>
                    <a:pt x="2093" y="466"/>
                  </a:lnTo>
                  <a:lnTo>
                    <a:pt x="1767" y="698"/>
                  </a:lnTo>
                  <a:lnTo>
                    <a:pt x="1488" y="931"/>
                  </a:lnTo>
                  <a:lnTo>
                    <a:pt x="1163" y="1163"/>
                  </a:lnTo>
                  <a:lnTo>
                    <a:pt x="930" y="1442"/>
                  </a:lnTo>
                  <a:lnTo>
                    <a:pt x="698" y="1768"/>
                  </a:lnTo>
                  <a:lnTo>
                    <a:pt x="465" y="2093"/>
                  </a:lnTo>
                  <a:lnTo>
                    <a:pt x="326" y="2465"/>
                  </a:lnTo>
                  <a:lnTo>
                    <a:pt x="186" y="2837"/>
                  </a:lnTo>
                  <a:lnTo>
                    <a:pt x="93" y="3209"/>
                  </a:lnTo>
                  <a:lnTo>
                    <a:pt x="0" y="3628"/>
                  </a:lnTo>
                  <a:lnTo>
                    <a:pt x="0" y="4000"/>
                  </a:lnTo>
                  <a:lnTo>
                    <a:pt x="0" y="4000"/>
                  </a:lnTo>
                  <a:lnTo>
                    <a:pt x="0" y="4418"/>
                  </a:lnTo>
                  <a:lnTo>
                    <a:pt x="93" y="4837"/>
                  </a:lnTo>
                  <a:lnTo>
                    <a:pt x="186" y="5209"/>
                  </a:lnTo>
                  <a:lnTo>
                    <a:pt x="326" y="5581"/>
                  </a:lnTo>
                  <a:lnTo>
                    <a:pt x="465" y="5953"/>
                  </a:lnTo>
                  <a:lnTo>
                    <a:pt x="698" y="6278"/>
                  </a:lnTo>
                  <a:lnTo>
                    <a:pt x="930" y="6557"/>
                  </a:lnTo>
                  <a:lnTo>
                    <a:pt x="1163" y="6836"/>
                  </a:lnTo>
                  <a:lnTo>
                    <a:pt x="1488" y="7115"/>
                  </a:lnTo>
                  <a:lnTo>
                    <a:pt x="1767" y="7348"/>
                  </a:lnTo>
                  <a:lnTo>
                    <a:pt x="2093" y="7534"/>
                  </a:lnTo>
                  <a:lnTo>
                    <a:pt x="2465" y="7720"/>
                  </a:lnTo>
                  <a:lnTo>
                    <a:pt x="2837" y="7859"/>
                  </a:lnTo>
                  <a:lnTo>
                    <a:pt x="3209" y="7952"/>
                  </a:lnTo>
                  <a:lnTo>
                    <a:pt x="3627" y="7999"/>
                  </a:lnTo>
                  <a:lnTo>
                    <a:pt x="3999" y="8045"/>
                  </a:lnTo>
                  <a:lnTo>
                    <a:pt x="3999" y="8045"/>
                  </a:lnTo>
                  <a:lnTo>
                    <a:pt x="4418" y="7999"/>
                  </a:lnTo>
                  <a:lnTo>
                    <a:pt x="4836" y="7952"/>
                  </a:lnTo>
                  <a:lnTo>
                    <a:pt x="5208" y="7859"/>
                  </a:lnTo>
                  <a:lnTo>
                    <a:pt x="5580" y="7720"/>
                  </a:lnTo>
                  <a:lnTo>
                    <a:pt x="5952" y="7534"/>
                  </a:lnTo>
                  <a:lnTo>
                    <a:pt x="6278" y="7348"/>
                  </a:lnTo>
                  <a:lnTo>
                    <a:pt x="6557" y="7115"/>
                  </a:lnTo>
                  <a:lnTo>
                    <a:pt x="6836" y="6836"/>
                  </a:lnTo>
                  <a:lnTo>
                    <a:pt x="7115" y="6557"/>
                  </a:lnTo>
                  <a:lnTo>
                    <a:pt x="7347" y="6278"/>
                  </a:lnTo>
                  <a:lnTo>
                    <a:pt x="7533" y="5953"/>
                  </a:lnTo>
                  <a:lnTo>
                    <a:pt x="7719" y="5581"/>
                  </a:lnTo>
                  <a:lnTo>
                    <a:pt x="7859" y="5209"/>
                  </a:lnTo>
                  <a:lnTo>
                    <a:pt x="7952" y="4837"/>
                  </a:lnTo>
                  <a:lnTo>
                    <a:pt x="7998" y="4418"/>
                  </a:lnTo>
                  <a:lnTo>
                    <a:pt x="8045" y="4000"/>
                  </a:lnTo>
                  <a:lnTo>
                    <a:pt x="8045" y="4000"/>
                  </a:lnTo>
                  <a:lnTo>
                    <a:pt x="7998" y="3628"/>
                  </a:lnTo>
                  <a:lnTo>
                    <a:pt x="7952" y="3209"/>
                  </a:lnTo>
                  <a:lnTo>
                    <a:pt x="7859" y="2837"/>
                  </a:lnTo>
                  <a:lnTo>
                    <a:pt x="7719" y="2465"/>
                  </a:lnTo>
                  <a:lnTo>
                    <a:pt x="7533" y="2093"/>
                  </a:lnTo>
                  <a:lnTo>
                    <a:pt x="7347" y="1768"/>
                  </a:lnTo>
                  <a:lnTo>
                    <a:pt x="7115" y="1442"/>
                  </a:lnTo>
                  <a:lnTo>
                    <a:pt x="6836" y="1163"/>
                  </a:lnTo>
                  <a:lnTo>
                    <a:pt x="6557" y="931"/>
                  </a:lnTo>
                  <a:lnTo>
                    <a:pt x="6278" y="698"/>
                  </a:lnTo>
                  <a:lnTo>
                    <a:pt x="5952" y="466"/>
                  </a:lnTo>
                  <a:lnTo>
                    <a:pt x="5580" y="326"/>
                  </a:lnTo>
                  <a:lnTo>
                    <a:pt x="5208" y="187"/>
                  </a:lnTo>
                  <a:lnTo>
                    <a:pt x="4836" y="94"/>
                  </a:lnTo>
                  <a:lnTo>
                    <a:pt x="4418" y="1"/>
                  </a:lnTo>
                  <a:lnTo>
                    <a:pt x="3999" y="1"/>
                  </a:lnTo>
                  <a:lnTo>
                    <a:pt x="3999"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7"/>
            <p:cNvSpPr/>
            <p:nvPr/>
          </p:nvSpPr>
          <p:spPr>
            <a:xfrm>
              <a:off x="6327450" y="2026275"/>
              <a:ext cx="24425" cy="24425"/>
            </a:xfrm>
            <a:custGeom>
              <a:avLst/>
              <a:gdLst/>
              <a:ahLst/>
              <a:cxnLst/>
              <a:rect l="l" t="t" r="r" b="b"/>
              <a:pathLst>
                <a:path w="977" h="977" fill="none" extrusionOk="0">
                  <a:moveTo>
                    <a:pt x="465" y="0"/>
                  </a:moveTo>
                  <a:lnTo>
                    <a:pt x="465" y="0"/>
                  </a:lnTo>
                  <a:lnTo>
                    <a:pt x="698" y="47"/>
                  </a:lnTo>
                  <a:lnTo>
                    <a:pt x="837" y="140"/>
                  </a:lnTo>
                  <a:lnTo>
                    <a:pt x="930" y="279"/>
                  </a:lnTo>
                  <a:lnTo>
                    <a:pt x="977" y="465"/>
                  </a:lnTo>
                  <a:lnTo>
                    <a:pt x="977" y="465"/>
                  </a:lnTo>
                  <a:lnTo>
                    <a:pt x="930" y="698"/>
                  </a:lnTo>
                  <a:lnTo>
                    <a:pt x="837" y="837"/>
                  </a:lnTo>
                  <a:lnTo>
                    <a:pt x="698" y="930"/>
                  </a:lnTo>
                  <a:lnTo>
                    <a:pt x="465" y="977"/>
                  </a:lnTo>
                  <a:lnTo>
                    <a:pt x="465" y="977"/>
                  </a:lnTo>
                  <a:lnTo>
                    <a:pt x="279" y="930"/>
                  </a:lnTo>
                  <a:lnTo>
                    <a:pt x="140" y="837"/>
                  </a:lnTo>
                  <a:lnTo>
                    <a:pt x="47" y="698"/>
                  </a:lnTo>
                  <a:lnTo>
                    <a:pt x="0" y="465"/>
                  </a:lnTo>
                  <a:lnTo>
                    <a:pt x="0" y="465"/>
                  </a:lnTo>
                  <a:lnTo>
                    <a:pt x="47" y="279"/>
                  </a:lnTo>
                  <a:lnTo>
                    <a:pt x="140" y="140"/>
                  </a:lnTo>
                  <a:lnTo>
                    <a:pt x="279" y="47"/>
                  </a:lnTo>
                  <a:lnTo>
                    <a:pt x="465" y="0"/>
                  </a:lnTo>
                  <a:lnTo>
                    <a:pt x="465"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7"/>
            <p:cNvSpPr/>
            <p:nvPr/>
          </p:nvSpPr>
          <p:spPr>
            <a:xfrm>
              <a:off x="6276300" y="2026275"/>
              <a:ext cx="24425" cy="24425"/>
            </a:xfrm>
            <a:custGeom>
              <a:avLst/>
              <a:gdLst/>
              <a:ahLst/>
              <a:cxnLst/>
              <a:rect l="l" t="t" r="r" b="b"/>
              <a:pathLst>
                <a:path w="977" h="977" fill="none" extrusionOk="0">
                  <a:moveTo>
                    <a:pt x="465" y="0"/>
                  </a:moveTo>
                  <a:lnTo>
                    <a:pt x="465" y="0"/>
                  </a:lnTo>
                  <a:lnTo>
                    <a:pt x="698" y="47"/>
                  </a:lnTo>
                  <a:lnTo>
                    <a:pt x="837" y="140"/>
                  </a:lnTo>
                  <a:lnTo>
                    <a:pt x="930" y="279"/>
                  </a:lnTo>
                  <a:lnTo>
                    <a:pt x="977" y="465"/>
                  </a:lnTo>
                  <a:lnTo>
                    <a:pt x="977" y="465"/>
                  </a:lnTo>
                  <a:lnTo>
                    <a:pt x="930" y="698"/>
                  </a:lnTo>
                  <a:lnTo>
                    <a:pt x="837" y="837"/>
                  </a:lnTo>
                  <a:lnTo>
                    <a:pt x="698" y="930"/>
                  </a:lnTo>
                  <a:lnTo>
                    <a:pt x="465" y="977"/>
                  </a:lnTo>
                  <a:lnTo>
                    <a:pt x="465" y="977"/>
                  </a:lnTo>
                  <a:lnTo>
                    <a:pt x="279" y="930"/>
                  </a:lnTo>
                  <a:lnTo>
                    <a:pt x="140" y="837"/>
                  </a:lnTo>
                  <a:lnTo>
                    <a:pt x="47" y="698"/>
                  </a:lnTo>
                  <a:lnTo>
                    <a:pt x="0" y="465"/>
                  </a:lnTo>
                  <a:lnTo>
                    <a:pt x="0" y="465"/>
                  </a:lnTo>
                  <a:lnTo>
                    <a:pt x="47" y="279"/>
                  </a:lnTo>
                  <a:lnTo>
                    <a:pt x="140" y="140"/>
                  </a:lnTo>
                  <a:lnTo>
                    <a:pt x="279" y="47"/>
                  </a:lnTo>
                  <a:lnTo>
                    <a:pt x="465" y="0"/>
                  </a:lnTo>
                  <a:lnTo>
                    <a:pt x="465"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7"/>
            <p:cNvSpPr/>
            <p:nvPr/>
          </p:nvSpPr>
          <p:spPr>
            <a:xfrm>
              <a:off x="6273975" y="2072775"/>
              <a:ext cx="79075" cy="39550"/>
            </a:xfrm>
            <a:custGeom>
              <a:avLst/>
              <a:gdLst/>
              <a:ahLst/>
              <a:cxnLst/>
              <a:rect l="l" t="t" r="r" b="b"/>
              <a:pathLst>
                <a:path w="3163" h="1582" fill="none" extrusionOk="0">
                  <a:moveTo>
                    <a:pt x="3116" y="791"/>
                  </a:moveTo>
                  <a:lnTo>
                    <a:pt x="3116" y="791"/>
                  </a:lnTo>
                  <a:lnTo>
                    <a:pt x="2790" y="1116"/>
                  </a:lnTo>
                  <a:lnTo>
                    <a:pt x="2465" y="1395"/>
                  </a:lnTo>
                  <a:lnTo>
                    <a:pt x="2046" y="1535"/>
                  </a:lnTo>
                  <a:lnTo>
                    <a:pt x="1581" y="1581"/>
                  </a:lnTo>
                  <a:lnTo>
                    <a:pt x="1581" y="1581"/>
                  </a:lnTo>
                  <a:lnTo>
                    <a:pt x="1395" y="1581"/>
                  </a:lnTo>
                  <a:lnTo>
                    <a:pt x="1163" y="1535"/>
                  </a:lnTo>
                  <a:lnTo>
                    <a:pt x="744" y="1349"/>
                  </a:lnTo>
                  <a:lnTo>
                    <a:pt x="372" y="1116"/>
                  </a:lnTo>
                  <a:lnTo>
                    <a:pt x="233" y="977"/>
                  </a:lnTo>
                  <a:lnTo>
                    <a:pt x="93" y="791"/>
                  </a:lnTo>
                  <a:lnTo>
                    <a:pt x="93" y="791"/>
                  </a:lnTo>
                  <a:lnTo>
                    <a:pt x="0" y="605"/>
                  </a:lnTo>
                  <a:lnTo>
                    <a:pt x="0" y="419"/>
                  </a:lnTo>
                  <a:lnTo>
                    <a:pt x="93" y="233"/>
                  </a:lnTo>
                  <a:lnTo>
                    <a:pt x="233" y="93"/>
                  </a:lnTo>
                  <a:lnTo>
                    <a:pt x="233" y="93"/>
                  </a:lnTo>
                  <a:lnTo>
                    <a:pt x="419" y="0"/>
                  </a:lnTo>
                  <a:lnTo>
                    <a:pt x="605" y="0"/>
                  </a:lnTo>
                  <a:lnTo>
                    <a:pt x="791" y="93"/>
                  </a:lnTo>
                  <a:lnTo>
                    <a:pt x="930" y="233"/>
                  </a:lnTo>
                  <a:lnTo>
                    <a:pt x="930" y="233"/>
                  </a:lnTo>
                  <a:lnTo>
                    <a:pt x="1070" y="372"/>
                  </a:lnTo>
                  <a:lnTo>
                    <a:pt x="1209" y="512"/>
                  </a:lnTo>
                  <a:lnTo>
                    <a:pt x="1395" y="558"/>
                  </a:lnTo>
                  <a:lnTo>
                    <a:pt x="1581" y="605"/>
                  </a:lnTo>
                  <a:lnTo>
                    <a:pt x="1581" y="605"/>
                  </a:lnTo>
                  <a:lnTo>
                    <a:pt x="1814" y="558"/>
                  </a:lnTo>
                  <a:lnTo>
                    <a:pt x="2000" y="512"/>
                  </a:lnTo>
                  <a:lnTo>
                    <a:pt x="2139" y="372"/>
                  </a:lnTo>
                  <a:lnTo>
                    <a:pt x="2279" y="233"/>
                  </a:lnTo>
                  <a:lnTo>
                    <a:pt x="2279" y="233"/>
                  </a:lnTo>
                  <a:lnTo>
                    <a:pt x="2418" y="93"/>
                  </a:lnTo>
                  <a:lnTo>
                    <a:pt x="2604" y="47"/>
                  </a:lnTo>
                  <a:lnTo>
                    <a:pt x="2790" y="47"/>
                  </a:lnTo>
                  <a:lnTo>
                    <a:pt x="2976" y="93"/>
                  </a:lnTo>
                  <a:lnTo>
                    <a:pt x="2976" y="93"/>
                  </a:lnTo>
                  <a:lnTo>
                    <a:pt x="3116" y="233"/>
                  </a:lnTo>
                  <a:lnTo>
                    <a:pt x="3162" y="419"/>
                  </a:lnTo>
                  <a:lnTo>
                    <a:pt x="3162" y="605"/>
                  </a:lnTo>
                  <a:lnTo>
                    <a:pt x="3116" y="791"/>
                  </a:lnTo>
                  <a:lnTo>
                    <a:pt x="3116" y="79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7"/>
            <p:cNvSpPr/>
            <p:nvPr/>
          </p:nvSpPr>
          <p:spPr>
            <a:xfrm>
              <a:off x="6351850" y="2092525"/>
              <a:ext cx="25" cy="25"/>
            </a:xfrm>
            <a:custGeom>
              <a:avLst/>
              <a:gdLst/>
              <a:ahLst/>
              <a:cxnLst/>
              <a:rect l="l" t="t" r="r" b="b"/>
              <a:pathLst>
                <a:path w="1" h="1" fill="none" extrusionOk="0">
                  <a:moveTo>
                    <a:pt x="1" y="1"/>
                  </a:move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7"/>
            <p:cNvSpPr/>
            <p:nvPr/>
          </p:nvSpPr>
          <p:spPr>
            <a:xfrm>
              <a:off x="6213525" y="2184375"/>
              <a:ext cx="201125" cy="201150"/>
            </a:xfrm>
            <a:custGeom>
              <a:avLst/>
              <a:gdLst/>
              <a:ahLst/>
              <a:cxnLst/>
              <a:rect l="l" t="t" r="r" b="b"/>
              <a:pathLst>
                <a:path w="8045" h="8046" extrusionOk="0">
                  <a:moveTo>
                    <a:pt x="2976" y="2558"/>
                  </a:moveTo>
                  <a:lnTo>
                    <a:pt x="3209" y="2604"/>
                  </a:lnTo>
                  <a:lnTo>
                    <a:pt x="3348" y="2697"/>
                  </a:lnTo>
                  <a:lnTo>
                    <a:pt x="3441" y="2883"/>
                  </a:lnTo>
                  <a:lnTo>
                    <a:pt x="3488" y="3069"/>
                  </a:lnTo>
                  <a:lnTo>
                    <a:pt x="3441" y="3255"/>
                  </a:lnTo>
                  <a:lnTo>
                    <a:pt x="3348" y="3395"/>
                  </a:lnTo>
                  <a:lnTo>
                    <a:pt x="3209" y="3488"/>
                  </a:lnTo>
                  <a:lnTo>
                    <a:pt x="2976" y="3534"/>
                  </a:lnTo>
                  <a:lnTo>
                    <a:pt x="2790" y="3488"/>
                  </a:lnTo>
                  <a:lnTo>
                    <a:pt x="2651" y="3395"/>
                  </a:lnTo>
                  <a:lnTo>
                    <a:pt x="2558" y="3255"/>
                  </a:lnTo>
                  <a:lnTo>
                    <a:pt x="2511" y="3069"/>
                  </a:lnTo>
                  <a:lnTo>
                    <a:pt x="2558" y="2883"/>
                  </a:lnTo>
                  <a:lnTo>
                    <a:pt x="2651" y="2697"/>
                  </a:lnTo>
                  <a:lnTo>
                    <a:pt x="2790" y="2604"/>
                  </a:lnTo>
                  <a:lnTo>
                    <a:pt x="2976" y="2558"/>
                  </a:lnTo>
                  <a:close/>
                  <a:moveTo>
                    <a:pt x="5022" y="2558"/>
                  </a:moveTo>
                  <a:lnTo>
                    <a:pt x="5255" y="2604"/>
                  </a:lnTo>
                  <a:lnTo>
                    <a:pt x="5394" y="2697"/>
                  </a:lnTo>
                  <a:lnTo>
                    <a:pt x="5487" y="2883"/>
                  </a:lnTo>
                  <a:lnTo>
                    <a:pt x="5534" y="3069"/>
                  </a:lnTo>
                  <a:lnTo>
                    <a:pt x="5487" y="3255"/>
                  </a:lnTo>
                  <a:lnTo>
                    <a:pt x="5394" y="3395"/>
                  </a:lnTo>
                  <a:lnTo>
                    <a:pt x="5255" y="3488"/>
                  </a:lnTo>
                  <a:lnTo>
                    <a:pt x="5022" y="3534"/>
                  </a:lnTo>
                  <a:lnTo>
                    <a:pt x="4836" y="3488"/>
                  </a:lnTo>
                  <a:lnTo>
                    <a:pt x="4697" y="3395"/>
                  </a:lnTo>
                  <a:lnTo>
                    <a:pt x="4604" y="3255"/>
                  </a:lnTo>
                  <a:lnTo>
                    <a:pt x="4557" y="3069"/>
                  </a:lnTo>
                  <a:lnTo>
                    <a:pt x="4604" y="2883"/>
                  </a:lnTo>
                  <a:lnTo>
                    <a:pt x="4697" y="2697"/>
                  </a:lnTo>
                  <a:lnTo>
                    <a:pt x="4836" y="2604"/>
                  </a:lnTo>
                  <a:lnTo>
                    <a:pt x="5022" y="2558"/>
                  </a:lnTo>
                  <a:close/>
                  <a:moveTo>
                    <a:pt x="3999" y="4418"/>
                  </a:moveTo>
                  <a:lnTo>
                    <a:pt x="4464" y="4511"/>
                  </a:lnTo>
                  <a:lnTo>
                    <a:pt x="4883" y="4650"/>
                  </a:lnTo>
                  <a:lnTo>
                    <a:pt x="5208" y="4883"/>
                  </a:lnTo>
                  <a:lnTo>
                    <a:pt x="5534" y="5208"/>
                  </a:lnTo>
                  <a:lnTo>
                    <a:pt x="5580" y="5394"/>
                  </a:lnTo>
                  <a:lnTo>
                    <a:pt x="5580" y="5581"/>
                  </a:lnTo>
                  <a:lnTo>
                    <a:pt x="5534" y="5767"/>
                  </a:lnTo>
                  <a:lnTo>
                    <a:pt x="5394" y="5906"/>
                  </a:lnTo>
                  <a:lnTo>
                    <a:pt x="5208" y="5999"/>
                  </a:lnTo>
                  <a:lnTo>
                    <a:pt x="5022" y="5999"/>
                  </a:lnTo>
                  <a:lnTo>
                    <a:pt x="4836" y="5906"/>
                  </a:lnTo>
                  <a:lnTo>
                    <a:pt x="4697" y="5767"/>
                  </a:lnTo>
                  <a:lnTo>
                    <a:pt x="4557" y="5627"/>
                  </a:lnTo>
                  <a:lnTo>
                    <a:pt x="4418" y="5534"/>
                  </a:lnTo>
                  <a:lnTo>
                    <a:pt x="4232" y="5441"/>
                  </a:lnTo>
                  <a:lnTo>
                    <a:pt x="3813" y="5441"/>
                  </a:lnTo>
                  <a:lnTo>
                    <a:pt x="3627" y="5534"/>
                  </a:lnTo>
                  <a:lnTo>
                    <a:pt x="3488" y="5627"/>
                  </a:lnTo>
                  <a:lnTo>
                    <a:pt x="3348" y="5813"/>
                  </a:lnTo>
                  <a:lnTo>
                    <a:pt x="3255" y="5906"/>
                  </a:lnTo>
                  <a:lnTo>
                    <a:pt x="3162" y="5953"/>
                  </a:lnTo>
                  <a:lnTo>
                    <a:pt x="3023" y="5999"/>
                  </a:lnTo>
                  <a:lnTo>
                    <a:pt x="2790" y="5999"/>
                  </a:lnTo>
                  <a:lnTo>
                    <a:pt x="2651" y="5906"/>
                  </a:lnTo>
                  <a:lnTo>
                    <a:pt x="2511" y="5767"/>
                  </a:lnTo>
                  <a:lnTo>
                    <a:pt x="2418" y="5627"/>
                  </a:lnTo>
                  <a:lnTo>
                    <a:pt x="2418" y="5441"/>
                  </a:lnTo>
                  <a:lnTo>
                    <a:pt x="2511" y="5255"/>
                  </a:lnTo>
                  <a:lnTo>
                    <a:pt x="2651" y="5069"/>
                  </a:lnTo>
                  <a:lnTo>
                    <a:pt x="2790" y="4883"/>
                  </a:lnTo>
                  <a:lnTo>
                    <a:pt x="3162" y="4650"/>
                  </a:lnTo>
                  <a:lnTo>
                    <a:pt x="3581" y="4511"/>
                  </a:lnTo>
                  <a:lnTo>
                    <a:pt x="3813" y="4464"/>
                  </a:lnTo>
                  <a:lnTo>
                    <a:pt x="3999" y="4418"/>
                  </a:lnTo>
                  <a:close/>
                  <a:moveTo>
                    <a:pt x="3999" y="0"/>
                  </a:moveTo>
                  <a:lnTo>
                    <a:pt x="3627" y="47"/>
                  </a:lnTo>
                  <a:lnTo>
                    <a:pt x="3209" y="93"/>
                  </a:lnTo>
                  <a:lnTo>
                    <a:pt x="2837" y="186"/>
                  </a:lnTo>
                  <a:lnTo>
                    <a:pt x="2465" y="326"/>
                  </a:lnTo>
                  <a:lnTo>
                    <a:pt x="2093" y="512"/>
                  </a:lnTo>
                  <a:lnTo>
                    <a:pt x="1767" y="698"/>
                  </a:lnTo>
                  <a:lnTo>
                    <a:pt x="1488" y="930"/>
                  </a:lnTo>
                  <a:lnTo>
                    <a:pt x="1163" y="1209"/>
                  </a:lnTo>
                  <a:lnTo>
                    <a:pt x="930" y="1488"/>
                  </a:lnTo>
                  <a:lnTo>
                    <a:pt x="698" y="1767"/>
                  </a:lnTo>
                  <a:lnTo>
                    <a:pt x="465" y="2093"/>
                  </a:lnTo>
                  <a:lnTo>
                    <a:pt x="326" y="2465"/>
                  </a:lnTo>
                  <a:lnTo>
                    <a:pt x="186" y="2837"/>
                  </a:lnTo>
                  <a:lnTo>
                    <a:pt x="93" y="3209"/>
                  </a:lnTo>
                  <a:lnTo>
                    <a:pt x="0" y="3627"/>
                  </a:lnTo>
                  <a:lnTo>
                    <a:pt x="0" y="4046"/>
                  </a:lnTo>
                  <a:lnTo>
                    <a:pt x="0" y="4418"/>
                  </a:lnTo>
                  <a:lnTo>
                    <a:pt x="93" y="4836"/>
                  </a:lnTo>
                  <a:lnTo>
                    <a:pt x="186" y="5208"/>
                  </a:lnTo>
                  <a:lnTo>
                    <a:pt x="326" y="5581"/>
                  </a:lnTo>
                  <a:lnTo>
                    <a:pt x="465" y="5953"/>
                  </a:lnTo>
                  <a:lnTo>
                    <a:pt x="698" y="6278"/>
                  </a:lnTo>
                  <a:lnTo>
                    <a:pt x="930" y="6604"/>
                  </a:lnTo>
                  <a:lnTo>
                    <a:pt x="1163" y="6883"/>
                  </a:lnTo>
                  <a:lnTo>
                    <a:pt x="1488" y="7115"/>
                  </a:lnTo>
                  <a:lnTo>
                    <a:pt x="1767" y="7348"/>
                  </a:lnTo>
                  <a:lnTo>
                    <a:pt x="2093" y="7580"/>
                  </a:lnTo>
                  <a:lnTo>
                    <a:pt x="2465" y="7720"/>
                  </a:lnTo>
                  <a:lnTo>
                    <a:pt x="2837" y="7859"/>
                  </a:lnTo>
                  <a:lnTo>
                    <a:pt x="3209" y="7952"/>
                  </a:lnTo>
                  <a:lnTo>
                    <a:pt x="3627" y="8045"/>
                  </a:lnTo>
                  <a:lnTo>
                    <a:pt x="4418" y="8045"/>
                  </a:lnTo>
                  <a:lnTo>
                    <a:pt x="4836" y="7952"/>
                  </a:lnTo>
                  <a:lnTo>
                    <a:pt x="5208" y="7859"/>
                  </a:lnTo>
                  <a:lnTo>
                    <a:pt x="5580" y="7720"/>
                  </a:lnTo>
                  <a:lnTo>
                    <a:pt x="5952" y="7580"/>
                  </a:lnTo>
                  <a:lnTo>
                    <a:pt x="6278" y="7348"/>
                  </a:lnTo>
                  <a:lnTo>
                    <a:pt x="6557" y="7115"/>
                  </a:lnTo>
                  <a:lnTo>
                    <a:pt x="6836" y="6883"/>
                  </a:lnTo>
                  <a:lnTo>
                    <a:pt x="7115" y="6604"/>
                  </a:lnTo>
                  <a:lnTo>
                    <a:pt x="7347" y="6278"/>
                  </a:lnTo>
                  <a:lnTo>
                    <a:pt x="7533" y="5953"/>
                  </a:lnTo>
                  <a:lnTo>
                    <a:pt x="7719" y="5581"/>
                  </a:lnTo>
                  <a:lnTo>
                    <a:pt x="7859" y="5208"/>
                  </a:lnTo>
                  <a:lnTo>
                    <a:pt x="7952" y="4836"/>
                  </a:lnTo>
                  <a:lnTo>
                    <a:pt x="7998" y="4418"/>
                  </a:lnTo>
                  <a:lnTo>
                    <a:pt x="8045" y="4046"/>
                  </a:lnTo>
                  <a:lnTo>
                    <a:pt x="7998" y="3627"/>
                  </a:lnTo>
                  <a:lnTo>
                    <a:pt x="7952" y="3209"/>
                  </a:lnTo>
                  <a:lnTo>
                    <a:pt x="7859" y="2837"/>
                  </a:lnTo>
                  <a:lnTo>
                    <a:pt x="7719" y="2465"/>
                  </a:lnTo>
                  <a:lnTo>
                    <a:pt x="7533" y="2093"/>
                  </a:lnTo>
                  <a:lnTo>
                    <a:pt x="7347" y="1767"/>
                  </a:lnTo>
                  <a:lnTo>
                    <a:pt x="7115" y="1488"/>
                  </a:lnTo>
                  <a:lnTo>
                    <a:pt x="6836" y="1209"/>
                  </a:lnTo>
                  <a:lnTo>
                    <a:pt x="6557" y="930"/>
                  </a:lnTo>
                  <a:lnTo>
                    <a:pt x="6278" y="698"/>
                  </a:lnTo>
                  <a:lnTo>
                    <a:pt x="5952" y="512"/>
                  </a:lnTo>
                  <a:lnTo>
                    <a:pt x="5580" y="326"/>
                  </a:lnTo>
                  <a:lnTo>
                    <a:pt x="5208" y="186"/>
                  </a:lnTo>
                  <a:lnTo>
                    <a:pt x="4836" y="93"/>
                  </a:lnTo>
                  <a:lnTo>
                    <a:pt x="4418" y="47"/>
                  </a:lnTo>
                  <a:lnTo>
                    <a:pt x="39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7"/>
            <p:cNvSpPr/>
            <p:nvPr/>
          </p:nvSpPr>
          <p:spPr>
            <a:xfrm>
              <a:off x="6213525" y="2184375"/>
              <a:ext cx="201125" cy="201150"/>
            </a:xfrm>
            <a:custGeom>
              <a:avLst/>
              <a:gdLst/>
              <a:ahLst/>
              <a:cxnLst/>
              <a:rect l="l" t="t" r="r" b="b"/>
              <a:pathLst>
                <a:path w="8045" h="8046" fill="none" extrusionOk="0">
                  <a:moveTo>
                    <a:pt x="3999" y="0"/>
                  </a:moveTo>
                  <a:lnTo>
                    <a:pt x="3999" y="0"/>
                  </a:lnTo>
                  <a:lnTo>
                    <a:pt x="3627" y="47"/>
                  </a:lnTo>
                  <a:lnTo>
                    <a:pt x="3209" y="93"/>
                  </a:lnTo>
                  <a:lnTo>
                    <a:pt x="2837" y="186"/>
                  </a:lnTo>
                  <a:lnTo>
                    <a:pt x="2465" y="326"/>
                  </a:lnTo>
                  <a:lnTo>
                    <a:pt x="2093" y="512"/>
                  </a:lnTo>
                  <a:lnTo>
                    <a:pt x="1767" y="698"/>
                  </a:lnTo>
                  <a:lnTo>
                    <a:pt x="1488" y="930"/>
                  </a:lnTo>
                  <a:lnTo>
                    <a:pt x="1163" y="1209"/>
                  </a:lnTo>
                  <a:lnTo>
                    <a:pt x="930" y="1488"/>
                  </a:lnTo>
                  <a:lnTo>
                    <a:pt x="698" y="1767"/>
                  </a:lnTo>
                  <a:lnTo>
                    <a:pt x="465" y="2093"/>
                  </a:lnTo>
                  <a:lnTo>
                    <a:pt x="326" y="2465"/>
                  </a:lnTo>
                  <a:lnTo>
                    <a:pt x="186" y="2837"/>
                  </a:lnTo>
                  <a:lnTo>
                    <a:pt x="93" y="3209"/>
                  </a:lnTo>
                  <a:lnTo>
                    <a:pt x="0" y="3627"/>
                  </a:lnTo>
                  <a:lnTo>
                    <a:pt x="0" y="4046"/>
                  </a:lnTo>
                  <a:lnTo>
                    <a:pt x="0" y="4046"/>
                  </a:lnTo>
                  <a:lnTo>
                    <a:pt x="0" y="4418"/>
                  </a:lnTo>
                  <a:lnTo>
                    <a:pt x="93" y="4836"/>
                  </a:lnTo>
                  <a:lnTo>
                    <a:pt x="186" y="5208"/>
                  </a:lnTo>
                  <a:lnTo>
                    <a:pt x="326" y="5581"/>
                  </a:lnTo>
                  <a:lnTo>
                    <a:pt x="465" y="5953"/>
                  </a:lnTo>
                  <a:lnTo>
                    <a:pt x="698" y="6278"/>
                  </a:lnTo>
                  <a:lnTo>
                    <a:pt x="930" y="6604"/>
                  </a:lnTo>
                  <a:lnTo>
                    <a:pt x="1163" y="6883"/>
                  </a:lnTo>
                  <a:lnTo>
                    <a:pt x="1488" y="7115"/>
                  </a:lnTo>
                  <a:lnTo>
                    <a:pt x="1767" y="7348"/>
                  </a:lnTo>
                  <a:lnTo>
                    <a:pt x="2093" y="7580"/>
                  </a:lnTo>
                  <a:lnTo>
                    <a:pt x="2465" y="7720"/>
                  </a:lnTo>
                  <a:lnTo>
                    <a:pt x="2837" y="7859"/>
                  </a:lnTo>
                  <a:lnTo>
                    <a:pt x="3209" y="7952"/>
                  </a:lnTo>
                  <a:lnTo>
                    <a:pt x="3627" y="8045"/>
                  </a:lnTo>
                  <a:lnTo>
                    <a:pt x="3999" y="8045"/>
                  </a:lnTo>
                  <a:lnTo>
                    <a:pt x="3999" y="8045"/>
                  </a:lnTo>
                  <a:lnTo>
                    <a:pt x="4418" y="8045"/>
                  </a:lnTo>
                  <a:lnTo>
                    <a:pt x="4836" y="7952"/>
                  </a:lnTo>
                  <a:lnTo>
                    <a:pt x="5208" y="7859"/>
                  </a:lnTo>
                  <a:lnTo>
                    <a:pt x="5580" y="7720"/>
                  </a:lnTo>
                  <a:lnTo>
                    <a:pt x="5952" y="7580"/>
                  </a:lnTo>
                  <a:lnTo>
                    <a:pt x="6278" y="7348"/>
                  </a:lnTo>
                  <a:lnTo>
                    <a:pt x="6557" y="7115"/>
                  </a:lnTo>
                  <a:lnTo>
                    <a:pt x="6836" y="6883"/>
                  </a:lnTo>
                  <a:lnTo>
                    <a:pt x="7115" y="6604"/>
                  </a:lnTo>
                  <a:lnTo>
                    <a:pt x="7347" y="6278"/>
                  </a:lnTo>
                  <a:lnTo>
                    <a:pt x="7533" y="5953"/>
                  </a:lnTo>
                  <a:lnTo>
                    <a:pt x="7719" y="5581"/>
                  </a:lnTo>
                  <a:lnTo>
                    <a:pt x="7859" y="5208"/>
                  </a:lnTo>
                  <a:lnTo>
                    <a:pt x="7952" y="4836"/>
                  </a:lnTo>
                  <a:lnTo>
                    <a:pt x="7998" y="4418"/>
                  </a:lnTo>
                  <a:lnTo>
                    <a:pt x="8045" y="4046"/>
                  </a:lnTo>
                  <a:lnTo>
                    <a:pt x="8045" y="4046"/>
                  </a:lnTo>
                  <a:lnTo>
                    <a:pt x="7998" y="3627"/>
                  </a:lnTo>
                  <a:lnTo>
                    <a:pt x="7952" y="3209"/>
                  </a:lnTo>
                  <a:lnTo>
                    <a:pt x="7859" y="2837"/>
                  </a:lnTo>
                  <a:lnTo>
                    <a:pt x="7719" y="2465"/>
                  </a:lnTo>
                  <a:lnTo>
                    <a:pt x="7533" y="2093"/>
                  </a:lnTo>
                  <a:lnTo>
                    <a:pt x="7347" y="1767"/>
                  </a:lnTo>
                  <a:lnTo>
                    <a:pt x="7115" y="1488"/>
                  </a:lnTo>
                  <a:lnTo>
                    <a:pt x="6836" y="1209"/>
                  </a:lnTo>
                  <a:lnTo>
                    <a:pt x="6557" y="930"/>
                  </a:lnTo>
                  <a:lnTo>
                    <a:pt x="6278" y="698"/>
                  </a:lnTo>
                  <a:lnTo>
                    <a:pt x="5952" y="512"/>
                  </a:lnTo>
                  <a:lnTo>
                    <a:pt x="5580" y="326"/>
                  </a:lnTo>
                  <a:lnTo>
                    <a:pt x="5208" y="186"/>
                  </a:lnTo>
                  <a:lnTo>
                    <a:pt x="4836" y="93"/>
                  </a:lnTo>
                  <a:lnTo>
                    <a:pt x="4418" y="47"/>
                  </a:lnTo>
                  <a:lnTo>
                    <a:pt x="3999" y="0"/>
                  </a:lnTo>
                  <a:lnTo>
                    <a:pt x="3999"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7"/>
            <p:cNvSpPr/>
            <p:nvPr/>
          </p:nvSpPr>
          <p:spPr>
            <a:xfrm>
              <a:off x="6327450" y="2248300"/>
              <a:ext cx="24425" cy="24450"/>
            </a:xfrm>
            <a:custGeom>
              <a:avLst/>
              <a:gdLst/>
              <a:ahLst/>
              <a:cxnLst/>
              <a:rect l="l" t="t" r="r" b="b"/>
              <a:pathLst>
                <a:path w="977" h="978" fill="none" extrusionOk="0">
                  <a:moveTo>
                    <a:pt x="465" y="1"/>
                  </a:moveTo>
                  <a:lnTo>
                    <a:pt x="465" y="1"/>
                  </a:lnTo>
                  <a:lnTo>
                    <a:pt x="698" y="47"/>
                  </a:lnTo>
                  <a:lnTo>
                    <a:pt x="837" y="140"/>
                  </a:lnTo>
                  <a:lnTo>
                    <a:pt x="930" y="326"/>
                  </a:lnTo>
                  <a:lnTo>
                    <a:pt x="977" y="512"/>
                  </a:lnTo>
                  <a:lnTo>
                    <a:pt x="977" y="512"/>
                  </a:lnTo>
                  <a:lnTo>
                    <a:pt x="930" y="698"/>
                  </a:lnTo>
                  <a:lnTo>
                    <a:pt x="837" y="838"/>
                  </a:lnTo>
                  <a:lnTo>
                    <a:pt x="698" y="931"/>
                  </a:lnTo>
                  <a:lnTo>
                    <a:pt x="465" y="977"/>
                  </a:lnTo>
                  <a:lnTo>
                    <a:pt x="465" y="977"/>
                  </a:lnTo>
                  <a:lnTo>
                    <a:pt x="279" y="931"/>
                  </a:lnTo>
                  <a:lnTo>
                    <a:pt x="140" y="838"/>
                  </a:lnTo>
                  <a:lnTo>
                    <a:pt x="47" y="698"/>
                  </a:lnTo>
                  <a:lnTo>
                    <a:pt x="0" y="512"/>
                  </a:lnTo>
                  <a:lnTo>
                    <a:pt x="0" y="512"/>
                  </a:lnTo>
                  <a:lnTo>
                    <a:pt x="47" y="326"/>
                  </a:lnTo>
                  <a:lnTo>
                    <a:pt x="140" y="140"/>
                  </a:lnTo>
                  <a:lnTo>
                    <a:pt x="279" y="47"/>
                  </a:lnTo>
                  <a:lnTo>
                    <a:pt x="465" y="1"/>
                  </a:lnTo>
                  <a:lnTo>
                    <a:pt x="465"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7"/>
            <p:cNvSpPr/>
            <p:nvPr/>
          </p:nvSpPr>
          <p:spPr>
            <a:xfrm>
              <a:off x="6276300" y="2248300"/>
              <a:ext cx="24425" cy="24450"/>
            </a:xfrm>
            <a:custGeom>
              <a:avLst/>
              <a:gdLst/>
              <a:ahLst/>
              <a:cxnLst/>
              <a:rect l="l" t="t" r="r" b="b"/>
              <a:pathLst>
                <a:path w="977" h="978" fill="none" extrusionOk="0">
                  <a:moveTo>
                    <a:pt x="465" y="1"/>
                  </a:moveTo>
                  <a:lnTo>
                    <a:pt x="465" y="1"/>
                  </a:lnTo>
                  <a:lnTo>
                    <a:pt x="698" y="47"/>
                  </a:lnTo>
                  <a:lnTo>
                    <a:pt x="837" y="140"/>
                  </a:lnTo>
                  <a:lnTo>
                    <a:pt x="930" y="326"/>
                  </a:lnTo>
                  <a:lnTo>
                    <a:pt x="977" y="512"/>
                  </a:lnTo>
                  <a:lnTo>
                    <a:pt x="977" y="512"/>
                  </a:lnTo>
                  <a:lnTo>
                    <a:pt x="930" y="698"/>
                  </a:lnTo>
                  <a:lnTo>
                    <a:pt x="837" y="838"/>
                  </a:lnTo>
                  <a:lnTo>
                    <a:pt x="698" y="931"/>
                  </a:lnTo>
                  <a:lnTo>
                    <a:pt x="465" y="977"/>
                  </a:lnTo>
                  <a:lnTo>
                    <a:pt x="465" y="977"/>
                  </a:lnTo>
                  <a:lnTo>
                    <a:pt x="279" y="931"/>
                  </a:lnTo>
                  <a:lnTo>
                    <a:pt x="140" y="838"/>
                  </a:lnTo>
                  <a:lnTo>
                    <a:pt x="47" y="698"/>
                  </a:lnTo>
                  <a:lnTo>
                    <a:pt x="0" y="512"/>
                  </a:lnTo>
                  <a:lnTo>
                    <a:pt x="0" y="512"/>
                  </a:lnTo>
                  <a:lnTo>
                    <a:pt x="47" y="326"/>
                  </a:lnTo>
                  <a:lnTo>
                    <a:pt x="140" y="140"/>
                  </a:lnTo>
                  <a:lnTo>
                    <a:pt x="279" y="47"/>
                  </a:lnTo>
                  <a:lnTo>
                    <a:pt x="465" y="1"/>
                  </a:lnTo>
                  <a:lnTo>
                    <a:pt x="465"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7"/>
            <p:cNvSpPr/>
            <p:nvPr/>
          </p:nvSpPr>
          <p:spPr>
            <a:xfrm>
              <a:off x="6273975" y="2294800"/>
              <a:ext cx="79075" cy="39575"/>
            </a:xfrm>
            <a:custGeom>
              <a:avLst/>
              <a:gdLst/>
              <a:ahLst/>
              <a:cxnLst/>
              <a:rect l="l" t="t" r="r" b="b"/>
              <a:pathLst>
                <a:path w="3163" h="1583" fill="none" extrusionOk="0">
                  <a:moveTo>
                    <a:pt x="2976" y="1489"/>
                  </a:moveTo>
                  <a:lnTo>
                    <a:pt x="2976" y="1489"/>
                  </a:lnTo>
                  <a:lnTo>
                    <a:pt x="2790" y="1582"/>
                  </a:lnTo>
                  <a:lnTo>
                    <a:pt x="2604" y="1582"/>
                  </a:lnTo>
                  <a:lnTo>
                    <a:pt x="2418" y="1489"/>
                  </a:lnTo>
                  <a:lnTo>
                    <a:pt x="2279" y="1350"/>
                  </a:lnTo>
                  <a:lnTo>
                    <a:pt x="2279" y="1350"/>
                  </a:lnTo>
                  <a:lnTo>
                    <a:pt x="2139" y="1210"/>
                  </a:lnTo>
                  <a:lnTo>
                    <a:pt x="2000" y="1117"/>
                  </a:lnTo>
                  <a:lnTo>
                    <a:pt x="1814" y="1024"/>
                  </a:lnTo>
                  <a:lnTo>
                    <a:pt x="1581" y="1024"/>
                  </a:lnTo>
                  <a:lnTo>
                    <a:pt x="1581" y="1024"/>
                  </a:lnTo>
                  <a:lnTo>
                    <a:pt x="1395" y="1024"/>
                  </a:lnTo>
                  <a:lnTo>
                    <a:pt x="1209" y="1117"/>
                  </a:lnTo>
                  <a:lnTo>
                    <a:pt x="1070" y="1210"/>
                  </a:lnTo>
                  <a:lnTo>
                    <a:pt x="930" y="1396"/>
                  </a:lnTo>
                  <a:lnTo>
                    <a:pt x="930" y="1396"/>
                  </a:lnTo>
                  <a:lnTo>
                    <a:pt x="837" y="1489"/>
                  </a:lnTo>
                  <a:lnTo>
                    <a:pt x="744" y="1536"/>
                  </a:lnTo>
                  <a:lnTo>
                    <a:pt x="605" y="1582"/>
                  </a:lnTo>
                  <a:lnTo>
                    <a:pt x="512" y="1582"/>
                  </a:lnTo>
                  <a:lnTo>
                    <a:pt x="512" y="1582"/>
                  </a:lnTo>
                  <a:lnTo>
                    <a:pt x="372" y="1582"/>
                  </a:lnTo>
                  <a:lnTo>
                    <a:pt x="233" y="1489"/>
                  </a:lnTo>
                  <a:lnTo>
                    <a:pt x="233" y="1489"/>
                  </a:lnTo>
                  <a:lnTo>
                    <a:pt x="93" y="1350"/>
                  </a:lnTo>
                  <a:lnTo>
                    <a:pt x="0" y="1210"/>
                  </a:lnTo>
                  <a:lnTo>
                    <a:pt x="0" y="1024"/>
                  </a:lnTo>
                  <a:lnTo>
                    <a:pt x="93" y="838"/>
                  </a:lnTo>
                  <a:lnTo>
                    <a:pt x="93" y="838"/>
                  </a:lnTo>
                  <a:lnTo>
                    <a:pt x="233" y="652"/>
                  </a:lnTo>
                  <a:lnTo>
                    <a:pt x="372" y="466"/>
                  </a:lnTo>
                  <a:lnTo>
                    <a:pt x="744" y="233"/>
                  </a:lnTo>
                  <a:lnTo>
                    <a:pt x="1163" y="94"/>
                  </a:lnTo>
                  <a:lnTo>
                    <a:pt x="1395" y="47"/>
                  </a:lnTo>
                  <a:lnTo>
                    <a:pt x="1581" y="1"/>
                  </a:lnTo>
                  <a:lnTo>
                    <a:pt x="1581" y="1"/>
                  </a:lnTo>
                  <a:lnTo>
                    <a:pt x="2046" y="94"/>
                  </a:lnTo>
                  <a:lnTo>
                    <a:pt x="2465" y="233"/>
                  </a:lnTo>
                  <a:lnTo>
                    <a:pt x="2790" y="466"/>
                  </a:lnTo>
                  <a:lnTo>
                    <a:pt x="3116" y="791"/>
                  </a:lnTo>
                  <a:lnTo>
                    <a:pt x="3116" y="791"/>
                  </a:lnTo>
                  <a:lnTo>
                    <a:pt x="3162" y="977"/>
                  </a:lnTo>
                  <a:lnTo>
                    <a:pt x="3162" y="1164"/>
                  </a:lnTo>
                  <a:lnTo>
                    <a:pt x="3116" y="1350"/>
                  </a:lnTo>
                  <a:lnTo>
                    <a:pt x="2976" y="1489"/>
                  </a:lnTo>
                  <a:lnTo>
                    <a:pt x="2976" y="1489"/>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7"/>
            <p:cNvSpPr/>
            <p:nvPr/>
          </p:nvSpPr>
          <p:spPr>
            <a:xfrm>
              <a:off x="6348375" y="2332025"/>
              <a:ext cx="25" cy="25"/>
            </a:xfrm>
            <a:custGeom>
              <a:avLst/>
              <a:gdLst/>
              <a:ahLst/>
              <a:cxnLst/>
              <a:rect l="l" t="t" r="r" b="b"/>
              <a:pathLst>
                <a:path w="1" h="1" fill="none" extrusionOk="0">
                  <a:moveTo>
                    <a:pt x="0" y="0"/>
                  </a:move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7"/>
            <p:cNvSpPr/>
            <p:nvPr/>
          </p:nvSpPr>
          <p:spPr>
            <a:xfrm>
              <a:off x="6435575" y="1962325"/>
              <a:ext cx="201125" cy="201150"/>
            </a:xfrm>
            <a:custGeom>
              <a:avLst/>
              <a:gdLst/>
              <a:ahLst/>
              <a:cxnLst/>
              <a:rect l="l" t="t" r="r" b="b"/>
              <a:pathLst>
                <a:path w="8045" h="8046" extrusionOk="0">
                  <a:moveTo>
                    <a:pt x="3023" y="2558"/>
                  </a:moveTo>
                  <a:lnTo>
                    <a:pt x="3209" y="2605"/>
                  </a:lnTo>
                  <a:lnTo>
                    <a:pt x="3348" y="2698"/>
                  </a:lnTo>
                  <a:lnTo>
                    <a:pt x="3441" y="2837"/>
                  </a:lnTo>
                  <a:lnTo>
                    <a:pt x="3488" y="3023"/>
                  </a:lnTo>
                  <a:lnTo>
                    <a:pt x="3441" y="3256"/>
                  </a:lnTo>
                  <a:lnTo>
                    <a:pt x="3348" y="3395"/>
                  </a:lnTo>
                  <a:lnTo>
                    <a:pt x="3209" y="3488"/>
                  </a:lnTo>
                  <a:lnTo>
                    <a:pt x="3023" y="3535"/>
                  </a:lnTo>
                  <a:lnTo>
                    <a:pt x="2790" y="3488"/>
                  </a:lnTo>
                  <a:lnTo>
                    <a:pt x="2651" y="3395"/>
                  </a:lnTo>
                  <a:lnTo>
                    <a:pt x="2558" y="3256"/>
                  </a:lnTo>
                  <a:lnTo>
                    <a:pt x="2511" y="3023"/>
                  </a:lnTo>
                  <a:lnTo>
                    <a:pt x="2558" y="2837"/>
                  </a:lnTo>
                  <a:lnTo>
                    <a:pt x="2651" y="2698"/>
                  </a:lnTo>
                  <a:lnTo>
                    <a:pt x="2790" y="2605"/>
                  </a:lnTo>
                  <a:lnTo>
                    <a:pt x="3023" y="2558"/>
                  </a:lnTo>
                  <a:close/>
                  <a:moveTo>
                    <a:pt x="5069" y="2558"/>
                  </a:moveTo>
                  <a:lnTo>
                    <a:pt x="5255" y="2605"/>
                  </a:lnTo>
                  <a:lnTo>
                    <a:pt x="5394" y="2698"/>
                  </a:lnTo>
                  <a:lnTo>
                    <a:pt x="5534" y="2837"/>
                  </a:lnTo>
                  <a:lnTo>
                    <a:pt x="5534" y="3023"/>
                  </a:lnTo>
                  <a:lnTo>
                    <a:pt x="5534" y="3256"/>
                  </a:lnTo>
                  <a:lnTo>
                    <a:pt x="5394" y="3395"/>
                  </a:lnTo>
                  <a:lnTo>
                    <a:pt x="5255" y="3488"/>
                  </a:lnTo>
                  <a:lnTo>
                    <a:pt x="5069" y="3535"/>
                  </a:lnTo>
                  <a:lnTo>
                    <a:pt x="4883" y="3488"/>
                  </a:lnTo>
                  <a:lnTo>
                    <a:pt x="4697" y="3395"/>
                  </a:lnTo>
                  <a:lnTo>
                    <a:pt x="4604" y="3256"/>
                  </a:lnTo>
                  <a:lnTo>
                    <a:pt x="4557" y="3023"/>
                  </a:lnTo>
                  <a:lnTo>
                    <a:pt x="4604" y="2837"/>
                  </a:lnTo>
                  <a:lnTo>
                    <a:pt x="4697" y="2698"/>
                  </a:lnTo>
                  <a:lnTo>
                    <a:pt x="4883" y="2605"/>
                  </a:lnTo>
                  <a:lnTo>
                    <a:pt x="5069" y="2558"/>
                  </a:lnTo>
                  <a:close/>
                  <a:moveTo>
                    <a:pt x="5069" y="4651"/>
                  </a:moveTo>
                  <a:lnTo>
                    <a:pt x="5255" y="4697"/>
                  </a:lnTo>
                  <a:lnTo>
                    <a:pt x="5441" y="4790"/>
                  </a:lnTo>
                  <a:lnTo>
                    <a:pt x="5534" y="4976"/>
                  </a:lnTo>
                  <a:lnTo>
                    <a:pt x="5580" y="5162"/>
                  </a:lnTo>
                  <a:lnTo>
                    <a:pt x="5534" y="5348"/>
                  </a:lnTo>
                  <a:lnTo>
                    <a:pt x="5441" y="5488"/>
                  </a:lnTo>
                  <a:lnTo>
                    <a:pt x="5255" y="5627"/>
                  </a:lnTo>
                  <a:lnTo>
                    <a:pt x="5069" y="5674"/>
                  </a:lnTo>
                  <a:lnTo>
                    <a:pt x="2976" y="5674"/>
                  </a:lnTo>
                  <a:lnTo>
                    <a:pt x="2790" y="5627"/>
                  </a:lnTo>
                  <a:lnTo>
                    <a:pt x="2651" y="5488"/>
                  </a:lnTo>
                  <a:lnTo>
                    <a:pt x="2511" y="5348"/>
                  </a:lnTo>
                  <a:lnTo>
                    <a:pt x="2511" y="5162"/>
                  </a:lnTo>
                  <a:lnTo>
                    <a:pt x="2511" y="4976"/>
                  </a:lnTo>
                  <a:lnTo>
                    <a:pt x="2651" y="4790"/>
                  </a:lnTo>
                  <a:lnTo>
                    <a:pt x="2790" y="4697"/>
                  </a:lnTo>
                  <a:lnTo>
                    <a:pt x="2976" y="4651"/>
                  </a:lnTo>
                  <a:close/>
                  <a:moveTo>
                    <a:pt x="3627" y="1"/>
                  </a:moveTo>
                  <a:lnTo>
                    <a:pt x="3209" y="94"/>
                  </a:lnTo>
                  <a:lnTo>
                    <a:pt x="2837" y="187"/>
                  </a:lnTo>
                  <a:lnTo>
                    <a:pt x="2465" y="326"/>
                  </a:lnTo>
                  <a:lnTo>
                    <a:pt x="2139" y="466"/>
                  </a:lnTo>
                  <a:lnTo>
                    <a:pt x="1767" y="698"/>
                  </a:lnTo>
                  <a:lnTo>
                    <a:pt x="1488" y="931"/>
                  </a:lnTo>
                  <a:lnTo>
                    <a:pt x="1209" y="1163"/>
                  </a:lnTo>
                  <a:lnTo>
                    <a:pt x="930" y="1442"/>
                  </a:lnTo>
                  <a:lnTo>
                    <a:pt x="698" y="1768"/>
                  </a:lnTo>
                  <a:lnTo>
                    <a:pt x="512" y="2093"/>
                  </a:lnTo>
                  <a:lnTo>
                    <a:pt x="326" y="2465"/>
                  </a:lnTo>
                  <a:lnTo>
                    <a:pt x="186" y="2837"/>
                  </a:lnTo>
                  <a:lnTo>
                    <a:pt x="93" y="3209"/>
                  </a:lnTo>
                  <a:lnTo>
                    <a:pt x="47" y="3628"/>
                  </a:lnTo>
                  <a:lnTo>
                    <a:pt x="0" y="4000"/>
                  </a:lnTo>
                  <a:lnTo>
                    <a:pt x="47" y="4418"/>
                  </a:lnTo>
                  <a:lnTo>
                    <a:pt x="93" y="4837"/>
                  </a:lnTo>
                  <a:lnTo>
                    <a:pt x="186" y="5209"/>
                  </a:lnTo>
                  <a:lnTo>
                    <a:pt x="326" y="5581"/>
                  </a:lnTo>
                  <a:lnTo>
                    <a:pt x="512" y="5953"/>
                  </a:lnTo>
                  <a:lnTo>
                    <a:pt x="698" y="6278"/>
                  </a:lnTo>
                  <a:lnTo>
                    <a:pt x="930" y="6557"/>
                  </a:lnTo>
                  <a:lnTo>
                    <a:pt x="1209" y="6836"/>
                  </a:lnTo>
                  <a:lnTo>
                    <a:pt x="1488" y="7115"/>
                  </a:lnTo>
                  <a:lnTo>
                    <a:pt x="1767" y="7348"/>
                  </a:lnTo>
                  <a:lnTo>
                    <a:pt x="2139" y="7534"/>
                  </a:lnTo>
                  <a:lnTo>
                    <a:pt x="2465" y="7720"/>
                  </a:lnTo>
                  <a:lnTo>
                    <a:pt x="2837" y="7859"/>
                  </a:lnTo>
                  <a:lnTo>
                    <a:pt x="3209" y="7952"/>
                  </a:lnTo>
                  <a:lnTo>
                    <a:pt x="3627" y="7999"/>
                  </a:lnTo>
                  <a:lnTo>
                    <a:pt x="4046" y="8045"/>
                  </a:lnTo>
                  <a:lnTo>
                    <a:pt x="4418" y="7999"/>
                  </a:lnTo>
                  <a:lnTo>
                    <a:pt x="4836" y="7952"/>
                  </a:lnTo>
                  <a:lnTo>
                    <a:pt x="5208" y="7859"/>
                  </a:lnTo>
                  <a:lnTo>
                    <a:pt x="5580" y="7720"/>
                  </a:lnTo>
                  <a:lnTo>
                    <a:pt x="5952" y="7534"/>
                  </a:lnTo>
                  <a:lnTo>
                    <a:pt x="6278" y="7348"/>
                  </a:lnTo>
                  <a:lnTo>
                    <a:pt x="6603" y="7115"/>
                  </a:lnTo>
                  <a:lnTo>
                    <a:pt x="6882" y="6836"/>
                  </a:lnTo>
                  <a:lnTo>
                    <a:pt x="7115" y="6557"/>
                  </a:lnTo>
                  <a:lnTo>
                    <a:pt x="7347" y="6278"/>
                  </a:lnTo>
                  <a:lnTo>
                    <a:pt x="7580" y="5953"/>
                  </a:lnTo>
                  <a:lnTo>
                    <a:pt x="7719" y="5581"/>
                  </a:lnTo>
                  <a:lnTo>
                    <a:pt x="7859" y="5209"/>
                  </a:lnTo>
                  <a:lnTo>
                    <a:pt x="7952" y="4837"/>
                  </a:lnTo>
                  <a:lnTo>
                    <a:pt x="8045" y="4418"/>
                  </a:lnTo>
                  <a:lnTo>
                    <a:pt x="8045" y="4000"/>
                  </a:lnTo>
                  <a:lnTo>
                    <a:pt x="8045" y="3628"/>
                  </a:lnTo>
                  <a:lnTo>
                    <a:pt x="7952" y="3209"/>
                  </a:lnTo>
                  <a:lnTo>
                    <a:pt x="7859" y="2837"/>
                  </a:lnTo>
                  <a:lnTo>
                    <a:pt x="7719" y="2465"/>
                  </a:lnTo>
                  <a:lnTo>
                    <a:pt x="7580" y="2093"/>
                  </a:lnTo>
                  <a:lnTo>
                    <a:pt x="7347" y="1768"/>
                  </a:lnTo>
                  <a:lnTo>
                    <a:pt x="7115" y="1442"/>
                  </a:lnTo>
                  <a:lnTo>
                    <a:pt x="6882" y="1163"/>
                  </a:lnTo>
                  <a:lnTo>
                    <a:pt x="6603" y="931"/>
                  </a:lnTo>
                  <a:lnTo>
                    <a:pt x="6278" y="698"/>
                  </a:lnTo>
                  <a:lnTo>
                    <a:pt x="5952" y="466"/>
                  </a:lnTo>
                  <a:lnTo>
                    <a:pt x="5580" y="326"/>
                  </a:lnTo>
                  <a:lnTo>
                    <a:pt x="5208" y="187"/>
                  </a:lnTo>
                  <a:lnTo>
                    <a:pt x="4836" y="94"/>
                  </a:lnTo>
                  <a:lnTo>
                    <a:pt x="4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7"/>
            <p:cNvSpPr/>
            <p:nvPr/>
          </p:nvSpPr>
          <p:spPr>
            <a:xfrm>
              <a:off x="6435575" y="1962325"/>
              <a:ext cx="201125" cy="201150"/>
            </a:xfrm>
            <a:custGeom>
              <a:avLst/>
              <a:gdLst/>
              <a:ahLst/>
              <a:cxnLst/>
              <a:rect l="l" t="t" r="r" b="b"/>
              <a:pathLst>
                <a:path w="8045" h="8046" fill="none" extrusionOk="0">
                  <a:moveTo>
                    <a:pt x="4046" y="8045"/>
                  </a:moveTo>
                  <a:lnTo>
                    <a:pt x="4046" y="8045"/>
                  </a:lnTo>
                  <a:lnTo>
                    <a:pt x="4418" y="7999"/>
                  </a:lnTo>
                  <a:lnTo>
                    <a:pt x="4836" y="7952"/>
                  </a:lnTo>
                  <a:lnTo>
                    <a:pt x="5208" y="7859"/>
                  </a:lnTo>
                  <a:lnTo>
                    <a:pt x="5580" y="7720"/>
                  </a:lnTo>
                  <a:lnTo>
                    <a:pt x="5952" y="7534"/>
                  </a:lnTo>
                  <a:lnTo>
                    <a:pt x="6278" y="7348"/>
                  </a:lnTo>
                  <a:lnTo>
                    <a:pt x="6603" y="7115"/>
                  </a:lnTo>
                  <a:lnTo>
                    <a:pt x="6882" y="6836"/>
                  </a:lnTo>
                  <a:lnTo>
                    <a:pt x="7115" y="6557"/>
                  </a:lnTo>
                  <a:lnTo>
                    <a:pt x="7347" y="6278"/>
                  </a:lnTo>
                  <a:lnTo>
                    <a:pt x="7580" y="5953"/>
                  </a:lnTo>
                  <a:lnTo>
                    <a:pt x="7719" y="5581"/>
                  </a:lnTo>
                  <a:lnTo>
                    <a:pt x="7859" y="5209"/>
                  </a:lnTo>
                  <a:lnTo>
                    <a:pt x="7952" y="4837"/>
                  </a:lnTo>
                  <a:lnTo>
                    <a:pt x="8045" y="4418"/>
                  </a:lnTo>
                  <a:lnTo>
                    <a:pt x="8045" y="4000"/>
                  </a:lnTo>
                  <a:lnTo>
                    <a:pt x="8045" y="4000"/>
                  </a:lnTo>
                  <a:lnTo>
                    <a:pt x="8045" y="3628"/>
                  </a:lnTo>
                  <a:lnTo>
                    <a:pt x="7952" y="3209"/>
                  </a:lnTo>
                  <a:lnTo>
                    <a:pt x="7859" y="2837"/>
                  </a:lnTo>
                  <a:lnTo>
                    <a:pt x="7719" y="2465"/>
                  </a:lnTo>
                  <a:lnTo>
                    <a:pt x="7580" y="2093"/>
                  </a:lnTo>
                  <a:lnTo>
                    <a:pt x="7347" y="1768"/>
                  </a:lnTo>
                  <a:lnTo>
                    <a:pt x="7115" y="1442"/>
                  </a:lnTo>
                  <a:lnTo>
                    <a:pt x="6882" y="1163"/>
                  </a:lnTo>
                  <a:lnTo>
                    <a:pt x="6603" y="931"/>
                  </a:lnTo>
                  <a:lnTo>
                    <a:pt x="6278" y="698"/>
                  </a:lnTo>
                  <a:lnTo>
                    <a:pt x="5952" y="466"/>
                  </a:lnTo>
                  <a:lnTo>
                    <a:pt x="5580" y="326"/>
                  </a:lnTo>
                  <a:lnTo>
                    <a:pt x="5208" y="187"/>
                  </a:lnTo>
                  <a:lnTo>
                    <a:pt x="4836" y="94"/>
                  </a:lnTo>
                  <a:lnTo>
                    <a:pt x="4418" y="1"/>
                  </a:lnTo>
                  <a:lnTo>
                    <a:pt x="4046" y="1"/>
                  </a:lnTo>
                  <a:lnTo>
                    <a:pt x="4046" y="1"/>
                  </a:lnTo>
                  <a:lnTo>
                    <a:pt x="3627" y="1"/>
                  </a:lnTo>
                  <a:lnTo>
                    <a:pt x="3209" y="94"/>
                  </a:lnTo>
                  <a:lnTo>
                    <a:pt x="2837" y="187"/>
                  </a:lnTo>
                  <a:lnTo>
                    <a:pt x="2465" y="326"/>
                  </a:lnTo>
                  <a:lnTo>
                    <a:pt x="2139" y="466"/>
                  </a:lnTo>
                  <a:lnTo>
                    <a:pt x="1767" y="698"/>
                  </a:lnTo>
                  <a:lnTo>
                    <a:pt x="1488" y="931"/>
                  </a:lnTo>
                  <a:lnTo>
                    <a:pt x="1209" y="1163"/>
                  </a:lnTo>
                  <a:lnTo>
                    <a:pt x="930" y="1442"/>
                  </a:lnTo>
                  <a:lnTo>
                    <a:pt x="698" y="1768"/>
                  </a:lnTo>
                  <a:lnTo>
                    <a:pt x="512" y="2093"/>
                  </a:lnTo>
                  <a:lnTo>
                    <a:pt x="326" y="2465"/>
                  </a:lnTo>
                  <a:lnTo>
                    <a:pt x="186" y="2837"/>
                  </a:lnTo>
                  <a:lnTo>
                    <a:pt x="93" y="3209"/>
                  </a:lnTo>
                  <a:lnTo>
                    <a:pt x="47" y="3628"/>
                  </a:lnTo>
                  <a:lnTo>
                    <a:pt x="0" y="4000"/>
                  </a:lnTo>
                  <a:lnTo>
                    <a:pt x="0" y="4000"/>
                  </a:lnTo>
                  <a:lnTo>
                    <a:pt x="47" y="4418"/>
                  </a:lnTo>
                  <a:lnTo>
                    <a:pt x="93" y="4837"/>
                  </a:lnTo>
                  <a:lnTo>
                    <a:pt x="186" y="5209"/>
                  </a:lnTo>
                  <a:lnTo>
                    <a:pt x="326" y="5581"/>
                  </a:lnTo>
                  <a:lnTo>
                    <a:pt x="512" y="5953"/>
                  </a:lnTo>
                  <a:lnTo>
                    <a:pt x="698" y="6278"/>
                  </a:lnTo>
                  <a:lnTo>
                    <a:pt x="930" y="6557"/>
                  </a:lnTo>
                  <a:lnTo>
                    <a:pt x="1209" y="6836"/>
                  </a:lnTo>
                  <a:lnTo>
                    <a:pt x="1488" y="7115"/>
                  </a:lnTo>
                  <a:lnTo>
                    <a:pt x="1767" y="7348"/>
                  </a:lnTo>
                  <a:lnTo>
                    <a:pt x="2139" y="7534"/>
                  </a:lnTo>
                  <a:lnTo>
                    <a:pt x="2465" y="7720"/>
                  </a:lnTo>
                  <a:lnTo>
                    <a:pt x="2837" y="7859"/>
                  </a:lnTo>
                  <a:lnTo>
                    <a:pt x="3209" y="7952"/>
                  </a:lnTo>
                  <a:lnTo>
                    <a:pt x="3627" y="7999"/>
                  </a:lnTo>
                  <a:lnTo>
                    <a:pt x="4046" y="8045"/>
                  </a:lnTo>
                  <a:lnTo>
                    <a:pt x="4046" y="8045"/>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7"/>
            <p:cNvSpPr/>
            <p:nvPr/>
          </p:nvSpPr>
          <p:spPr>
            <a:xfrm>
              <a:off x="6549500" y="2026275"/>
              <a:ext cx="24425" cy="24425"/>
            </a:xfrm>
            <a:custGeom>
              <a:avLst/>
              <a:gdLst/>
              <a:ahLst/>
              <a:cxnLst/>
              <a:rect l="l" t="t" r="r" b="b"/>
              <a:pathLst>
                <a:path w="977" h="977" fill="none" extrusionOk="0">
                  <a:moveTo>
                    <a:pt x="512" y="0"/>
                  </a:moveTo>
                  <a:lnTo>
                    <a:pt x="512" y="0"/>
                  </a:lnTo>
                  <a:lnTo>
                    <a:pt x="698" y="47"/>
                  </a:lnTo>
                  <a:lnTo>
                    <a:pt x="837" y="140"/>
                  </a:lnTo>
                  <a:lnTo>
                    <a:pt x="977" y="279"/>
                  </a:lnTo>
                  <a:lnTo>
                    <a:pt x="977" y="465"/>
                  </a:lnTo>
                  <a:lnTo>
                    <a:pt x="977" y="465"/>
                  </a:lnTo>
                  <a:lnTo>
                    <a:pt x="977" y="698"/>
                  </a:lnTo>
                  <a:lnTo>
                    <a:pt x="837" y="837"/>
                  </a:lnTo>
                  <a:lnTo>
                    <a:pt x="698" y="930"/>
                  </a:lnTo>
                  <a:lnTo>
                    <a:pt x="512" y="977"/>
                  </a:lnTo>
                  <a:lnTo>
                    <a:pt x="512" y="977"/>
                  </a:lnTo>
                  <a:lnTo>
                    <a:pt x="326" y="930"/>
                  </a:lnTo>
                  <a:lnTo>
                    <a:pt x="140" y="837"/>
                  </a:lnTo>
                  <a:lnTo>
                    <a:pt x="47" y="698"/>
                  </a:lnTo>
                  <a:lnTo>
                    <a:pt x="0" y="465"/>
                  </a:lnTo>
                  <a:lnTo>
                    <a:pt x="0" y="465"/>
                  </a:lnTo>
                  <a:lnTo>
                    <a:pt x="47" y="279"/>
                  </a:lnTo>
                  <a:lnTo>
                    <a:pt x="140" y="140"/>
                  </a:lnTo>
                  <a:lnTo>
                    <a:pt x="326" y="47"/>
                  </a:lnTo>
                  <a:lnTo>
                    <a:pt x="512" y="0"/>
                  </a:lnTo>
                  <a:lnTo>
                    <a:pt x="512"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7"/>
            <p:cNvSpPr/>
            <p:nvPr/>
          </p:nvSpPr>
          <p:spPr>
            <a:xfrm>
              <a:off x="6498350" y="2026275"/>
              <a:ext cx="24425" cy="24425"/>
            </a:xfrm>
            <a:custGeom>
              <a:avLst/>
              <a:gdLst/>
              <a:ahLst/>
              <a:cxnLst/>
              <a:rect l="l" t="t" r="r" b="b"/>
              <a:pathLst>
                <a:path w="977" h="977" fill="none" extrusionOk="0">
                  <a:moveTo>
                    <a:pt x="512" y="0"/>
                  </a:moveTo>
                  <a:lnTo>
                    <a:pt x="512" y="0"/>
                  </a:lnTo>
                  <a:lnTo>
                    <a:pt x="698" y="47"/>
                  </a:lnTo>
                  <a:lnTo>
                    <a:pt x="837" y="140"/>
                  </a:lnTo>
                  <a:lnTo>
                    <a:pt x="930" y="279"/>
                  </a:lnTo>
                  <a:lnTo>
                    <a:pt x="977" y="465"/>
                  </a:lnTo>
                  <a:lnTo>
                    <a:pt x="977" y="465"/>
                  </a:lnTo>
                  <a:lnTo>
                    <a:pt x="930" y="698"/>
                  </a:lnTo>
                  <a:lnTo>
                    <a:pt x="837" y="837"/>
                  </a:lnTo>
                  <a:lnTo>
                    <a:pt x="698" y="930"/>
                  </a:lnTo>
                  <a:lnTo>
                    <a:pt x="512" y="977"/>
                  </a:lnTo>
                  <a:lnTo>
                    <a:pt x="512" y="977"/>
                  </a:lnTo>
                  <a:lnTo>
                    <a:pt x="279" y="930"/>
                  </a:lnTo>
                  <a:lnTo>
                    <a:pt x="140" y="837"/>
                  </a:lnTo>
                  <a:lnTo>
                    <a:pt x="47" y="698"/>
                  </a:lnTo>
                  <a:lnTo>
                    <a:pt x="0" y="465"/>
                  </a:lnTo>
                  <a:lnTo>
                    <a:pt x="0" y="465"/>
                  </a:lnTo>
                  <a:lnTo>
                    <a:pt x="47" y="279"/>
                  </a:lnTo>
                  <a:lnTo>
                    <a:pt x="140" y="140"/>
                  </a:lnTo>
                  <a:lnTo>
                    <a:pt x="279" y="47"/>
                  </a:lnTo>
                  <a:lnTo>
                    <a:pt x="512" y="0"/>
                  </a:lnTo>
                  <a:lnTo>
                    <a:pt x="512"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7"/>
            <p:cNvSpPr/>
            <p:nvPr/>
          </p:nvSpPr>
          <p:spPr>
            <a:xfrm>
              <a:off x="6498350" y="2078575"/>
              <a:ext cx="76750" cy="25600"/>
            </a:xfrm>
            <a:custGeom>
              <a:avLst/>
              <a:gdLst/>
              <a:ahLst/>
              <a:cxnLst/>
              <a:rect l="l" t="t" r="r" b="b"/>
              <a:pathLst>
                <a:path w="3070" h="1024" fill="none" extrusionOk="0">
                  <a:moveTo>
                    <a:pt x="465" y="1"/>
                  </a:moveTo>
                  <a:lnTo>
                    <a:pt x="2558" y="1"/>
                  </a:lnTo>
                  <a:lnTo>
                    <a:pt x="2558" y="1"/>
                  </a:lnTo>
                  <a:lnTo>
                    <a:pt x="2744" y="47"/>
                  </a:lnTo>
                  <a:lnTo>
                    <a:pt x="2930" y="140"/>
                  </a:lnTo>
                  <a:lnTo>
                    <a:pt x="3023" y="326"/>
                  </a:lnTo>
                  <a:lnTo>
                    <a:pt x="3069" y="512"/>
                  </a:lnTo>
                  <a:lnTo>
                    <a:pt x="3069" y="512"/>
                  </a:lnTo>
                  <a:lnTo>
                    <a:pt x="3023" y="698"/>
                  </a:lnTo>
                  <a:lnTo>
                    <a:pt x="2930" y="838"/>
                  </a:lnTo>
                  <a:lnTo>
                    <a:pt x="2744" y="977"/>
                  </a:lnTo>
                  <a:lnTo>
                    <a:pt x="2558" y="1024"/>
                  </a:lnTo>
                  <a:lnTo>
                    <a:pt x="465" y="1024"/>
                  </a:lnTo>
                  <a:lnTo>
                    <a:pt x="465" y="1024"/>
                  </a:lnTo>
                  <a:lnTo>
                    <a:pt x="279" y="977"/>
                  </a:lnTo>
                  <a:lnTo>
                    <a:pt x="140" y="838"/>
                  </a:lnTo>
                  <a:lnTo>
                    <a:pt x="0" y="698"/>
                  </a:lnTo>
                  <a:lnTo>
                    <a:pt x="0" y="512"/>
                  </a:lnTo>
                  <a:lnTo>
                    <a:pt x="0" y="512"/>
                  </a:lnTo>
                  <a:lnTo>
                    <a:pt x="0" y="326"/>
                  </a:lnTo>
                  <a:lnTo>
                    <a:pt x="140" y="140"/>
                  </a:lnTo>
                  <a:lnTo>
                    <a:pt x="279" y="47"/>
                  </a:lnTo>
                  <a:lnTo>
                    <a:pt x="465" y="1"/>
                  </a:lnTo>
                  <a:lnTo>
                    <a:pt x="465"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7"/>
            <p:cNvSpPr/>
            <p:nvPr/>
          </p:nvSpPr>
          <p:spPr>
            <a:xfrm>
              <a:off x="6509975" y="2078575"/>
              <a:ext cx="25" cy="25"/>
            </a:xfrm>
            <a:custGeom>
              <a:avLst/>
              <a:gdLst/>
              <a:ahLst/>
              <a:cxnLst/>
              <a:rect l="l" t="t" r="r" b="b"/>
              <a:pathLst>
                <a:path w="1" h="1" fill="none" extrusionOk="0">
                  <a:moveTo>
                    <a:pt x="0" y="1"/>
                  </a:move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7"/>
            <p:cNvSpPr/>
            <p:nvPr/>
          </p:nvSpPr>
          <p:spPr>
            <a:xfrm>
              <a:off x="6435575" y="2184375"/>
              <a:ext cx="201125" cy="201150"/>
            </a:xfrm>
            <a:custGeom>
              <a:avLst/>
              <a:gdLst/>
              <a:ahLst/>
              <a:cxnLst/>
              <a:rect l="l" t="t" r="r" b="b"/>
              <a:pathLst>
                <a:path w="8045" h="8046" extrusionOk="0">
                  <a:moveTo>
                    <a:pt x="2744" y="2325"/>
                  </a:moveTo>
                  <a:lnTo>
                    <a:pt x="2883" y="2418"/>
                  </a:lnTo>
                  <a:lnTo>
                    <a:pt x="3395" y="2744"/>
                  </a:lnTo>
                  <a:lnTo>
                    <a:pt x="3534" y="2883"/>
                  </a:lnTo>
                  <a:lnTo>
                    <a:pt x="3627" y="3069"/>
                  </a:lnTo>
                  <a:lnTo>
                    <a:pt x="3627" y="3255"/>
                  </a:lnTo>
                  <a:lnTo>
                    <a:pt x="3534" y="3441"/>
                  </a:lnTo>
                  <a:lnTo>
                    <a:pt x="3441" y="3534"/>
                  </a:lnTo>
                  <a:lnTo>
                    <a:pt x="3348" y="3581"/>
                  </a:lnTo>
                  <a:lnTo>
                    <a:pt x="3255" y="3627"/>
                  </a:lnTo>
                  <a:lnTo>
                    <a:pt x="2976" y="3627"/>
                  </a:lnTo>
                  <a:lnTo>
                    <a:pt x="2837" y="3581"/>
                  </a:lnTo>
                  <a:lnTo>
                    <a:pt x="2372" y="3209"/>
                  </a:lnTo>
                  <a:lnTo>
                    <a:pt x="2232" y="3069"/>
                  </a:lnTo>
                  <a:lnTo>
                    <a:pt x="2139" y="2930"/>
                  </a:lnTo>
                  <a:lnTo>
                    <a:pt x="2139" y="2744"/>
                  </a:lnTo>
                  <a:lnTo>
                    <a:pt x="2232" y="2558"/>
                  </a:lnTo>
                  <a:lnTo>
                    <a:pt x="2372" y="2418"/>
                  </a:lnTo>
                  <a:lnTo>
                    <a:pt x="2558" y="2325"/>
                  </a:lnTo>
                  <a:close/>
                  <a:moveTo>
                    <a:pt x="5534" y="2325"/>
                  </a:moveTo>
                  <a:lnTo>
                    <a:pt x="5720" y="2418"/>
                  </a:lnTo>
                  <a:lnTo>
                    <a:pt x="5859" y="2558"/>
                  </a:lnTo>
                  <a:lnTo>
                    <a:pt x="5906" y="2744"/>
                  </a:lnTo>
                  <a:lnTo>
                    <a:pt x="5906" y="2930"/>
                  </a:lnTo>
                  <a:lnTo>
                    <a:pt x="5859" y="3069"/>
                  </a:lnTo>
                  <a:lnTo>
                    <a:pt x="5720" y="3209"/>
                  </a:lnTo>
                  <a:lnTo>
                    <a:pt x="5208" y="3581"/>
                  </a:lnTo>
                  <a:lnTo>
                    <a:pt x="5069" y="3627"/>
                  </a:lnTo>
                  <a:lnTo>
                    <a:pt x="4836" y="3627"/>
                  </a:lnTo>
                  <a:lnTo>
                    <a:pt x="4697" y="3581"/>
                  </a:lnTo>
                  <a:lnTo>
                    <a:pt x="4604" y="3534"/>
                  </a:lnTo>
                  <a:lnTo>
                    <a:pt x="4511" y="3441"/>
                  </a:lnTo>
                  <a:lnTo>
                    <a:pt x="4464" y="3255"/>
                  </a:lnTo>
                  <a:lnTo>
                    <a:pt x="4464" y="3069"/>
                  </a:lnTo>
                  <a:lnTo>
                    <a:pt x="4511" y="2883"/>
                  </a:lnTo>
                  <a:lnTo>
                    <a:pt x="4650" y="2744"/>
                  </a:lnTo>
                  <a:lnTo>
                    <a:pt x="5162" y="2418"/>
                  </a:lnTo>
                  <a:lnTo>
                    <a:pt x="5348" y="2325"/>
                  </a:lnTo>
                  <a:close/>
                  <a:moveTo>
                    <a:pt x="5208" y="4464"/>
                  </a:moveTo>
                  <a:lnTo>
                    <a:pt x="5394" y="4511"/>
                  </a:lnTo>
                  <a:lnTo>
                    <a:pt x="5534" y="4650"/>
                  </a:lnTo>
                  <a:lnTo>
                    <a:pt x="5627" y="4836"/>
                  </a:lnTo>
                  <a:lnTo>
                    <a:pt x="5627" y="5022"/>
                  </a:lnTo>
                  <a:lnTo>
                    <a:pt x="5534" y="5208"/>
                  </a:lnTo>
                  <a:lnTo>
                    <a:pt x="5255" y="5534"/>
                  </a:lnTo>
                  <a:lnTo>
                    <a:pt x="4883" y="5813"/>
                  </a:lnTo>
                  <a:lnTo>
                    <a:pt x="4464" y="5953"/>
                  </a:lnTo>
                  <a:lnTo>
                    <a:pt x="4046" y="5999"/>
                  </a:lnTo>
                  <a:lnTo>
                    <a:pt x="3813" y="5999"/>
                  </a:lnTo>
                  <a:lnTo>
                    <a:pt x="3581" y="5953"/>
                  </a:lnTo>
                  <a:lnTo>
                    <a:pt x="3162" y="5813"/>
                  </a:lnTo>
                  <a:lnTo>
                    <a:pt x="2790" y="5534"/>
                  </a:lnTo>
                  <a:lnTo>
                    <a:pt x="2651" y="5394"/>
                  </a:lnTo>
                  <a:lnTo>
                    <a:pt x="2511" y="5208"/>
                  </a:lnTo>
                  <a:lnTo>
                    <a:pt x="2465" y="5022"/>
                  </a:lnTo>
                  <a:lnTo>
                    <a:pt x="2465" y="4836"/>
                  </a:lnTo>
                  <a:lnTo>
                    <a:pt x="2511" y="4650"/>
                  </a:lnTo>
                  <a:lnTo>
                    <a:pt x="2651" y="4511"/>
                  </a:lnTo>
                  <a:lnTo>
                    <a:pt x="2837" y="4464"/>
                  </a:lnTo>
                  <a:lnTo>
                    <a:pt x="3023" y="4464"/>
                  </a:lnTo>
                  <a:lnTo>
                    <a:pt x="3209" y="4511"/>
                  </a:lnTo>
                  <a:lnTo>
                    <a:pt x="3348" y="4650"/>
                  </a:lnTo>
                  <a:lnTo>
                    <a:pt x="3488" y="4790"/>
                  </a:lnTo>
                  <a:lnTo>
                    <a:pt x="3627" y="4929"/>
                  </a:lnTo>
                  <a:lnTo>
                    <a:pt x="3813" y="4976"/>
                  </a:lnTo>
                  <a:lnTo>
                    <a:pt x="4046" y="5022"/>
                  </a:lnTo>
                  <a:lnTo>
                    <a:pt x="4232" y="4976"/>
                  </a:lnTo>
                  <a:lnTo>
                    <a:pt x="4418" y="4929"/>
                  </a:lnTo>
                  <a:lnTo>
                    <a:pt x="4557" y="4790"/>
                  </a:lnTo>
                  <a:lnTo>
                    <a:pt x="4697" y="4650"/>
                  </a:lnTo>
                  <a:lnTo>
                    <a:pt x="4836" y="4511"/>
                  </a:lnTo>
                  <a:lnTo>
                    <a:pt x="5022" y="4464"/>
                  </a:lnTo>
                  <a:close/>
                  <a:moveTo>
                    <a:pt x="4046" y="0"/>
                  </a:moveTo>
                  <a:lnTo>
                    <a:pt x="3627" y="47"/>
                  </a:lnTo>
                  <a:lnTo>
                    <a:pt x="3209" y="93"/>
                  </a:lnTo>
                  <a:lnTo>
                    <a:pt x="2837" y="186"/>
                  </a:lnTo>
                  <a:lnTo>
                    <a:pt x="2465" y="326"/>
                  </a:lnTo>
                  <a:lnTo>
                    <a:pt x="2139" y="512"/>
                  </a:lnTo>
                  <a:lnTo>
                    <a:pt x="1767" y="698"/>
                  </a:lnTo>
                  <a:lnTo>
                    <a:pt x="1488" y="930"/>
                  </a:lnTo>
                  <a:lnTo>
                    <a:pt x="1209" y="1209"/>
                  </a:lnTo>
                  <a:lnTo>
                    <a:pt x="930" y="1488"/>
                  </a:lnTo>
                  <a:lnTo>
                    <a:pt x="698" y="1767"/>
                  </a:lnTo>
                  <a:lnTo>
                    <a:pt x="512" y="2093"/>
                  </a:lnTo>
                  <a:lnTo>
                    <a:pt x="326" y="2465"/>
                  </a:lnTo>
                  <a:lnTo>
                    <a:pt x="186" y="2837"/>
                  </a:lnTo>
                  <a:lnTo>
                    <a:pt x="93" y="3209"/>
                  </a:lnTo>
                  <a:lnTo>
                    <a:pt x="47" y="3627"/>
                  </a:lnTo>
                  <a:lnTo>
                    <a:pt x="0" y="4046"/>
                  </a:lnTo>
                  <a:lnTo>
                    <a:pt x="47" y="4418"/>
                  </a:lnTo>
                  <a:lnTo>
                    <a:pt x="93" y="4836"/>
                  </a:lnTo>
                  <a:lnTo>
                    <a:pt x="186" y="5208"/>
                  </a:lnTo>
                  <a:lnTo>
                    <a:pt x="326" y="5581"/>
                  </a:lnTo>
                  <a:lnTo>
                    <a:pt x="512" y="5953"/>
                  </a:lnTo>
                  <a:lnTo>
                    <a:pt x="698" y="6278"/>
                  </a:lnTo>
                  <a:lnTo>
                    <a:pt x="930" y="6604"/>
                  </a:lnTo>
                  <a:lnTo>
                    <a:pt x="1209" y="6883"/>
                  </a:lnTo>
                  <a:lnTo>
                    <a:pt x="1488" y="7115"/>
                  </a:lnTo>
                  <a:lnTo>
                    <a:pt x="1767" y="7348"/>
                  </a:lnTo>
                  <a:lnTo>
                    <a:pt x="2139" y="7580"/>
                  </a:lnTo>
                  <a:lnTo>
                    <a:pt x="2465" y="7720"/>
                  </a:lnTo>
                  <a:lnTo>
                    <a:pt x="2837" y="7859"/>
                  </a:lnTo>
                  <a:lnTo>
                    <a:pt x="3209" y="7952"/>
                  </a:lnTo>
                  <a:lnTo>
                    <a:pt x="3627" y="8045"/>
                  </a:lnTo>
                  <a:lnTo>
                    <a:pt x="4418" y="8045"/>
                  </a:lnTo>
                  <a:lnTo>
                    <a:pt x="4836" y="7952"/>
                  </a:lnTo>
                  <a:lnTo>
                    <a:pt x="5208" y="7859"/>
                  </a:lnTo>
                  <a:lnTo>
                    <a:pt x="5580" y="7720"/>
                  </a:lnTo>
                  <a:lnTo>
                    <a:pt x="5952" y="7580"/>
                  </a:lnTo>
                  <a:lnTo>
                    <a:pt x="6278" y="7348"/>
                  </a:lnTo>
                  <a:lnTo>
                    <a:pt x="6603" y="7115"/>
                  </a:lnTo>
                  <a:lnTo>
                    <a:pt x="6882" y="6883"/>
                  </a:lnTo>
                  <a:lnTo>
                    <a:pt x="7115" y="6604"/>
                  </a:lnTo>
                  <a:lnTo>
                    <a:pt x="7347" y="6278"/>
                  </a:lnTo>
                  <a:lnTo>
                    <a:pt x="7580" y="5953"/>
                  </a:lnTo>
                  <a:lnTo>
                    <a:pt x="7719" y="5581"/>
                  </a:lnTo>
                  <a:lnTo>
                    <a:pt x="7859" y="5208"/>
                  </a:lnTo>
                  <a:lnTo>
                    <a:pt x="7952" y="4836"/>
                  </a:lnTo>
                  <a:lnTo>
                    <a:pt x="8045" y="4418"/>
                  </a:lnTo>
                  <a:lnTo>
                    <a:pt x="8045" y="4046"/>
                  </a:lnTo>
                  <a:lnTo>
                    <a:pt x="8045" y="3627"/>
                  </a:lnTo>
                  <a:lnTo>
                    <a:pt x="7952" y="3209"/>
                  </a:lnTo>
                  <a:lnTo>
                    <a:pt x="7859" y="2837"/>
                  </a:lnTo>
                  <a:lnTo>
                    <a:pt x="7719" y="2465"/>
                  </a:lnTo>
                  <a:lnTo>
                    <a:pt x="7580" y="2093"/>
                  </a:lnTo>
                  <a:lnTo>
                    <a:pt x="7347" y="1767"/>
                  </a:lnTo>
                  <a:lnTo>
                    <a:pt x="7115" y="1488"/>
                  </a:lnTo>
                  <a:lnTo>
                    <a:pt x="6882" y="1209"/>
                  </a:lnTo>
                  <a:lnTo>
                    <a:pt x="6603" y="930"/>
                  </a:lnTo>
                  <a:lnTo>
                    <a:pt x="6278" y="698"/>
                  </a:lnTo>
                  <a:lnTo>
                    <a:pt x="5952" y="512"/>
                  </a:lnTo>
                  <a:lnTo>
                    <a:pt x="5580" y="326"/>
                  </a:lnTo>
                  <a:lnTo>
                    <a:pt x="5208" y="186"/>
                  </a:lnTo>
                  <a:lnTo>
                    <a:pt x="4836" y="93"/>
                  </a:lnTo>
                  <a:lnTo>
                    <a:pt x="4418" y="47"/>
                  </a:lnTo>
                  <a:lnTo>
                    <a:pt x="40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7"/>
            <p:cNvSpPr/>
            <p:nvPr/>
          </p:nvSpPr>
          <p:spPr>
            <a:xfrm>
              <a:off x="6435575" y="2184375"/>
              <a:ext cx="201125" cy="201150"/>
            </a:xfrm>
            <a:custGeom>
              <a:avLst/>
              <a:gdLst/>
              <a:ahLst/>
              <a:cxnLst/>
              <a:rect l="l" t="t" r="r" b="b"/>
              <a:pathLst>
                <a:path w="8045" h="8046" fill="none" extrusionOk="0">
                  <a:moveTo>
                    <a:pt x="4046" y="0"/>
                  </a:moveTo>
                  <a:lnTo>
                    <a:pt x="4046" y="0"/>
                  </a:lnTo>
                  <a:lnTo>
                    <a:pt x="3627" y="47"/>
                  </a:lnTo>
                  <a:lnTo>
                    <a:pt x="3209" y="93"/>
                  </a:lnTo>
                  <a:lnTo>
                    <a:pt x="2837" y="186"/>
                  </a:lnTo>
                  <a:lnTo>
                    <a:pt x="2465" y="326"/>
                  </a:lnTo>
                  <a:lnTo>
                    <a:pt x="2139" y="512"/>
                  </a:lnTo>
                  <a:lnTo>
                    <a:pt x="1767" y="698"/>
                  </a:lnTo>
                  <a:lnTo>
                    <a:pt x="1488" y="930"/>
                  </a:lnTo>
                  <a:lnTo>
                    <a:pt x="1209" y="1209"/>
                  </a:lnTo>
                  <a:lnTo>
                    <a:pt x="930" y="1488"/>
                  </a:lnTo>
                  <a:lnTo>
                    <a:pt x="698" y="1767"/>
                  </a:lnTo>
                  <a:lnTo>
                    <a:pt x="512" y="2093"/>
                  </a:lnTo>
                  <a:lnTo>
                    <a:pt x="326" y="2465"/>
                  </a:lnTo>
                  <a:lnTo>
                    <a:pt x="186" y="2837"/>
                  </a:lnTo>
                  <a:lnTo>
                    <a:pt x="93" y="3209"/>
                  </a:lnTo>
                  <a:lnTo>
                    <a:pt x="47" y="3627"/>
                  </a:lnTo>
                  <a:lnTo>
                    <a:pt x="0" y="4046"/>
                  </a:lnTo>
                  <a:lnTo>
                    <a:pt x="0" y="4046"/>
                  </a:lnTo>
                  <a:lnTo>
                    <a:pt x="47" y="4418"/>
                  </a:lnTo>
                  <a:lnTo>
                    <a:pt x="93" y="4836"/>
                  </a:lnTo>
                  <a:lnTo>
                    <a:pt x="186" y="5208"/>
                  </a:lnTo>
                  <a:lnTo>
                    <a:pt x="326" y="5581"/>
                  </a:lnTo>
                  <a:lnTo>
                    <a:pt x="512" y="5953"/>
                  </a:lnTo>
                  <a:lnTo>
                    <a:pt x="698" y="6278"/>
                  </a:lnTo>
                  <a:lnTo>
                    <a:pt x="930" y="6604"/>
                  </a:lnTo>
                  <a:lnTo>
                    <a:pt x="1209" y="6883"/>
                  </a:lnTo>
                  <a:lnTo>
                    <a:pt x="1488" y="7115"/>
                  </a:lnTo>
                  <a:lnTo>
                    <a:pt x="1767" y="7348"/>
                  </a:lnTo>
                  <a:lnTo>
                    <a:pt x="2139" y="7580"/>
                  </a:lnTo>
                  <a:lnTo>
                    <a:pt x="2465" y="7720"/>
                  </a:lnTo>
                  <a:lnTo>
                    <a:pt x="2837" y="7859"/>
                  </a:lnTo>
                  <a:lnTo>
                    <a:pt x="3209" y="7952"/>
                  </a:lnTo>
                  <a:lnTo>
                    <a:pt x="3627" y="8045"/>
                  </a:lnTo>
                  <a:lnTo>
                    <a:pt x="4046" y="8045"/>
                  </a:lnTo>
                  <a:lnTo>
                    <a:pt x="4046" y="8045"/>
                  </a:lnTo>
                  <a:lnTo>
                    <a:pt x="4418" y="8045"/>
                  </a:lnTo>
                  <a:lnTo>
                    <a:pt x="4836" y="7952"/>
                  </a:lnTo>
                  <a:lnTo>
                    <a:pt x="5208" y="7859"/>
                  </a:lnTo>
                  <a:lnTo>
                    <a:pt x="5580" y="7720"/>
                  </a:lnTo>
                  <a:lnTo>
                    <a:pt x="5952" y="7580"/>
                  </a:lnTo>
                  <a:lnTo>
                    <a:pt x="6278" y="7348"/>
                  </a:lnTo>
                  <a:lnTo>
                    <a:pt x="6603" y="7115"/>
                  </a:lnTo>
                  <a:lnTo>
                    <a:pt x="6882" y="6883"/>
                  </a:lnTo>
                  <a:lnTo>
                    <a:pt x="7115" y="6604"/>
                  </a:lnTo>
                  <a:lnTo>
                    <a:pt x="7347" y="6278"/>
                  </a:lnTo>
                  <a:lnTo>
                    <a:pt x="7580" y="5953"/>
                  </a:lnTo>
                  <a:lnTo>
                    <a:pt x="7719" y="5581"/>
                  </a:lnTo>
                  <a:lnTo>
                    <a:pt x="7859" y="5208"/>
                  </a:lnTo>
                  <a:lnTo>
                    <a:pt x="7952" y="4836"/>
                  </a:lnTo>
                  <a:lnTo>
                    <a:pt x="8045" y="4418"/>
                  </a:lnTo>
                  <a:lnTo>
                    <a:pt x="8045" y="4046"/>
                  </a:lnTo>
                  <a:lnTo>
                    <a:pt x="8045" y="4046"/>
                  </a:lnTo>
                  <a:lnTo>
                    <a:pt x="8045" y="3627"/>
                  </a:lnTo>
                  <a:lnTo>
                    <a:pt x="7952" y="3209"/>
                  </a:lnTo>
                  <a:lnTo>
                    <a:pt x="7859" y="2837"/>
                  </a:lnTo>
                  <a:lnTo>
                    <a:pt x="7719" y="2465"/>
                  </a:lnTo>
                  <a:lnTo>
                    <a:pt x="7580" y="2093"/>
                  </a:lnTo>
                  <a:lnTo>
                    <a:pt x="7347" y="1767"/>
                  </a:lnTo>
                  <a:lnTo>
                    <a:pt x="7115" y="1488"/>
                  </a:lnTo>
                  <a:lnTo>
                    <a:pt x="6882" y="1209"/>
                  </a:lnTo>
                  <a:lnTo>
                    <a:pt x="6603" y="930"/>
                  </a:lnTo>
                  <a:lnTo>
                    <a:pt x="6278" y="698"/>
                  </a:lnTo>
                  <a:lnTo>
                    <a:pt x="5952" y="512"/>
                  </a:lnTo>
                  <a:lnTo>
                    <a:pt x="5580" y="326"/>
                  </a:lnTo>
                  <a:lnTo>
                    <a:pt x="5208" y="186"/>
                  </a:lnTo>
                  <a:lnTo>
                    <a:pt x="4836" y="93"/>
                  </a:lnTo>
                  <a:lnTo>
                    <a:pt x="4418" y="47"/>
                  </a:lnTo>
                  <a:lnTo>
                    <a:pt x="4046" y="0"/>
                  </a:lnTo>
                  <a:lnTo>
                    <a:pt x="4046"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7"/>
            <p:cNvSpPr/>
            <p:nvPr/>
          </p:nvSpPr>
          <p:spPr>
            <a:xfrm>
              <a:off x="6489050" y="2242500"/>
              <a:ext cx="37225" cy="32575"/>
            </a:xfrm>
            <a:custGeom>
              <a:avLst/>
              <a:gdLst/>
              <a:ahLst/>
              <a:cxnLst/>
              <a:rect l="l" t="t" r="r" b="b"/>
              <a:pathLst>
                <a:path w="1489" h="1303" fill="none" extrusionOk="0">
                  <a:moveTo>
                    <a:pt x="93" y="233"/>
                  </a:moveTo>
                  <a:lnTo>
                    <a:pt x="93" y="233"/>
                  </a:lnTo>
                  <a:lnTo>
                    <a:pt x="233" y="93"/>
                  </a:lnTo>
                  <a:lnTo>
                    <a:pt x="419" y="0"/>
                  </a:lnTo>
                  <a:lnTo>
                    <a:pt x="605" y="0"/>
                  </a:lnTo>
                  <a:lnTo>
                    <a:pt x="744" y="93"/>
                  </a:lnTo>
                  <a:lnTo>
                    <a:pt x="1256" y="419"/>
                  </a:lnTo>
                  <a:lnTo>
                    <a:pt x="1256" y="419"/>
                  </a:lnTo>
                  <a:lnTo>
                    <a:pt x="1395" y="558"/>
                  </a:lnTo>
                  <a:lnTo>
                    <a:pt x="1488" y="744"/>
                  </a:lnTo>
                  <a:lnTo>
                    <a:pt x="1488" y="930"/>
                  </a:lnTo>
                  <a:lnTo>
                    <a:pt x="1395" y="1116"/>
                  </a:lnTo>
                  <a:lnTo>
                    <a:pt x="1395" y="1116"/>
                  </a:lnTo>
                  <a:lnTo>
                    <a:pt x="1302" y="1209"/>
                  </a:lnTo>
                  <a:lnTo>
                    <a:pt x="1209" y="1256"/>
                  </a:lnTo>
                  <a:lnTo>
                    <a:pt x="1116" y="1302"/>
                  </a:lnTo>
                  <a:lnTo>
                    <a:pt x="977" y="1302"/>
                  </a:lnTo>
                  <a:lnTo>
                    <a:pt x="977" y="1302"/>
                  </a:lnTo>
                  <a:lnTo>
                    <a:pt x="837" y="1302"/>
                  </a:lnTo>
                  <a:lnTo>
                    <a:pt x="698" y="1256"/>
                  </a:lnTo>
                  <a:lnTo>
                    <a:pt x="233" y="884"/>
                  </a:lnTo>
                  <a:lnTo>
                    <a:pt x="233" y="884"/>
                  </a:lnTo>
                  <a:lnTo>
                    <a:pt x="93" y="744"/>
                  </a:lnTo>
                  <a:lnTo>
                    <a:pt x="0" y="605"/>
                  </a:lnTo>
                  <a:lnTo>
                    <a:pt x="0" y="419"/>
                  </a:lnTo>
                  <a:lnTo>
                    <a:pt x="93" y="233"/>
                  </a:lnTo>
                  <a:lnTo>
                    <a:pt x="93" y="23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7"/>
            <p:cNvSpPr/>
            <p:nvPr/>
          </p:nvSpPr>
          <p:spPr>
            <a:xfrm>
              <a:off x="6497175" y="2295975"/>
              <a:ext cx="79075" cy="38400"/>
            </a:xfrm>
            <a:custGeom>
              <a:avLst/>
              <a:gdLst/>
              <a:ahLst/>
              <a:cxnLst/>
              <a:rect l="l" t="t" r="r" b="b"/>
              <a:pathLst>
                <a:path w="3163" h="1536" fill="none" extrusionOk="0">
                  <a:moveTo>
                    <a:pt x="3070" y="744"/>
                  </a:moveTo>
                  <a:lnTo>
                    <a:pt x="3070" y="744"/>
                  </a:lnTo>
                  <a:lnTo>
                    <a:pt x="2791" y="1070"/>
                  </a:lnTo>
                  <a:lnTo>
                    <a:pt x="2419" y="1349"/>
                  </a:lnTo>
                  <a:lnTo>
                    <a:pt x="2000" y="1489"/>
                  </a:lnTo>
                  <a:lnTo>
                    <a:pt x="1582" y="1535"/>
                  </a:lnTo>
                  <a:lnTo>
                    <a:pt x="1582" y="1535"/>
                  </a:lnTo>
                  <a:lnTo>
                    <a:pt x="1349" y="1535"/>
                  </a:lnTo>
                  <a:lnTo>
                    <a:pt x="1117" y="1489"/>
                  </a:lnTo>
                  <a:lnTo>
                    <a:pt x="698" y="1349"/>
                  </a:lnTo>
                  <a:lnTo>
                    <a:pt x="326" y="1070"/>
                  </a:lnTo>
                  <a:lnTo>
                    <a:pt x="187" y="930"/>
                  </a:lnTo>
                  <a:lnTo>
                    <a:pt x="47" y="744"/>
                  </a:lnTo>
                  <a:lnTo>
                    <a:pt x="47" y="744"/>
                  </a:lnTo>
                  <a:lnTo>
                    <a:pt x="1" y="558"/>
                  </a:lnTo>
                  <a:lnTo>
                    <a:pt x="1" y="372"/>
                  </a:lnTo>
                  <a:lnTo>
                    <a:pt x="47" y="186"/>
                  </a:lnTo>
                  <a:lnTo>
                    <a:pt x="187" y="47"/>
                  </a:lnTo>
                  <a:lnTo>
                    <a:pt x="187" y="47"/>
                  </a:lnTo>
                  <a:lnTo>
                    <a:pt x="373" y="0"/>
                  </a:lnTo>
                  <a:lnTo>
                    <a:pt x="559" y="0"/>
                  </a:lnTo>
                  <a:lnTo>
                    <a:pt x="745" y="47"/>
                  </a:lnTo>
                  <a:lnTo>
                    <a:pt x="884" y="186"/>
                  </a:lnTo>
                  <a:lnTo>
                    <a:pt x="884" y="186"/>
                  </a:lnTo>
                  <a:lnTo>
                    <a:pt x="1024" y="326"/>
                  </a:lnTo>
                  <a:lnTo>
                    <a:pt x="1163" y="465"/>
                  </a:lnTo>
                  <a:lnTo>
                    <a:pt x="1349" y="512"/>
                  </a:lnTo>
                  <a:lnTo>
                    <a:pt x="1582" y="558"/>
                  </a:lnTo>
                  <a:lnTo>
                    <a:pt x="1582" y="558"/>
                  </a:lnTo>
                  <a:lnTo>
                    <a:pt x="1768" y="512"/>
                  </a:lnTo>
                  <a:lnTo>
                    <a:pt x="1954" y="465"/>
                  </a:lnTo>
                  <a:lnTo>
                    <a:pt x="2093" y="326"/>
                  </a:lnTo>
                  <a:lnTo>
                    <a:pt x="2233" y="186"/>
                  </a:lnTo>
                  <a:lnTo>
                    <a:pt x="2233" y="186"/>
                  </a:lnTo>
                  <a:lnTo>
                    <a:pt x="2372" y="47"/>
                  </a:lnTo>
                  <a:lnTo>
                    <a:pt x="2558" y="0"/>
                  </a:lnTo>
                  <a:lnTo>
                    <a:pt x="2744" y="0"/>
                  </a:lnTo>
                  <a:lnTo>
                    <a:pt x="2930" y="47"/>
                  </a:lnTo>
                  <a:lnTo>
                    <a:pt x="2930" y="47"/>
                  </a:lnTo>
                  <a:lnTo>
                    <a:pt x="3070" y="186"/>
                  </a:lnTo>
                  <a:lnTo>
                    <a:pt x="3163" y="372"/>
                  </a:lnTo>
                  <a:lnTo>
                    <a:pt x="3163" y="558"/>
                  </a:lnTo>
                  <a:lnTo>
                    <a:pt x="3070" y="744"/>
                  </a:lnTo>
                  <a:lnTo>
                    <a:pt x="3070" y="744"/>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7"/>
            <p:cNvSpPr/>
            <p:nvPr/>
          </p:nvSpPr>
          <p:spPr>
            <a:xfrm>
              <a:off x="6547175" y="2242500"/>
              <a:ext cx="36050" cy="32575"/>
            </a:xfrm>
            <a:custGeom>
              <a:avLst/>
              <a:gdLst/>
              <a:ahLst/>
              <a:cxnLst/>
              <a:rect l="l" t="t" r="r" b="b"/>
              <a:pathLst>
                <a:path w="1442" h="1303" fill="none" extrusionOk="0">
                  <a:moveTo>
                    <a:pt x="1256" y="884"/>
                  </a:moveTo>
                  <a:lnTo>
                    <a:pt x="744" y="1256"/>
                  </a:lnTo>
                  <a:lnTo>
                    <a:pt x="744" y="1256"/>
                  </a:lnTo>
                  <a:lnTo>
                    <a:pt x="605" y="1302"/>
                  </a:lnTo>
                  <a:lnTo>
                    <a:pt x="465" y="1302"/>
                  </a:lnTo>
                  <a:lnTo>
                    <a:pt x="465" y="1302"/>
                  </a:lnTo>
                  <a:lnTo>
                    <a:pt x="372" y="1302"/>
                  </a:lnTo>
                  <a:lnTo>
                    <a:pt x="233" y="1256"/>
                  </a:lnTo>
                  <a:lnTo>
                    <a:pt x="140" y="1209"/>
                  </a:lnTo>
                  <a:lnTo>
                    <a:pt x="47" y="1116"/>
                  </a:lnTo>
                  <a:lnTo>
                    <a:pt x="47" y="1116"/>
                  </a:lnTo>
                  <a:lnTo>
                    <a:pt x="0" y="930"/>
                  </a:lnTo>
                  <a:lnTo>
                    <a:pt x="0" y="744"/>
                  </a:lnTo>
                  <a:lnTo>
                    <a:pt x="47" y="558"/>
                  </a:lnTo>
                  <a:lnTo>
                    <a:pt x="186" y="419"/>
                  </a:lnTo>
                  <a:lnTo>
                    <a:pt x="698" y="93"/>
                  </a:lnTo>
                  <a:lnTo>
                    <a:pt x="698" y="93"/>
                  </a:lnTo>
                  <a:lnTo>
                    <a:pt x="884" y="0"/>
                  </a:lnTo>
                  <a:lnTo>
                    <a:pt x="1070" y="0"/>
                  </a:lnTo>
                  <a:lnTo>
                    <a:pt x="1256" y="93"/>
                  </a:lnTo>
                  <a:lnTo>
                    <a:pt x="1395" y="233"/>
                  </a:lnTo>
                  <a:lnTo>
                    <a:pt x="1395" y="233"/>
                  </a:lnTo>
                  <a:lnTo>
                    <a:pt x="1442" y="419"/>
                  </a:lnTo>
                  <a:lnTo>
                    <a:pt x="1442" y="605"/>
                  </a:lnTo>
                  <a:lnTo>
                    <a:pt x="1395" y="744"/>
                  </a:lnTo>
                  <a:lnTo>
                    <a:pt x="1256" y="884"/>
                  </a:lnTo>
                  <a:lnTo>
                    <a:pt x="1256" y="884"/>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7"/>
            <p:cNvSpPr/>
            <p:nvPr/>
          </p:nvSpPr>
          <p:spPr>
            <a:xfrm>
              <a:off x="6578550" y="2264575"/>
              <a:ext cx="25" cy="25"/>
            </a:xfrm>
            <a:custGeom>
              <a:avLst/>
              <a:gdLst/>
              <a:ahLst/>
              <a:cxnLst/>
              <a:rect l="l" t="t" r="r" b="b"/>
              <a:pathLst>
                <a:path w="1" h="1" fill="none" extrusionOk="0">
                  <a:moveTo>
                    <a:pt x="1" y="1"/>
                  </a:move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47"/>
          <p:cNvGrpSpPr/>
          <p:nvPr/>
        </p:nvGrpSpPr>
        <p:grpSpPr>
          <a:xfrm>
            <a:off x="2487331" y="1540852"/>
            <a:ext cx="279344" cy="353076"/>
            <a:chOff x="5566000" y="3362000"/>
            <a:chExt cx="334825" cy="423200"/>
          </a:xfrm>
        </p:grpSpPr>
        <p:sp>
          <p:nvSpPr>
            <p:cNvPr id="1668" name="Google Shape;1668;p47"/>
            <p:cNvSpPr/>
            <p:nvPr/>
          </p:nvSpPr>
          <p:spPr>
            <a:xfrm>
              <a:off x="5566000" y="3362000"/>
              <a:ext cx="334825" cy="74450"/>
            </a:xfrm>
            <a:custGeom>
              <a:avLst/>
              <a:gdLst/>
              <a:ahLst/>
              <a:cxnLst/>
              <a:rect l="l" t="t" r="r" b="b"/>
              <a:pathLst>
                <a:path w="13393" h="2978" extrusionOk="0">
                  <a:moveTo>
                    <a:pt x="1488" y="1"/>
                  </a:moveTo>
                  <a:lnTo>
                    <a:pt x="1209" y="47"/>
                  </a:lnTo>
                  <a:lnTo>
                    <a:pt x="930" y="140"/>
                  </a:lnTo>
                  <a:lnTo>
                    <a:pt x="651" y="233"/>
                  </a:lnTo>
                  <a:lnTo>
                    <a:pt x="465" y="419"/>
                  </a:lnTo>
                  <a:lnTo>
                    <a:pt x="279" y="652"/>
                  </a:lnTo>
                  <a:lnTo>
                    <a:pt x="140" y="931"/>
                  </a:lnTo>
                  <a:lnTo>
                    <a:pt x="47" y="1210"/>
                  </a:lnTo>
                  <a:lnTo>
                    <a:pt x="0" y="1489"/>
                  </a:lnTo>
                  <a:lnTo>
                    <a:pt x="47" y="1768"/>
                  </a:lnTo>
                  <a:lnTo>
                    <a:pt x="140" y="2047"/>
                  </a:lnTo>
                  <a:lnTo>
                    <a:pt x="279" y="2326"/>
                  </a:lnTo>
                  <a:lnTo>
                    <a:pt x="465" y="2559"/>
                  </a:lnTo>
                  <a:lnTo>
                    <a:pt x="651" y="2745"/>
                  </a:lnTo>
                  <a:lnTo>
                    <a:pt x="930" y="2838"/>
                  </a:lnTo>
                  <a:lnTo>
                    <a:pt x="1209" y="2931"/>
                  </a:lnTo>
                  <a:lnTo>
                    <a:pt x="1488" y="2977"/>
                  </a:lnTo>
                  <a:lnTo>
                    <a:pt x="12881" y="2977"/>
                  </a:lnTo>
                  <a:lnTo>
                    <a:pt x="13067" y="2931"/>
                  </a:lnTo>
                  <a:lnTo>
                    <a:pt x="13206" y="2838"/>
                  </a:lnTo>
                  <a:lnTo>
                    <a:pt x="13346" y="2652"/>
                  </a:lnTo>
                  <a:lnTo>
                    <a:pt x="13392" y="2466"/>
                  </a:lnTo>
                  <a:lnTo>
                    <a:pt x="13392" y="512"/>
                  </a:lnTo>
                  <a:lnTo>
                    <a:pt x="13346" y="326"/>
                  </a:lnTo>
                  <a:lnTo>
                    <a:pt x="13206" y="140"/>
                  </a:lnTo>
                  <a:lnTo>
                    <a:pt x="13067" y="47"/>
                  </a:lnTo>
                  <a:lnTo>
                    <a:pt x="1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7"/>
            <p:cNvSpPr/>
            <p:nvPr/>
          </p:nvSpPr>
          <p:spPr>
            <a:xfrm>
              <a:off x="5566000" y="3362000"/>
              <a:ext cx="334825" cy="74450"/>
            </a:xfrm>
            <a:custGeom>
              <a:avLst/>
              <a:gdLst/>
              <a:ahLst/>
              <a:cxnLst/>
              <a:rect l="l" t="t" r="r" b="b"/>
              <a:pathLst>
                <a:path w="13393" h="2978" fill="none" extrusionOk="0">
                  <a:moveTo>
                    <a:pt x="1488" y="2977"/>
                  </a:moveTo>
                  <a:lnTo>
                    <a:pt x="12881" y="2977"/>
                  </a:lnTo>
                  <a:lnTo>
                    <a:pt x="12881" y="2977"/>
                  </a:lnTo>
                  <a:lnTo>
                    <a:pt x="13067" y="2931"/>
                  </a:lnTo>
                  <a:lnTo>
                    <a:pt x="13206" y="2838"/>
                  </a:lnTo>
                  <a:lnTo>
                    <a:pt x="13346" y="2652"/>
                  </a:lnTo>
                  <a:lnTo>
                    <a:pt x="13392" y="2466"/>
                  </a:lnTo>
                  <a:lnTo>
                    <a:pt x="13392" y="512"/>
                  </a:lnTo>
                  <a:lnTo>
                    <a:pt x="13392" y="512"/>
                  </a:lnTo>
                  <a:lnTo>
                    <a:pt x="13346" y="326"/>
                  </a:lnTo>
                  <a:lnTo>
                    <a:pt x="13206" y="140"/>
                  </a:lnTo>
                  <a:lnTo>
                    <a:pt x="13067" y="47"/>
                  </a:lnTo>
                  <a:lnTo>
                    <a:pt x="12881" y="1"/>
                  </a:lnTo>
                  <a:lnTo>
                    <a:pt x="1488" y="1"/>
                  </a:lnTo>
                  <a:lnTo>
                    <a:pt x="1488" y="1"/>
                  </a:lnTo>
                  <a:lnTo>
                    <a:pt x="1209" y="47"/>
                  </a:lnTo>
                  <a:lnTo>
                    <a:pt x="930" y="140"/>
                  </a:lnTo>
                  <a:lnTo>
                    <a:pt x="651" y="233"/>
                  </a:lnTo>
                  <a:lnTo>
                    <a:pt x="465" y="419"/>
                  </a:lnTo>
                  <a:lnTo>
                    <a:pt x="279" y="652"/>
                  </a:lnTo>
                  <a:lnTo>
                    <a:pt x="140" y="931"/>
                  </a:lnTo>
                  <a:lnTo>
                    <a:pt x="47" y="1210"/>
                  </a:lnTo>
                  <a:lnTo>
                    <a:pt x="0" y="1489"/>
                  </a:lnTo>
                  <a:lnTo>
                    <a:pt x="0" y="1489"/>
                  </a:lnTo>
                  <a:lnTo>
                    <a:pt x="47" y="1768"/>
                  </a:lnTo>
                  <a:lnTo>
                    <a:pt x="140" y="2047"/>
                  </a:lnTo>
                  <a:lnTo>
                    <a:pt x="279" y="2326"/>
                  </a:lnTo>
                  <a:lnTo>
                    <a:pt x="465" y="2559"/>
                  </a:lnTo>
                  <a:lnTo>
                    <a:pt x="651" y="2745"/>
                  </a:lnTo>
                  <a:lnTo>
                    <a:pt x="930" y="2838"/>
                  </a:lnTo>
                  <a:lnTo>
                    <a:pt x="1209" y="2931"/>
                  </a:lnTo>
                  <a:lnTo>
                    <a:pt x="1488" y="2977"/>
                  </a:lnTo>
                  <a:lnTo>
                    <a:pt x="1488" y="297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7"/>
            <p:cNvSpPr/>
            <p:nvPr/>
          </p:nvSpPr>
          <p:spPr>
            <a:xfrm>
              <a:off x="5603200" y="3436425"/>
              <a:ext cx="25" cy="25"/>
            </a:xfrm>
            <a:custGeom>
              <a:avLst/>
              <a:gdLst/>
              <a:ahLst/>
              <a:cxnLst/>
              <a:rect l="l" t="t" r="r" b="b"/>
              <a:pathLst>
                <a:path w="1" h="1" fill="none" extrusionOk="0">
                  <a:moveTo>
                    <a:pt x="0" y="0"/>
                  </a:move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7"/>
            <p:cNvSpPr/>
            <p:nvPr/>
          </p:nvSpPr>
          <p:spPr>
            <a:xfrm>
              <a:off x="5640400" y="3521275"/>
              <a:ext cx="80225" cy="191850"/>
            </a:xfrm>
            <a:custGeom>
              <a:avLst/>
              <a:gdLst/>
              <a:ahLst/>
              <a:cxnLst/>
              <a:rect l="l" t="t" r="r" b="b"/>
              <a:pathLst>
                <a:path w="3209" h="7674" extrusionOk="0">
                  <a:moveTo>
                    <a:pt x="2790" y="1"/>
                  </a:moveTo>
                  <a:lnTo>
                    <a:pt x="2604" y="47"/>
                  </a:lnTo>
                  <a:lnTo>
                    <a:pt x="2418" y="187"/>
                  </a:lnTo>
                  <a:lnTo>
                    <a:pt x="2325" y="419"/>
                  </a:lnTo>
                  <a:lnTo>
                    <a:pt x="2325" y="605"/>
                  </a:lnTo>
                  <a:lnTo>
                    <a:pt x="2325" y="745"/>
                  </a:lnTo>
                  <a:lnTo>
                    <a:pt x="2325" y="884"/>
                  </a:lnTo>
                  <a:lnTo>
                    <a:pt x="2279" y="977"/>
                  </a:lnTo>
                  <a:lnTo>
                    <a:pt x="2232" y="1070"/>
                  </a:lnTo>
                  <a:lnTo>
                    <a:pt x="2139" y="1163"/>
                  </a:lnTo>
                  <a:lnTo>
                    <a:pt x="2000" y="1210"/>
                  </a:lnTo>
                  <a:lnTo>
                    <a:pt x="1907" y="1256"/>
                  </a:lnTo>
                  <a:lnTo>
                    <a:pt x="1442" y="1256"/>
                  </a:lnTo>
                  <a:lnTo>
                    <a:pt x="1302" y="1349"/>
                  </a:lnTo>
                  <a:lnTo>
                    <a:pt x="1163" y="1442"/>
                  </a:lnTo>
                  <a:lnTo>
                    <a:pt x="1023" y="1535"/>
                  </a:lnTo>
                  <a:lnTo>
                    <a:pt x="977" y="1675"/>
                  </a:lnTo>
                  <a:lnTo>
                    <a:pt x="930" y="1814"/>
                  </a:lnTo>
                  <a:lnTo>
                    <a:pt x="884" y="1954"/>
                  </a:lnTo>
                  <a:lnTo>
                    <a:pt x="884" y="2093"/>
                  </a:lnTo>
                  <a:lnTo>
                    <a:pt x="930" y="2279"/>
                  </a:lnTo>
                  <a:lnTo>
                    <a:pt x="1023" y="2419"/>
                  </a:lnTo>
                  <a:lnTo>
                    <a:pt x="1116" y="2558"/>
                  </a:lnTo>
                  <a:lnTo>
                    <a:pt x="1256" y="2651"/>
                  </a:lnTo>
                  <a:lnTo>
                    <a:pt x="1395" y="2744"/>
                  </a:lnTo>
                  <a:lnTo>
                    <a:pt x="1535" y="2791"/>
                  </a:lnTo>
                  <a:lnTo>
                    <a:pt x="1721" y="2791"/>
                  </a:lnTo>
                  <a:lnTo>
                    <a:pt x="1907" y="2837"/>
                  </a:lnTo>
                  <a:lnTo>
                    <a:pt x="2093" y="2930"/>
                  </a:lnTo>
                  <a:lnTo>
                    <a:pt x="2186" y="3070"/>
                  </a:lnTo>
                  <a:lnTo>
                    <a:pt x="2232" y="3256"/>
                  </a:lnTo>
                  <a:lnTo>
                    <a:pt x="2232" y="3395"/>
                  </a:lnTo>
                  <a:lnTo>
                    <a:pt x="2186" y="3488"/>
                  </a:lnTo>
                  <a:lnTo>
                    <a:pt x="2093" y="3674"/>
                  </a:lnTo>
                  <a:lnTo>
                    <a:pt x="1907" y="3767"/>
                  </a:lnTo>
                  <a:lnTo>
                    <a:pt x="1674" y="3814"/>
                  </a:lnTo>
                  <a:lnTo>
                    <a:pt x="1349" y="3767"/>
                  </a:lnTo>
                  <a:lnTo>
                    <a:pt x="1023" y="3674"/>
                  </a:lnTo>
                  <a:lnTo>
                    <a:pt x="744" y="3535"/>
                  </a:lnTo>
                  <a:lnTo>
                    <a:pt x="465" y="3349"/>
                  </a:lnTo>
                  <a:lnTo>
                    <a:pt x="326" y="3349"/>
                  </a:lnTo>
                  <a:lnTo>
                    <a:pt x="186" y="3442"/>
                  </a:lnTo>
                  <a:lnTo>
                    <a:pt x="93" y="3581"/>
                  </a:lnTo>
                  <a:lnTo>
                    <a:pt x="47" y="3674"/>
                  </a:lnTo>
                  <a:lnTo>
                    <a:pt x="0" y="3814"/>
                  </a:lnTo>
                  <a:lnTo>
                    <a:pt x="47" y="4046"/>
                  </a:lnTo>
                  <a:lnTo>
                    <a:pt x="233" y="4232"/>
                  </a:lnTo>
                  <a:lnTo>
                    <a:pt x="419" y="4325"/>
                  </a:lnTo>
                  <a:lnTo>
                    <a:pt x="651" y="4325"/>
                  </a:lnTo>
                  <a:lnTo>
                    <a:pt x="791" y="4279"/>
                  </a:lnTo>
                  <a:lnTo>
                    <a:pt x="977" y="4325"/>
                  </a:lnTo>
                  <a:lnTo>
                    <a:pt x="1116" y="4418"/>
                  </a:lnTo>
                  <a:lnTo>
                    <a:pt x="1209" y="4558"/>
                  </a:lnTo>
                  <a:lnTo>
                    <a:pt x="1256" y="4697"/>
                  </a:lnTo>
                  <a:lnTo>
                    <a:pt x="1256" y="4837"/>
                  </a:lnTo>
                  <a:lnTo>
                    <a:pt x="1209" y="5023"/>
                  </a:lnTo>
                  <a:lnTo>
                    <a:pt x="1116" y="5162"/>
                  </a:lnTo>
                  <a:lnTo>
                    <a:pt x="1023" y="5255"/>
                  </a:lnTo>
                  <a:lnTo>
                    <a:pt x="930" y="5395"/>
                  </a:lnTo>
                  <a:lnTo>
                    <a:pt x="884" y="5534"/>
                  </a:lnTo>
                  <a:lnTo>
                    <a:pt x="884" y="5720"/>
                  </a:lnTo>
                  <a:lnTo>
                    <a:pt x="884" y="5860"/>
                  </a:lnTo>
                  <a:lnTo>
                    <a:pt x="930" y="6046"/>
                  </a:lnTo>
                  <a:lnTo>
                    <a:pt x="1023" y="6185"/>
                  </a:lnTo>
                  <a:lnTo>
                    <a:pt x="1163" y="6278"/>
                  </a:lnTo>
                  <a:lnTo>
                    <a:pt x="1256" y="6418"/>
                  </a:lnTo>
                  <a:lnTo>
                    <a:pt x="1442" y="6464"/>
                  </a:lnTo>
                  <a:lnTo>
                    <a:pt x="1860" y="6464"/>
                  </a:lnTo>
                  <a:lnTo>
                    <a:pt x="2000" y="6511"/>
                  </a:lnTo>
                  <a:lnTo>
                    <a:pt x="2093" y="6557"/>
                  </a:lnTo>
                  <a:lnTo>
                    <a:pt x="2186" y="6650"/>
                  </a:lnTo>
                  <a:lnTo>
                    <a:pt x="2279" y="6743"/>
                  </a:lnTo>
                  <a:lnTo>
                    <a:pt x="2325" y="6836"/>
                  </a:lnTo>
                  <a:lnTo>
                    <a:pt x="2325" y="6929"/>
                  </a:lnTo>
                  <a:lnTo>
                    <a:pt x="2325" y="7069"/>
                  </a:lnTo>
                  <a:lnTo>
                    <a:pt x="2325" y="7301"/>
                  </a:lnTo>
                  <a:lnTo>
                    <a:pt x="2418" y="7487"/>
                  </a:lnTo>
                  <a:lnTo>
                    <a:pt x="2558" y="7580"/>
                  </a:lnTo>
                  <a:lnTo>
                    <a:pt x="2651" y="7627"/>
                  </a:lnTo>
                  <a:lnTo>
                    <a:pt x="2790" y="7673"/>
                  </a:lnTo>
                  <a:lnTo>
                    <a:pt x="2930" y="7627"/>
                  </a:lnTo>
                  <a:lnTo>
                    <a:pt x="3023" y="7580"/>
                  </a:lnTo>
                  <a:lnTo>
                    <a:pt x="3162" y="7534"/>
                  </a:lnTo>
                  <a:lnTo>
                    <a:pt x="3209" y="7441"/>
                  </a:lnTo>
                  <a:lnTo>
                    <a:pt x="3209" y="5999"/>
                  </a:lnTo>
                  <a:lnTo>
                    <a:pt x="2930" y="6092"/>
                  </a:lnTo>
                  <a:lnTo>
                    <a:pt x="2651" y="6092"/>
                  </a:lnTo>
                  <a:lnTo>
                    <a:pt x="2418" y="6046"/>
                  </a:lnTo>
                  <a:lnTo>
                    <a:pt x="2279" y="5906"/>
                  </a:lnTo>
                  <a:lnTo>
                    <a:pt x="2186" y="5767"/>
                  </a:lnTo>
                  <a:lnTo>
                    <a:pt x="2186" y="5581"/>
                  </a:lnTo>
                  <a:lnTo>
                    <a:pt x="2232" y="5348"/>
                  </a:lnTo>
                  <a:lnTo>
                    <a:pt x="2325" y="5209"/>
                  </a:lnTo>
                  <a:lnTo>
                    <a:pt x="2511" y="5116"/>
                  </a:lnTo>
                  <a:lnTo>
                    <a:pt x="2744" y="5116"/>
                  </a:lnTo>
                  <a:lnTo>
                    <a:pt x="2883" y="5069"/>
                  </a:lnTo>
                  <a:lnTo>
                    <a:pt x="3069" y="4976"/>
                  </a:lnTo>
                  <a:lnTo>
                    <a:pt x="3162" y="4837"/>
                  </a:lnTo>
                  <a:lnTo>
                    <a:pt x="3209" y="4697"/>
                  </a:lnTo>
                  <a:lnTo>
                    <a:pt x="3209" y="233"/>
                  </a:lnTo>
                  <a:lnTo>
                    <a:pt x="3162" y="140"/>
                  </a:lnTo>
                  <a:lnTo>
                    <a:pt x="3023" y="47"/>
                  </a:lnTo>
                  <a:lnTo>
                    <a:pt x="29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7"/>
            <p:cNvSpPr/>
            <p:nvPr/>
          </p:nvSpPr>
          <p:spPr>
            <a:xfrm>
              <a:off x="5640400" y="3521275"/>
              <a:ext cx="80225" cy="191850"/>
            </a:xfrm>
            <a:custGeom>
              <a:avLst/>
              <a:gdLst/>
              <a:ahLst/>
              <a:cxnLst/>
              <a:rect l="l" t="t" r="r" b="b"/>
              <a:pathLst>
                <a:path w="3209" h="7674" fill="none" extrusionOk="0">
                  <a:moveTo>
                    <a:pt x="2697" y="5116"/>
                  </a:moveTo>
                  <a:lnTo>
                    <a:pt x="2697" y="5116"/>
                  </a:lnTo>
                  <a:lnTo>
                    <a:pt x="2744" y="5116"/>
                  </a:lnTo>
                  <a:lnTo>
                    <a:pt x="2744" y="5116"/>
                  </a:lnTo>
                  <a:lnTo>
                    <a:pt x="2883" y="5069"/>
                  </a:lnTo>
                  <a:lnTo>
                    <a:pt x="3069" y="4976"/>
                  </a:lnTo>
                  <a:lnTo>
                    <a:pt x="3162" y="4837"/>
                  </a:lnTo>
                  <a:lnTo>
                    <a:pt x="3209" y="4697"/>
                  </a:lnTo>
                  <a:lnTo>
                    <a:pt x="3209" y="4697"/>
                  </a:lnTo>
                  <a:lnTo>
                    <a:pt x="3209" y="233"/>
                  </a:lnTo>
                  <a:lnTo>
                    <a:pt x="3209" y="233"/>
                  </a:lnTo>
                  <a:lnTo>
                    <a:pt x="3162" y="140"/>
                  </a:lnTo>
                  <a:lnTo>
                    <a:pt x="3023" y="47"/>
                  </a:lnTo>
                  <a:lnTo>
                    <a:pt x="2930" y="1"/>
                  </a:lnTo>
                  <a:lnTo>
                    <a:pt x="2790" y="1"/>
                  </a:lnTo>
                  <a:lnTo>
                    <a:pt x="2790" y="1"/>
                  </a:lnTo>
                  <a:lnTo>
                    <a:pt x="2604" y="47"/>
                  </a:lnTo>
                  <a:lnTo>
                    <a:pt x="2418" y="187"/>
                  </a:lnTo>
                  <a:lnTo>
                    <a:pt x="2418" y="187"/>
                  </a:lnTo>
                  <a:lnTo>
                    <a:pt x="2325" y="419"/>
                  </a:lnTo>
                  <a:lnTo>
                    <a:pt x="2325" y="605"/>
                  </a:lnTo>
                  <a:lnTo>
                    <a:pt x="2325" y="605"/>
                  </a:lnTo>
                  <a:lnTo>
                    <a:pt x="2325" y="745"/>
                  </a:lnTo>
                  <a:lnTo>
                    <a:pt x="2325" y="884"/>
                  </a:lnTo>
                  <a:lnTo>
                    <a:pt x="2279" y="977"/>
                  </a:lnTo>
                  <a:lnTo>
                    <a:pt x="2232" y="1070"/>
                  </a:lnTo>
                  <a:lnTo>
                    <a:pt x="2232" y="1070"/>
                  </a:lnTo>
                  <a:lnTo>
                    <a:pt x="2139" y="1163"/>
                  </a:lnTo>
                  <a:lnTo>
                    <a:pt x="2000" y="1210"/>
                  </a:lnTo>
                  <a:lnTo>
                    <a:pt x="1907" y="1256"/>
                  </a:lnTo>
                  <a:lnTo>
                    <a:pt x="1767" y="1256"/>
                  </a:lnTo>
                  <a:lnTo>
                    <a:pt x="1767" y="1256"/>
                  </a:lnTo>
                  <a:lnTo>
                    <a:pt x="1581" y="1256"/>
                  </a:lnTo>
                  <a:lnTo>
                    <a:pt x="1442" y="1256"/>
                  </a:lnTo>
                  <a:lnTo>
                    <a:pt x="1302" y="1349"/>
                  </a:lnTo>
                  <a:lnTo>
                    <a:pt x="1163" y="1442"/>
                  </a:lnTo>
                  <a:lnTo>
                    <a:pt x="1163" y="1442"/>
                  </a:lnTo>
                  <a:lnTo>
                    <a:pt x="1023" y="1535"/>
                  </a:lnTo>
                  <a:lnTo>
                    <a:pt x="977" y="1675"/>
                  </a:lnTo>
                  <a:lnTo>
                    <a:pt x="930" y="1814"/>
                  </a:lnTo>
                  <a:lnTo>
                    <a:pt x="884" y="1954"/>
                  </a:lnTo>
                  <a:lnTo>
                    <a:pt x="884" y="1954"/>
                  </a:lnTo>
                  <a:lnTo>
                    <a:pt x="884" y="2093"/>
                  </a:lnTo>
                  <a:lnTo>
                    <a:pt x="930" y="2279"/>
                  </a:lnTo>
                  <a:lnTo>
                    <a:pt x="1023" y="2419"/>
                  </a:lnTo>
                  <a:lnTo>
                    <a:pt x="1116" y="2558"/>
                  </a:lnTo>
                  <a:lnTo>
                    <a:pt x="1256" y="2651"/>
                  </a:lnTo>
                  <a:lnTo>
                    <a:pt x="1395" y="2744"/>
                  </a:lnTo>
                  <a:lnTo>
                    <a:pt x="1535" y="2791"/>
                  </a:lnTo>
                  <a:lnTo>
                    <a:pt x="1721" y="2791"/>
                  </a:lnTo>
                  <a:lnTo>
                    <a:pt x="1721" y="2791"/>
                  </a:lnTo>
                  <a:lnTo>
                    <a:pt x="1907" y="2837"/>
                  </a:lnTo>
                  <a:lnTo>
                    <a:pt x="2093" y="2930"/>
                  </a:lnTo>
                  <a:lnTo>
                    <a:pt x="2186" y="3070"/>
                  </a:lnTo>
                  <a:lnTo>
                    <a:pt x="2232" y="3256"/>
                  </a:lnTo>
                  <a:lnTo>
                    <a:pt x="2232" y="3256"/>
                  </a:lnTo>
                  <a:lnTo>
                    <a:pt x="2232" y="3395"/>
                  </a:lnTo>
                  <a:lnTo>
                    <a:pt x="2186" y="3488"/>
                  </a:lnTo>
                  <a:lnTo>
                    <a:pt x="2093" y="3674"/>
                  </a:lnTo>
                  <a:lnTo>
                    <a:pt x="1907" y="3767"/>
                  </a:lnTo>
                  <a:lnTo>
                    <a:pt x="1674" y="3814"/>
                  </a:lnTo>
                  <a:lnTo>
                    <a:pt x="1674" y="3814"/>
                  </a:lnTo>
                  <a:lnTo>
                    <a:pt x="1349" y="3767"/>
                  </a:lnTo>
                  <a:lnTo>
                    <a:pt x="1023" y="3674"/>
                  </a:lnTo>
                  <a:lnTo>
                    <a:pt x="744" y="3535"/>
                  </a:lnTo>
                  <a:lnTo>
                    <a:pt x="465" y="3349"/>
                  </a:lnTo>
                  <a:lnTo>
                    <a:pt x="465" y="3349"/>
                  </a:lnTo>
                  <a:lnTo>
                    <a:pt x="326" y="3349"/>
                  </a:lnTo>
                  <a:lnTo>
                    <a:pt x="186" y="3442"/>
                  </a:lnTo>
                  <a:lnTo>
                    <a:pt x="186" y="3442"/>
                  </a:lnTo>
                  <a:lnTo>
                    <a:pt x="93" y="3581"/>
                  </a:lnTo>
                  <a:lnTo>
                    <a:pt x="47" y="3674"/>
                  </a:lnTo>
                  <a:lnTo>
                    <a:pt x="0" y="3814"/>
                  </a:lnTo>
                  <a:lnTo>
                    <a:pt x="0" y="3814"/>
                  </a:lnTo>
                  <a:lnTo>
                    <a:pt x="47" y="4046"/>
                  </a:lnTo>
                  <a:lnTo>
                    <a:pt x="233" y="4232"/>
                  </a:lnTo>
                  <a:lnTo>
                    <a:pt x="233" y="4232"/>
                  </a:lnTo>
                  <a:lnTo>
                    <a:pt x="419" y="4325"/>
                  </a:lnTo>
                  <a:lnTo>
                    <a:pt x="651" y="4325"/>
                  </a:lnTo>
                  <a:lnTo>
                    <a:pt x="651" y="4325"/>
                  </a:lnTo>
                  <a:lnTo>
                    <a:pt x="791" y="4279"/>
                  </a:lnTo>
                  <a:lnTo>
                    <a:pt x="977" y="4325"/>
                  </a:lnTo>
                  <a:lnTo>
                    <a:pt x="1116" y="4418"/>
                  </a:lnTo>
                  <a:lnTo>
                    <a:pt x="1209" y="4558"/>
                  </a:lnTo>
                  <a:lnTo>
                    <a:pt x="1209" y="4558"/>
                  </a:lnTo>
                  <a:lnTo>
                    <a:pt x="1256" y="4697"/>
                  </a:lnTo>
                  <a:lnTo>
                    <a:pt x="1256" y="4837"/>
                  </a:lnTo>
                  <a:lnTo>
                    <a:pt x="1209" y="5023"/>
                  </a:lnTo>
                  <a:lnTo>
                    <a:pt x="1116" y="5162"/>
                  </a:lnTo>
                  <a:lnTo>
                    <a:pt x="1116" y="5162"/>
                  </a:lnTo>
                  <a:lnTo>
                    <a:pt x="1023" y="5255"/>
                  </a:lnTo>
                  <a:lnTo>
                    <a:pt x="930" y="5395"/>
                  </a:lnTo>
                  <a:lnTo>
                    <a:pt x="884" y="5534"/>
                  </a:lnTo>
                  <a:lnTo>
                    <a:pt x="884" y="5720"/>
                  </a:lnTo>
                  <a:lnTo>
                    <a:pt x="884" y="5720"/>
                  </a:lnTo>
                  <a:lnTo>
                    <a:pt x="884" y="5860"/>
                  </a:lnTo>
                  <a:lnTo>
                    <a:pt x="930" y="6046"/>
                  </a:lnTo>
                  <a:lnTo>
                    <a:pt x="1023" y="6185"/>
                  </a:lnTo>
                  <a:lnTo>
                    <a:pt x="1163" y="6278"/>
                  </a:lnTo>
                  <a:lnTo>
                    <a:pt x="1163" y="6278"/>
                  </a:lnTo>
                  <a:lnTo>
                    <a:pt x="1256" y="6418"/>
                  </a:lnTo>
                  <a:lnTo>
                    <a:pt x="1442" y="6464"/>
                  </a:lnTo>
                  <a:lnTo>
                    <a:pt x="1581" y="6464"/>
                  </a:lnTo>
                  <a:lnTo>
                    <a:pt x="1767" y="6464"/>
                  </a:lnTo>
                  <a:lnTo>
                    <a:pt x="1767" y="6464"/>
                  </a:lnTo>
                  <a:lnTo>
                    <a:pt x="1860" y="6464"/>
                  </a:lnTo>
                  <a:lnTo>
                    <a:pt x="2000" y="6511"/>
                  </a:lnTo>
                  <a:lnTo>
                    <a:pt x="2093" y="6557"/>
                  </a:lnTo>
                  <a:lnTo>
                    <a:pt x="2186" y="6650"/>
                  </a:lnTo>
                  <a:lnTo>
                    <a:pt x="2186" y="6650"/>
                  </a:lnTo>
                  <a:lnTo>
                    <a:pt x="2279" y="6743"/>
                  </a:lnTo>
                  <a:lnTo>
                    <a:pt x="2325" y="6836"/>
                  </a:lnTo>
                  <a:lnTo>
                    <a:pt x="2325" y="6929"/>
                  </a:lnTo>
                  <a:lnTo>
                    <a:pt x="2325" y="7069"/>
                  </a:lnTo>
                  <a:lnTo>
                    <a:pt x="2325" y="7069"/>
                  </a:lnTo>
                  <a:lnTo>
                    <a:pt x="2325" y="7301"/>
                  </a:lnTo>
                  <a:lnTo>
                    <a:pt x="2418" y="7487"/>
                  </a:lnTo>
                  <a:lnTo>
                    <a:pt x="2418" y="7487"/>
                  </a:lnTo>
                  <a:lnTo>
                    <a:pt x="2558" y="7580"/>
                  </a:lnTo>
                  <a:lnTo>
                    <a:pt x="2651" y="7627"/>
                  </a:lnTo>
                  <a:lnTo>
                    <a:pt x="2790" y="7673"/>
                  </a:lnTo>
                  <a:lnTo>
                    <a:pt x="2790" y="7673"/>
                  </a:lnTo>
                  <a:lnTo>
                    <a:pt x="2930" y="7627"/>
                  </a:lnTo>
                  <a:lnTo>
                    <a:pt x="3023" y="7580"/>
                  </a:lnTo>
                  <a:lnTo>
                    <a:pt x="3162" y="7534"/>
                  </a:lnTo>
                  <a:lnTo>
                    <a:pt x="3209" y="7441"/>
                  </a:lnTo>
                  <a:lnTo>
                    <a:pt x="3209" y="5999"/>
                  </a:lnTo>
                  <a:lnTo>
                    <a:pt x="3209" y="5999"/>
                  </a:lnTo>
                  <a:lnTo>
                    <a:pt x="2930" y="6092"/>
                  </a:lnTo>
                  <a:lnTo>
                    <a:pt x="2651" y="6092"/>
                  </a:lnTo>
                  <a:lnTo>
                    <a:pt x="2651" y="6092"/>
                  </a:lnTo>
                  <a:lnTo>
                    <a:pt x="2418" y="6046"/>
                  </a:lnTo>
                  <a:lnTo>
                    <a:pt x="2279" y="5906"/>
                  </a:lnTo>
                  <a:lnTo>
                    <a:pt x="2186" y="5767"/>
                  </a:lnTo>
                  <a:lnTo>
                    <a:pt x="2186" y="5581"/>
                  </a:lnTo>
                  <a:lnTo>
                    <a:pt x="2186" y="5581"/>
                  </a:lnTo>
                  <a:lnTo>
                    <a:pt x="2232" y="5348"/>
                  </a:lnTo>
                  <a:lnTo>
                    <a:pt x="2325" y="5209"/>
                  </a:lnTo>
                  <a:lnTo>
                    <a:pt x="2511" y="5116"/>
                  </a:lnTo>
                  <a:lnTo>
                    <a:pt x="2697" y="5116"/>
                  </a:lnTo>
                  <a:lnTo>
                    <a:pt x="2697" y="5116"/>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7"/>
            <p:cNvSpPr/>
            <p:nvPr/>
          </p:nvSpPr>
          <p:spPr>
            <a:xfrm>
              <a:off x="5707825" y="3649150"/>
              <a:ext cx="25" cy="25"/>
            </a:xfrm>
            <a:custGeom>
              <a:avLst/>
              <a:gdLst/>
              <a:ahLst/>
              <a:cxnLst/>
              <a:rect l="l" t="t" r="r" b="b"/>
              <a:pathLst>
                <a:path w="1" h="1" fill="none" extrusionOk="0">
                  <a:moveTo>
                    <a:pt x="0" y="1"/>
                  </a:move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7"/>
            <p:cNvSpPr/>
            <p:nvPr/>
          </p:nvSpPr>
          <p:spPr>
            <a:xfrm>
              <a:off x="5746175" y="3521275"/>
              <a:ext cx="80250" cy="191850"/>
            </a:xfrm>
            <a:custGeom>
              <a:avLst/>
              <a:gdLst/>
              <a:ahLst/>
              <a:cxnLst/>
              <a:rect l="l" t="t" r="r" b="b"/>
              <a:pathLst>
                <a:path w="3210" h="7674" extrusionOk="0">
                  <a:moveTo>
                    <a:pt x="280" y="1"/>
                  </a:moveTo>
                  <a:lnTo>
                    <a:pt x="140" y="47"/>
                  </a:lnTo>
                  <a:lnTo>
                    <a:pt x="47" y="140"/>
                  </a:lnTo>
                  <a:lnTo>
                    <a:pt x="1" y="233"/>
                  </a:lnTo>
                  <a:lnTo>
                    <a:pt x="1" y="2558"/>
                  </a:lnTo>
                  <a:lnTo>
                    <a:pt x="47" y="2744"/>
                  </a:lnTo>
                  <a:lnTo>
                    <a:pt x="140" y="2837"/>
                  </a:lnTo>
                  <a:lnTo>
                    <a:pt x="280" y="2930"/>
                  </a:lnTo>
                  <a:lnTo>
                    <a:pt x="466" y="2977"/>
                  </a:lnTo>
                  <a:lnTo>
                    <a:pt x="652" y="3023"/>
                  </a:lnTo>
                  <a:lnTo>
                    <a:pt x="838" y="3116"/>
                  </a:lnTo>
                  <a:lnTo>
                    <a:pt x="977" y="3256"/>
                  </a:lnTo>
                  <a:lnTo>
                    <a:pt x="1024" y="3442"/>
                  </a:lnTo>
                  <a:lnTo>
                    <a:pt x="977" y="3674"/>
                  </a:lnTo>
                  <a:lnTo>
                    <a:pt x="884" y="3814"/>
                  </a:lnTo>
                  <a:lnTo>
                    <a:pt x="698" y="3953"/>
                  </a:lnTo>
                  <a:lnTo>
                    <a:pt x="233" y="3953"/>
                  </a:lnTo>
                  <a:lnTo>
                    <a:pt x="1" y="3907"/>
                  </a:lnTo>
                  <a:lnTo>
                    <a:pt x="1" y="7441"/>
                  </a:lnTo>
                  <a:lnTo>
                    <a:pt x="47" y="7534"/>
                  </a:lnTo>
                  <a:lnTo>
                    <a:pt x="140" y="7580"/>
                  </a:lnTo>
                  <a:lnTo>
                    <a:pt x="280" y="7627"/>
                  </a:lnTo>
                  <a:lnTo>
                    <a:pt x="419" y="7673"/>
                  </a:lnTo>
                  <a:lnTo>
                    <a:pt x="512" y="7627"/>
                  </a:lnTo>
                  <a:lnTo>
                    <a:pt x="652" y="7580"/>
                  </a:lnTo>
                  <a:lnTo>
                    <a:pt x="791" y="7487"/>
                  </a:lnTo>
                  <a:lnTo>
                    <a:pt x="884" y="7301"/>
                  </a:lnTo>
                  <a:lnTo>
                    <a:pt x="884" y="7069"/>
                  </a:lnTo>
                  <a:lnTo>
                    <a:pt x="884" y="6929"/>
                  </a:lnTo>
                  <a:lnTo>
                    <a:pt x="884" y="6836"/>
                  </a:lnTo>
                  <a:lnTo>
                    <a:pt x="931" y="6743"/>
                  </a:lnTo>
                  <a:lnTo>
                    <a:pt x="1024" y="6650"/>
                  </a:lnTo>
                  <a:lnTo>
                    <a:pt x="1117" y="6557"/>
                  </a:lnTo>
                  <a:lnTo>
                    <a:pt x="1210" y="6511"/>
                  </a:lnTo>
                  <a:lnTo>
                    <a:pt x="1303" y="6464"/>
                  </a:lnTo>
                  <a:lnTo>
                    <a:pt x="1768" y="6464"/>
                  </a:lnTo>
                  <a:lnTo>
                    <a:pt x="1907" y="6418"/>
                  </a:lnTo>
                  <a:lnTo>
                    <a:pt x="2047" y="6278"/>
                  </a:lnTo>
                  <a:lnTo>
                    <a:pt x="2186" y="6185"/>
                  </a:lnTo>
                  <a:lnTo>
                    <a:pt x="2279" y="6046"/>
                  </a:lnTo>
                  <a:lnTo>
                    <a:pt x="2326" y="5860"/>
                  </a:lnTo>
                  <a:lnTo>
                    <a:pt x="2326" y="5720"/>
                  </a:lnTo>
                  <a:lnTo>
                    <a:pt x="2326" y="5534"/>
                  </a:lnTo>
                  <a:lnTo>
                    <a:pt x="2279" y="5395"/>
                  </a:lnTo>
                  <a:lnTo>
                    <a:pt x="2186" y="5255"/>
                  </a:lnTo>
                  <a:lnTo>
                    <a:pt x="2093" y="5162"/>
                  </a:lnTo>
                  <a:lnTo>
                    <a:pt x="2000" y="5023"/>
                  </a:lnTo>
                  <a:lnTo>
                    <a:pt x="1954" y="4837"/>
                  </a:lnTo>
                  <a:lnTo>
                    <a:pt x="1954" y="4697"/>
                  </a:lnTo>
                  <a:lnTo>
                    <a:pt x="2000" y="4558"/>
                  </a:lnTo>
                  <a:lnTo>
                    <a:pt x="2093" y="4418"/>
                  </a:lnTo>
                  <a:lnTo>
                    <a:pt x="2233" y="4325"/>
                  </a:lnTo>
                  <a:lnTo>
                    <a:pt x="2419" y="4279"/>
                  </a:lnTo>
                  <a:lnTo>
                    <a:pt x="2558" y="4325"/>
                  </a:lnTo>
                  <a:lnTo>
                    <a:pt x="2791" y="4325"/>
                  </a:lnTo>
                  <a:lnTo>
                    <a:pt x="2977" y="4232"/>
                  </a:lnTo>
                  <a:lnTo>
                    <a:pt x="3116" y="4046"/>
                  </a:lnTo>
                  <a:lnTo>
                    <a:pt x="3209" y="3814"/>
                  </a:lnTo>
                  <a:lnTo>
                    <a:pt x="3163" y="3628"/>
                  </a:lnTo>
                  <a:lnTo>
                    <a:pt x="3023" y="3442"/>
                  </a:lnTo>
                  <a:lnTo>
                    <a:pt x="2837" y="3349"/>
                  </a:lnTo>
                  <a:lnTo>
                    <a:pt x="2605" y="3349"/>
                  </a:lnTo>
                  <a:lnTo>
                    <a:pt x="2465" y="3395"/>
                  </a:lnTo>
                  <a:lnTo>
                    <a:pt x="2326" y="3488"/>
                  </a:lnTo>
                  <a:lnTo>
                    <a:pt x="2140" y="3628"/>
                  </a:lnTo>
                  <a:lnTo>
                    <a:pt x="1954" y="3674"/>
                  </a:lnTo>
                  <a:lnTo>
                    <a:pt x="1768" y="3628"/>
                  </a:lnTo>
                  <a:lnTo>
                    <a:pt x="1628" y="3535"/>
                  </a:lnTo>
                  <a:lnTo>
                    <a:pt x="1489" y="3395"/>
                  </a:lnTo>
                  <a:lnTo>
                    <a:pt x="1442" y="3209"/>
                  </a:lnTo>
                  <a:lnTo>
                    <a:pt x="1489" y="3023"/>
                  </a:lnTo>
                  <a:lnTo>
                    <a:pt x="1582" y="2837"/>
                  </a:lnTo>
                  <a:lnTo>
                    <a:pt x="1861" y="2605"/>
                  </a:lnTo>
                  <a:lnTo>
                    <a:pt x="2233" y="2419"/>
                  </a:lnTo>
                  <a:lnTo>
                    <a:pt x="2326" y="2233"/>
                  </a:lnTo>
                  <a:lnTo>
                    <a:pt x="2326" y="2000"/>
                  </a:lnTo>
                  <a:lnTo>
                    <a:pt x="2279" y="1721"/>
                  </a:lnTo>
                  <a:lnTo>
                    <a:pt x="2140" y="1489"/>
                  </a:lnTo>
                  <a:lnTo>
                    <a:pt x="1954" y="1349"/>
                  </a:lnTo>
                  <a:lnTo>
                    <a:pt x="1675" y="1256"/>
                  </a:lnTo>
                  <a:lnTo>
                    <a:pt x="1582" y="1396"/>
                  </a:lnTo>
                  <a:lnTo>
                    <a:pt x="1396" y="1535"/>
                  </a:lnTo>
                  <a:lnTo>
                    <a:pt x="1163" y="1582"/>
                  </a:lnTo>
                  <a:lnTo>
                    <a:pt x="1024" y="1582"/>
                  </a:lnTo>
                  <a:lnTo>
                    <a:pt x="884" y="1489"/>
                  </a:lnTo>
                  <a:lnTo>
                    <a:pt x="745" y="1349"/>
                  </a:lnTo>
                  <a:lnTo>
                    <a:pt x="698" y="1163"/>
                  </a:lnTo>
                  <a:lnTo>
                    <a:pt x="698" y="977"/>
                  </a:lnTo>
                  <a:lnTo>
                    <a:pt x="791" y="791"/>
                  </a:lnTo>
                  <a:lnTo>
                    <a:pt x="838" y="652"/>
                  </a:lnTo>
                  <a:lnTo>
                    <a:pt x="884" y="512"/>
                  </a:lnTo>
                  <a:lnTo>
                    <a:pt x="884" y="373"/>
                  </a:lnTo>
                  <a:lnTo>
                    <a:pt x="791" y="187"/>
                  </a:lnTo>
                  <a:lnTo>
                    <a:pt x="605" y="47"/>
                  </a:lnTo>
                  <a:lnTo>
                    <a:pt x="4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7"/>
            <p:cNvSpPr/>
            <p:nvPr/>
          </p:nvSpPr>
          <p:spPr>
            <a:xfrm>
              <a:off x="5746175" y="3521275"/>
              <a:ext cx="80250" cy="191850"/>
            </a:xfrm>
            <a:custGeom>
              <a:avLst/>
              <a:gdLst/>
              <a:ahLst/>
              <a:cxnLst/>
              <a:rect l="l" t="t" r="r" b="b"/>
              <a:pathLst>
                <a:path w="3210" h="7674" fill="none" extrusionOk="0">
                  <a:moveTo>
                    <a:pt x="2605" y="3349"/>
                  </a:moveTo>
                  <a:lnTo>
                    <a:pt x="2605" y="3349"/>
                  </a:lnTo>
                  <a:lnTo>
                    <a:pt x="2465" y="3395"/>
                  </a:lnTo>
                  <a:lnTo>
                    <a:pt x="2326" y="3488"/>
                  </a:lnTo>
                  <a:lnTo>
                    <a:pt x="2326" y="3488"/>
                  </a:lnTo>
                  <a:lnTo>
                    <a:pt x="2140" y="3628"/>
                  </a:lnTo>
                  <a:lnTo>
                    <a:pt x="1954" y="3674"/>
                  </a:lnTo>
                  <a:lnTo>
                    <a:pt x="1954" y="3674"/>
                  </a:lnTo>
                  <a:lnTo>
                    <a:pt x="1768" y="3628"/>
                  </a:lnTo>
                  <a:lnTo>
                    <a:pt x="1628" y="3535"/>
                  </a:lnTo>
                  <a:lnTo>
                    <a:pt x="1628" y="3535"/>
                  </a:lnTo>
                  <a:lnTo>
                    <a:pt x="1489" y="3395"/>
                  </a:lnTo>
                  <a:lnTo>
                    <a:pt x="1442" y="3209"/>
                  </a:lnTo>
                  <a:lnTo>
                    <a:pt x="1489" y="3023"/>
                  </a:lnTo>
                  <a:lnTo>
                    <a:pt x="1582" y="2837"/>
                  </a:lnTo>
                  <a:lnTo>
                    <a:pt x="1582" y="2837"/>
                  </a:lnTo>
                  <a:lnTo>
                    <a:pt x="1861" y="2605"/>
                  </a:lnTo>
                  <a:lnTo>
                    <a:pt x="2233" y="2419"/>
                  </a:lnTo>
                  <a:lnTo>
                    <a:pt x="2233" y="2419"/>
                  </a:lnTo>
                  <a:lnTo>
                    <a:pt x="2326" y="2233"/>
                  </a:lnTo>
                  <a:lnTo>
                    <a:pt x="2326" y="2000"/>
                  </a:lnTo>
                  <a:lnTo>
                    <a:pt x="2326" y="2000"/>
                  </a:lnTo>
                  <a:lnTo>
                    <a:pt x="2279" y="1721"/>
                  </a:lnTo>
                  <a:lnTo>
                    <a:pt x="2140" y="1489"/>
                  </a:lnTo>
                  <a:lnTo>
                    <a:pt x="1954" y="1349"/>
                  </a:lnTo>
                  <a:lnTo>
                    <a:pt x="1675" y="1256"/>
                  </a:lnTo>
                  <a:lnTo>
                    <a:pt x="1675" y="1256"/>
                  </a:lnTo>
                  <a:lnTo>
                    <a:pt x="1582" y="1396"/>
                  </a:lnTo>
                  <a:lnTo>
                    <a:pt x="1582" y="1396"/>
                  </a:lnTo>
                  <a:lnTo>
                    <a:pt x="1396" y="1535"/>
                  </a:lnTo>
                  <a:lnTo>
                    <a:pt x="1163" y="1582"/>
                  </a:lnTo>
                  <a:lnTo>
                    <a:pt x="1163" y="1582"/>
                  </a:lnTo>
                  <a:lnTo>
                    <a:pt x="1024" y="1582"/>
                  </a:lnTo>
                  <a:lnTo>
                    <a:pt x="884" y="1489"/>
                  </a:lnTo>
                  <a:lnTo>
                    <a:pt x="884" y="1489"/>
                  </a:lnTo>
                  <a:lnTo>
                    <a:pt x="745" y="1349"/>
                  </a:lnTo>
                  <a:lnTo>
                    <a:pt x="698" y="1163"/>
                  </a:lnTo>
                  <a:lnTo>
                    <a:pt x="698" y="977"/>
                  </a:lnTo>
                  <a:lnTo>
                    <a:pt x="791" y="791"/>
                  </a:lnTo>
                  <a:lnTo>
                    <a:pt x="791" y="791"/>
                  </a:lnTo>
                  <a:lnTo>
                    <a:pt x="838" y="652"/>
                  </a:lnTo>
                  <a:lnTo>
                    <a:pt x="884" y="512"/>
                  </a:lnTo>
                  <a:lnTo>
                    <a:pt x="884" y="512"/>
                  </a:lnTo>
                  <a:lnTo>
                    <a:pt x="884" y="512"/>
                  </a:lnTo>
                  <a:lnTo>
                    <a:pt x="884" y="512"/>
                  </a:lnTo>
                  <a:lnTo>
                    <a:pt x="884" y="373"/>
                  </a:lnTo>
                  <a:lnTo>
                    <a:pt x="791" y="187"/>
                  </a:lnTo>
                  <a:lnTo>
                    <a:pt x="791" y="187"/>
                  </a:lnTo>
                  <a:lnTo>
                    <a:pt x="605" y="47"/>
                  </a:lnTo>
                  <a:lnTo>
                    <a:pt x="419" y="1"/>
                  </a:lnTo>
                  <a:lnTo>
                    <a:pt x="419" y="1"/>
                  </a:lnTo>
                  <a:lnTo>
                    <a:pt x="280" y="1"/>
                  </a:lnTo>
                  <a:lnTo>
                    <a:pt x="140" y="47"/>
                  </a:lnTo>
                  <a:lnTo>
                    <a:pt x="47" y="140"/>
                  </a:lnTo>
                  <a:lnTo>
                    <a:pt x="1" y="233"/>
                  </a:lnTo>
                  <a:lnTo>
                    <a:pt x="1" y="233"/>
                  </a:lnTo>
                  <a:lnTo>
                    <a:pt x="1" y="2558"/>
                  </a:lnTo>
                  <a:lnTo>
                    <a:pt x="1" y="2558"/>
                  </a:lnTo>
                  <a:lnTo>
                    <a:pt x="47" y="2744"/>
                  </a:lnTo>
                  <a:lnTo>
                    <a:pt x="140" y="2837"/>
                  </a:lnTo>
                  <a:lnTo>
                    <a:pt x="280" y="2930"/>
                  </a:lnTo>
                  <a:lnTo>
                    <a:pt x="466" y="2977"/>
                  </a:lnTo>
                  <a:lnTo>
                    <a:pt x="466" y="2977"/>
                  </a:lnTo>
                  <a:lnTo>
                    <a:pt x="652" y="3023"/>
                  </a:lnTo>
                  <a:lnTo>
                    <a:pt x="838" y="3116"/>
                  </a:lnTo>
                  <a:lnTo>
                    <a:pt x="977" y="3256"/>
                  </a:lnTo>
                  <a:lnTo>
                    <a:pt x="1024" y="3442"/>
                  </a:lnTo>
                  <a:lnTo>
                    <a:pt x="1024" y="3442"/>
                  </a:lnTo>
                  <a:lnTo>
                    <a:pt x="977" y="3674"/>
                  </a:lnTo>
                  <a:lnTo>
                    <a:pt x="884" y="3814"/>
                  </a:lnTo>
                  <a:lnTo>
                    <a:pt x="698" y="3953"/>
                  </a:lnTo>
                  <a:lnTo>
                    <a:pt x="466" y="3953"/>
                  </a:lnTo>
                  <a:lnTo>
                    <a:pt x="466" y="3953"/>
                  </a:lnTo>
                  <a:lnTo>
                    <a:pt x="233" y="3953"/>
                  </a:lnTo>
                  <a:lnTo>
                    <a:pt x="1" y="3907"/>
                  </a:lnTo>
                  <a:lnTo>
                    <a:pt x="1" y="7441"/>
                  </a:lnTo>
                  <a:lnTo>
                    <a:pt x="1" y="7441"/>
                  </a:lnTo>
                  <a:lnTo>
                    <a:pt x="47" y="7534"/>
                  </a:lnTo>
                  <a:lnTo>
                    <a:pt x="140" y="7580"/>
                  </a:lnTo>
                  <a:lnTo>
                    <a:pt x="280" y="7627"/>
                  </a:lnTo>
                  <a:lnTo>
                    <a:pt x="419" y="7673"/>
                  </a:lnTo>
                  <a:lnTo>
                    <a:pt x="419" y="7673"/>
                  </a:lnTo>
                  <a:lnTo>
                    <a:pt x="512" y="7627"/>
                  </a:lnTo>
                  <a:lnTo>
                    <a:pt x="652" y="7580"/>
                  </a:lnTo>
                  <a:lnTo>
                    <a:pt x="791" y="7487"/>
                  </a:lnTo>
                  <a:lnTo>
                    <a:pt x="791" y="7487"/>
                  </a:lnTo>
                  <a:lnTo>
                    <a:pt x="884" y="7301"/>
                  </a:lnTo>
                  <a:lnTo>
                    <a:pt x="884" y="7069"/>
                  </a:lnTo>
                  <a:lnTo>
                    <a:pt x="884" y="7069"/>
                  </a:lnTo>
                  <a:lnTo>
                    <a:pt x="884" y="6929"/>
                  </a:lnTo>
                  <a:lnTo>
                    <a:pt x="884" y="6836"/>
                  </a:lnTo>
                  <a:lnTo>
                    <a:pt x="931" y="6743"/>
                  </a:lnTo>
                  <a:lnTo>
                    <a:pt x="1024" y="6650"/>
                  </a:lnTo>
                  <a:lnTo>
                    <a:pt x="1024" y="6650"/>
                  </a:lnTo>
                  <a:lnTo>
                    <a:pt x="1117" y="6557"/>
                  </a:lnTo>
                  <a:lnTo>
                    <a:pt x="1210" y="6511"/>
                  </a:lnTo>
                  <a:lnTo>
                    <a:pt x="1303" y="6464"/>
                  </a:lnTo>
                  <a:lnTo>
                    <a:pt x="1442" y="6464"/>
                  </a:lnTo>
                  <a:lnTo>
                    <a:pt x="1442" y="6464"/>
                  </a:lnTo>
                  <a:lnTo>
                    <a:pt x="1628" y="6464"/>
                  </a:lnTo>
                  <a:lnTo>
                    <a:pt x="1768" y="6464"/>
                  </a:lnTo>
                  <a:lnTo>
                    <a:pt x="1907" y="6418"/>
                  </a:lnTo>
                  <a:lnTo>
                    <a:pt x="2047" y="6278"/>
                  </a:lnTo>
                  <a:lnTo>
                    <a:pt x="2047" y="6278"/>
                  </a:lnTo>
                  <a:lnTo>
                    <a:pt x="2186" y="6185"/>
                  </a:lnTo>
                  <a:lnTo>
                    <a:pt x="2279" y="6046"/>
                  </a:lnTo>
                  <a:lnTo>
                    <a:pt x="2326" y="5860"/>
                  </a:lnTo>
                  <a:lnTo>
                    <a:pt x="2326" y="5720"/>
                  </a:lnTo>
                  <a:lnTo>
                    <a:pt x="2326" y="5720"/>
                  </a:lnTo>
                  <a:lnTo>
                    <a:pt x="2326" y="5534"/>
                  </a:lnTo>
                  <a:lnTo>
                    <a:pt x="2279" y="5395"/>
                  </a:lnTo>
                  <a:lnTo>
                    <a:pt x="2186" y="5255"/>
                  </a:lnTo>
                  <a:lnTo>
                    <a:pt x="2093" y="5162"/>
                  </a:lnTo>
                  <a:lnTo>
                    <a:pt x="2093" y="5162"/>
                  </a:lnTo>
                  <a:lnTo>
                    <a:pt x="2000" y="5023"/>
                  </a:lnTo>
                  <a:lnTo>
                    <a:pt x="1954" y="4837"/>
                  </a:lnTo>
                  <a:lnTo>
                    <a:pt x="1954" y="4697"/>
                  </a:lnTo>
                  <a:lnTo>
                    <a:pt x="2000" y="4558"/>
                  </a:lnTo>
                  <a:lnTo>
                    <a:pt x="2000" y="4558"/>
                  </a:lnTo>
                  <a:lnTo>
                    <a:pt x="2093" y="4418"/>
                  </a:lnTo>
                  <a:lnTo>
                    <a:pt x="2233" y="4325"/>
                  </a:lnTo>
                  <a:lnTo>
                    <a:pt x="2419" y="4279"/>
                  </a:lnTo>
                  <a:lnTo>
                    <a:pt x="2558" y="4325"/>
                  </a:lnTo>
                  <a:lnTo>
                    <a:pt x="2558" y="4325"/>
                  </a:lnTo>
                  <a:lnTo>
                    <a:pt x="2791" y="4325"/>
                  </a:lnTo>
                  <a:lnTo>
                    <a:pt x="2977" y="4232"/>
                  </a:lnTo>
                  <a:lnTo>
                    <a:pt x="2977" y="4232"/>
                  </a:lnTo>
                  <a:lnTo>
                    <a:pt x="3116" y="4046"/>
                  </a:lnTo>
                  <a:lnTo>
                    <a:pt x="3209" y="3814"/>
                  </a:lnTo>
                  <a:lnTo>
                    <a:pt x="3209" y="3814"/>
                  </a:lnTo>
                  <a:lnTo>
                    <a:pt x="3163" y="3628"/>
                  </a:lnTo>
                  <a:lnTo>
                    <a:pt x="3023" y="3442"/>
                  </a:lnTo>
                  <a:lnTo>
                    <a:pt x="2837" y="3349"/>
                  </a:lnTo>
                  <a:lnTo>
                    <a:pt x="2605" y="3349"/>
                  </a:lnTo>
                  <a:lnTo>
                    <a:pt x="2605" y="3349"/>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7"/>
            <p:cNvSpPr/>
            <p:nvPr/>
          </p:nvSpPr>
          <p:spPr>
            <a:xfrm>
              <a:off x="5811275" y="3604975"/>
              <a:ext cx="25" cy="25"/>
            </a:xfrm>
            <a:custGeom>
              <a:avLst/>
              <a:gdLst/>
              <a:ahLst/>
              <a:cxnLst/>
              <a:rect l="l" t="t" r="r" b="b"/>
              <a:pathLst>
                <a:path w="1" h="1" fill="none" extrusionOk="0">
                  <a:moveTo>
                    <a:pt x="1" y="1"/>
                  </a:move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7"/>
            <p:cNvSpPr/>
            <p:nvPr/>
          </p:nvSpPr>
          <p:spPr>
            <a:xfrm>
              <a:off x="5566000" y="3449200"/>
              <a:ext cx="334825" cy="336000"/>
            </a:xfrm>
            <a:custGeom>
              <a:avLst/>
              <a:gdLst/>
              <a:ahLst/>
              <a:cxnLst/>
              <a:rect l="l" t="t" r="r" b="b"/>
              <a:pathLst>
                <a:path w="13393" h="13440" extrusionOk="0">
                  <a:moveTo>
                    <a:pt x="7626" y="1907"/>
                  </a:moveTo>
                  <a:lnTo>
                    <a:pt x="7952" y="1954"/>
                  </a:lnTo>
                  <a:lnTo>
                    <a:pt x="8277" y="2047"/>
                  </a:lnTo>
                  <a:lnTo>
                    <a:pt x="8556" y="2233"/>
                  </a:lnTo>
                  <a:lnTo>
                    <a:pt x="8789" y="2465"/>
                  </a:lnTo>
                  <a:lnTo>
                    <a:pt x="8975" y="2791"/>
                  </a:lnTo>
                  <a:lnTo>
                    <a:pt x="9068" y="3163"/>
                  </a:lnTo>
                  <a:lnTo>
                    <a:pt x="9393" y="3256"/>
                  </a:lnTo>
                  <a:lnTo>
                    <a:pt x="9672" y="3349"/>
                  </a:lnTo>
                  <a:lnTo>
                    <a:pt x="9905" y="3535"/>
                  </a:lnTo>
                  <a:lnTo>
                    <a:pt x="10091" y="3767"/>
                  </a:lnTo>
                  <a:lnTo>
                    <a:pt x="10277" y="4000"/>
                  </a:lnTo>
                  <a:lnTo>
                    <a:pt x="10416" y="4279"/>
                  </a:lnTo>
                  <a:lnTo>
                    <a:pt x="10509" y="4558"/>
                  </a:lnTo>
                  <a:lnTo>
                    <a:pt x="10556" y="4883"/>
                  </a:lnTo>
                  <a:lnTo>
                    <a:pt x="10509" y="5116"/>
                  </a:lnTo>
                  <a:lnTo>
                    <a:pt x="10463" y="5348"/>
                  </a:lnTo>
                  <a:lnTo>
                    <a:pt x="10649" y="5441"/>
                  </a:lnTo>
                  <a:lnTo>
                    <a:pt x="10928" y="5627"/>
                  </a:lnTo>
                  <a:lnTo>
                    <a:pt x="11114" y="5860"/>
                  </a:lnTo>
                  <a:lnTo>
                    <a:pt x="11300" y="6185"/>
                  </a:lnTo>
                  <a:lnTo>
                    <a:pt x="11346" y="6418"/>
                  </a:lnTo>
                  <a:lnTo>
                    <a:pt x="11393" y="6697"/>
                  </a:lnTo>
                  <a:lnTo>
                    <a:pt x="11346" y="7069"/>
                  </a:lnTo>
                  <a:lnTo>
                    <a:pt x="11253" y="7394"/>
                  </a:lnTo>
                  <a:lnTo>
                    <a:pt x="11067" y="7673"/>
                  </a:lnTo>
                  <a:lnTo>
                    <a:pt x="10788" y="7906"/>
                  </a:lnTo>
                  <a:lnTo>
                    <a:pt x="10463" y="8092"/>
                  </a:lnTo>
                  <a:lnTo>
                    <a:pt x="10509" y="8324"/>
                  </a:lnTo>
                  <a:lnTo>
                    <a:pt x="10556" y="8603"/>
                  </a:lnTo>
                  <a:lnTo>
                    <a:pt x="10509" y="8975"/>
                  </a:lnTo>
                  <a:lnTo>
                    <a:pt x="10370" y="9347"/>
                  </a:lnTo>
                  <a:lnTo>
                    <a:pt x="10184" y="9673"/>
                  </a:lnTo>
                  <a:lnTo>
                    <a:pt x="9905" y="9952"/>
                  </a:lnTo>
                  <a:lnTo>
                    <a:pt x="9719" y="10091"/>
                  </a:lnTo>
                  <a:lnTo>
                    <a:pt x="9533" y="10184"/>
                  </a:lnTo>
                  <a:lnTo>
                    <a:pt x="9300" y="10277"/>
                  </a:lnTo>
                  <a:lnTo>
                    <a:pt x="9068" y="10324"/>
                  </a:lnTo>
                  <a:lnTo>
                    <a:pt x="8928" y="10696"/>
                  </a:lnTo>
                  <a:lnTo>
                    <a:pt x="8742" y="10975"/>
                  </a:lnTo>
                  <a:lnTo>
                    <a:pt x="8510" y="11207"/>
                  </a:lnTo>
                  <a:lnTo>
                    <a:pt x="8231" y="11393"/>
                  </a:lnTo>
                  <a:lnTo>
                    <a:pt x="7952" y="11486"/>
                  </a:lnTo>
                  <a:lnTo>
                    <a:pt x="7626" y="11533"/>
                  </a:lnTo>
                  <a:lnTo>
                    <a:pt x="7347" y="11486"/>
                  </a:lnTo>
                  <a:lnTo>
                    <a:pt x="7115" y="11440"/>
                  </a:lnTo>
                  <a:lnTo>
                    <a:pt x="6882" y="11347"/>
                  </a:lnTo>
                  <a:lnTo>
                    <a:pt x="6696" y="11207"/>
                  </a:lnTo>
                  <a:lnTo>
                    <a:pt x="6510" y="11347"/>
                  </a:lnTo>
                  <a:lnTo>
                    <a:pt x="6278" y="11440"/>
                  </a:lnTo>
                  <a:lnTo>
                    <a:pt x="6045" y="11486"/>
                  </a:lnTo>
                  <a:lnTo>
                    <a:pt x="5766" y="11533"/>
                  </a:lnTo>
                  <a:lnTo>
                    <a:pt x="5441" y="11486"/>
                  </a:lnTo>
                  <a:lnTo>
                    <a:pt x="5162" y="11393"/>
                  </a:lnTo>
                  <a:lnTo>
                    <a:pt x="4883" y="11207"/>
                  </a:lnTo>
                  <a:lnTo>
                    <a:pt x="4650" y="10975"/>
                  </a:lnTo>
                  <a:lnTo>
                    <a:pt x="4464" y="10696"/>
                  </a:lnTo>
                  <a:lnTo>
                    <a:pt x="4325" y="10324"/>
                  </a:lnTo>
                  <a:lnTo>
                    <a:pt x="4092" y="10277"/>
                  </a:lnTo>
                  <a:lnTo>
                    <a:pt x="3860" y="10184"/>
                  </a:lnTo>
                  <a:lnTo>
                    <a:pt x="3674" y="10091"/>
                  </a:lnTo>
                  <a:lnTo>
                    <a:pt x="3488" y="9952"/>
                  </a:lnTo>
                  <a:lnTo>
                    <a:pt x="3209" y="9673"/>
                  </a:lnTo>
                  <a:lnTo>
                    <a:pt x="3023" y="9347"/>
                  </a:lnTo>
                  <a:lnTo>
                    <a:pt x="2883" y="8975"/>
                  </a:lnTo>
                  <a:lnTo>
                    <a:pt x="2837" y="8603"/>
                  </a:lnTo>
                  <a:lnTo>
                    <a:pt x="2883" y="8324"/>
                  </a:lnTo>
                  <a:lnTo>
                    <a:pt x="2930" y="8092"/>
                  </a:lnTo>
                  <a:lnTo>
                    <a:pt x="2604" y="7906"/>
                  </a:lnTo>
                  <a:lnTo>
                    <a:pt x="2325" y="7673"/>
                  </a:lnTo>
                  <a:lnTo>
                    <a:pt x="2139" y="7394"/>
                  </a:lnTo>
                  <a:lnTo>
                    <a:pt x="2046" y="7069"/>
                  </a:lnTo>
                  <a:lnTo>
                    <a:pt x="2000" y="6697"/>
                  </a:lnTo>
                  <a:lnTo>
                    <a:pt x="2046" y="6371"/>
                  </a:lnTo>
                  <a:lnTo>
                    <a:pt x="2139" y="6092"/>
                  </a:lnTo>
                  <a:lnTo>
                    <a:pt x="2325" y="5813"/>
                  </a:lnTo>
                  <a:lnTo>
                    <a:pt x="2558" y="5581"/>
                  </a:lnTo>
                  <a:lnTo>
                    <a:pt x="2697" y="5441"/>
                  </a:lnTo>
                  <a:lnTo>
                    <a:pt x="2930" y="5348"/>
                  </a:lnTo>
                  <a:lnTo>
                    <a:pt x="2883" y="5116"/>
                  </a:lnTo>
                  <a:lnTo>
                    <a:pt x="2837" y="4883"/>
                  </a:lnTo>
                  <a:lnTo>
                    <a:pt x="2883" y="4511"/>
                  </a:lnTo>
                  <a:lnTo>
                    <a:pt x="3023" y="4139"/>
                  </a:lnTo>
                  <a:lnTo>
                    <a:pt x="3209" y="3814"/>
                  </a:lnTo>
                  <a:lnTo>
                    <a:pt x="3488" y="3535"/>
                  </a:lnTo>
                  <a:lnTo>
                    <a:pt x="3674" y="3395"/>
                  </a:lnTo>
                  <a:lnTo>
                    <a:pt x="3860" y="3302"/>
                  </a:lnTo>
                  <a:lnTo>
                    <a:pt x="4092" y="3209"/>
                  </a:lnTo>
                  <a:lnTo>
                    <a:pt x="4325" y="3163"/>
                  </a:lnTo>
                  <a:lnTo>
                    <a:pt x="4418" y="2791"/>
                  </a:lnTo>
                  <a:lnTo>
                    <a:pt x="4604" y="2465"/>
                  </a:lnTo>
                  <a:lnTo>
                    <a:pt x="4836" y="2233"/>
                  </a:lnTo>
                  <a:lnTo>
                    <a:pt x="5115" y="2047"/>
                  </a:lnTo>
                  <a:lnTo>
                    <a:pt x="5441" y="1954"/>
                  </a:lnTo>
                  <a:lnTo>
                    <a:pt x="5766" y="1907"/>
                  </a:lnTo>
                  <a:lnTo>
                    <a:pt x="6045" y="1907"/>
                  </a:lnTo>
                  <a:lnTo>
                    <a:pt x="6278" y="1954"/>
                  </a:lnTo>
                  <a:lnTo>
                    <a:pt x="6510" y="2093"/>
                  </a:lnTo>
                  <a:lnTo>
                    <a:pt x="6696" y="2186"/>
                  </a:lnTo>
                  <a:lnTo>
                    <a:pt x="6882" y="2093"/>
                  </a:lnTo>
                  <a:lnTo>
                    <a:pt x="7115" y="1954"/>
                  </a:lnTo>
                  <a:lnTo>
                    <a:pt x="7347" y="1907"/>
                  </a:lnTo>
                  <a:close/>
                  <a:moveTo>
                    <a:pt x="0" y="1"/>
                  </a:moveTo>
                  <a:lnTo>
                    <a:pt x="0" y="11951"/>
                  </a:lnTo>
                  <a:lnTo>
                    <a:pt x="47" y="12230"/>
                  </a:lnTo>
                  <a:lnTo>
                    <a:pt x="140" y="12509"/>
                  </a:lnTo>
                  <a:lnTo>
                    <a:pt x="279" y="12788"/>
                  </a:lnTo>
                  <a:lnTo>
                    <a:pt x="465" y="13021"/>
                  </a:lnTo>
                  <a:lnTo>
                    <a:pt x="651" y="13207"/>
                  </a:lnTo>
                  <a:lnTo>
                    <a:pt x="930" y="13300"/>
                  </a:lnTo>
                  <a:lnTo>
                    <a:pt x="1209" y="13393"/>
                  </a:lnTo>
                  <a:lnTo>
                    <a:pt x="1488" y="13439"/>
                  </a:lnTo>
                  <a:lnTo>
                    <a:pt x="12881" y="13439"/>
                  </a:lnTo>
                  <a:lnTo>
                    <a:pt x="13067" y="13393"/>
                  </a:lnTo>
                  <a:lnTo>
                    <a:pt x="13206" y="13300"/>
                  </a:lnTo>
                  <a:lnTo>
                    <a:pt x="13346" y="13114"/>
                  </a:lnTo>
                  <a:lnTo>
                    <a:pt x="13392" y="12928"/>
                  </a:lnTo>
                  <a:lnTo>
                    <a:pt x="13392" y="373"/>
                  </a:lnTo>
                  <a:lnTo>
                    <a:pt x="13113" y="466"/>
                  </a:lnTo>
                  <a:lnTo>
                    <a:pt x="1116" y="466"/>
                  </a:lnTo>
                  <a:lnTo>
                    <a:pt x="698" y="326"/>
                  </a:lnTo>
                  <a:lnTo>
                    <a:pt x="326" y="18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7"/>
            <p:cNvSpPr/>
            <p:nvPr/>
          </p:nvSpPr>
          <p:spPr>
            <a:xfrm>
              <a:off x="5566000" y="3449200"/>
              <a:ext cx="334825" cy="336000"/>
            </a:xfrm>
            <a:custGeom>
              <a:avLst/>
              <a:gdLst/>
              <a:ahLst/>
              <a:cxnLst/>
              <a:rect l="l" t="t" r="r" b="b"/>
              <a:pathLst>
                <a:path w="13393" h="13440" fill="none" extrusionOk="0">
                  <a:moveTo>
                    <a:pt x="12881" y="466"/>
                  </a:moveTo>
                  <a:lnTo>
                    <a:pt x="1488" y="466"/>
                  </a:lnTo>
                  <a:lnTo>
                    <a:pt x="1488" y="466"/>
                  </a:lnTo>
                  <a:lnTo>
                    <a:pt x="1116" y="466"/>
                  </a:lnTo>
                  <a:lnTo>
                    <a:pt x="698" y="326"/>
                  </a:lnTo>
                  <a:lnTo>
                    <a:pt x="326" y="187"/>
                  </a:lnTo>
                  <a:lnTo>
                    <a:pt x="0" y="1"/>
                  </a:lnTo>
                  <a:lnTo>
                    <a:pt x="0" y="11951"/>
                  </a:lnTo>
                  <a:lnTo>
                    <a:pt x="0" y="11951"/>
                  </a:lnTo>
                  <a:lnTo>
                    <a:pt x="47" y="12230"/>
                  </a:lnTo>
                  <a:lnTo>
                    <a:pt x="140" y="12509"/>
                  </a:lnTo>
                  <a:lnTo>
                    <a:pt x="279" y="12788"/>
                  </a:lnTo>
                  <a:lnTo>
                    <a:pt x="465" y="13021"/>
                  </a:lnTo>
                  <a:lnTo>
                    <a:pt x="651" y="13207"/>
                  </a:lnTo>
                  <a:lnTo>
                    <a:pt x="930" y="13300"/>
                  </a:lnTo>
                  <a:lnTo>
                    <a:pt x="1209" y="13393"/>
                  </a:lnTo>
                  <a:lnTo>
                    <a:pt x="1488" y="13439"/>
                  </a:lnTo>
                  <a:lnTo>
                    <a:pt x="12881" y="13439"/>
                  </a:lnTo>
                  <a:lnTo>
                    <a:pt x="12881" y="13439"/>
                  </a:lnTo>
                  <a:lnTo>
                    <a:pt x="13067" y="13393"/>
                  </a:lnTo>
                  <a:lnTo>
                    <a:pt x="13206" y="13300"/>
                  </a:lnTo>
                  <a:lnTo>
                    <a:pt x="13346" y="13114"/>
                  </a:lnTo>
                  <a:lnTo>
                    <a:pt x="13392" y="12928"/>
                  </a:lnTo>
                  <a:lnTo>
                    <a:pt x="13392" y="373"/>
                  </a:lnTo>
                  <a:lnTo>
                    <a:pt x="13392" y="373"/>
                  </a:lnTo>
                  <a:lnTo>
                    <a:pt x="13113" y="466"/>
                  </a:lnTo>
                  <a:lnTo>
                    <a:pt x="12881" y="466"/>
                  </a:lnTo>
                  <a:lnTo>
                    <a:pt x="12881" y="466"/>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7"/>
            <p:cNvSpPr/>
            <p:nvPr/>
          </p:nvSpPr>
          <p:spPr>
            <a:xfrm>
              <a:off x="5615975" y="3496875"/>
              <a:ext cx="234850" cy="240650"/>
            </a:xfrm>
            <a:custGeom>
              <a:avLst/>
              <a:gdLst/>
              <a:ahLst/>
              <a:cxnLst/>
              <a:rect l="l" t="t" r="r" b="b"/>
              <a:pathLst>
                <a:path w="9394" h="9626" fill="none" extrusionOk="0">
                  <a:moveTo>
                    <a:pt x="8789" y="5999"/>
                  </a:moveTo>
                  <a:lnTo>
                    <a:pt x="8789" y="5999"/>
                  </a:lnTo>
                  <a:lnTo>
                    <a:pt x="8464" y="6185"/>
                  </a:lnTo>
                  <a:lnTo>
                    <a:pt x="8464" y="6185"/>
                  </a:lnTo>
                  <a:lnTo>
                    <a:pt x="8510" y="6417"/>
                  </a:lnTo>
                  <a:lnTo>
                    <a:pt x="8557" y="6696"/>
                  </a:lnTo>
                  <a:lnTo>
                    <a:pt x="8557" y="6696"/>
                  </a:lnTo>
                  <a:lnTo>
                    <a:pt x="8510" y="7068"/>
                  </a:lnTo>
                  <a:lnTo>
                    <a:pt x="8371" y="7440"/>
                  </a:lnTo>
                  <a:lnTo>
                    <a:pt x="8185" y="7766"/>
                  </a:lnTo>
                  <a:lnTo>
                    <a:pt x="7906" y="8045"/>
                  </a:lnTo>
                  <a:lnTo>
                    <a:pt x="7906" y="8045"/>
                  </a:lnTo>
                  <a:lnTo>
                    <a:pt x="7720" y="8184"/>
                  </a:lnTo>
                  <a:lnTo>
                    <a:pt x="7534" y="8277"/>
                  </a:lnTo>
                  <a:lnTo>
                    <a:pt x="7301" y="8370"/>
                  </a:lnTo>
                  <a:lnTo>
                    <a:pt x="7069" y="8417"/>
                  </a:lnTo>
                  <a:lnTo>
                    <a:pt x="7069" y="8417"/>
                  </a:lnTo>
                  <a:lnTo>
                    <a:pt x="6929" y="8789"/>
                  </a:lnTo>
                  <a:lnTo>
                    <a:pt x="6743" y="9068"/>
                  </a:lnTo>
                  <a:lnTo>
                    <a:pt x="6743" y="9068"/>
                  </a:lnTo>
                  <a:lnTo>
                    <a:pt x="6511" y="9300"/>
                  </a:lnTo>
                  <a:lnTo>
                    <a:pt x="6232" y="9486"/>
                  </a:lnTo>
                  <a:lnTo>
                    <a:pt x="5953" y="9579"/>
                  </a:lnTo>
                  <a:lnTo>
                    <a:pt x="5627" y="9626"/>
                  </a:lnTo>
                  <a:lnTo>
                    <a:pt x="5627" y="9626"/>
                  </a:lnTo>
                  <a:lnTo>
                    <a:pt x="5348" y="9579"/>
                  </a:lnTo>
                  <a:lnTo>
                    <a:pt x="5116" y="9533"/>
                  </a:lnTo>
                  <a:lnTo>
                    <a:pt x="4883" y="9440"/>
                  </a:lnTo>
                  <a:lnTo>
                    <a:pt x="4697" y="9300"/>
                  </a:lnTo>
                  <a:lnTo>
                    <a:pt x="4697" y="9300"/>
                  </a:lnTo>
                  <a:lnTo>
                    <a:pt x="4511" y="9440"/>
                  </a:lnTo>
                  <a:lnTo>
                    <a:pt x="4279" y="9533"/>
                  </a:lnTo>
                  <a:lnTo>
                    <a:pt x="4046" y="9579"/>
                  </a:lnTo>
                  <a:lnTo>
                    <a:pt x="3767" y="9626"/>
                  </a:lnTo>
                  <a:lnTo>
                    <a:pt x="3767" y="9626"/>
                  </a:lnTo>
                  <a:lnTo>
                    <a:pt x="3442" y="9579"/>
                  </a:lnTo>
                  <a:lnTo>
                    <a:pt x="3163" y="9486"/>
                  </a:lnTo>
                  <a:lnTo>
                    <a:pt x="2884" y="9300"/>
                  </a:lnTo>
                  <a:lnTo>
                    <a:pt x="2651" y="9068"/>
                  </a:lnTo>
                  <a:lnTo>
                    <a:pt x="2651" y="9068"/>
                  </a:lnTo>
                  <a:lnTo>
                    <a:pt x="2465" y="8789"/>
                  </a:lnTo>
                  <a:lnTo>
                    <a:pt x="2326" y="8417"/>
                  </a:lnTo>
                  <a:lnTo>
                    <a:pt x="2326" y="8417"/>
                  </a:lnTo>
                  <a:lnTo>
                    <a:pt x="2093" y="8370"/>
                  </a:lnTo>
                  <a:lnTo>
                    <a:pt x="1861" y="8277"/>
                  </a:lnTo>
                  <a:lnTo>
                    <a:pt x="1675" y="8184"/>
                  </a:lnTo>
                  <a:lnTo>
                    <a:pt x="1489" y="8045"/>
                  </a:lnTo>
                  <a:lnTo>
                    <a:pt x="1489" y="8045"/>
                  </a:lnTo>
                  <a:lnTo>
                    <a:pt x="1210" y="7766"/>
                  </a:lnTo>
                  <a:lnTo>
                    <a:pt x="1024" y="7440"/>
                  </a:lnTo>
                  <a:lnTo>
                    <a:pt x="884" y="7068"/>
                  </a:lnTo>
                  <a:lnTo>
                    <a:pt x="838" y="6696"/>
                  </a:lnTo>
                  <a:lnTo>
                    <a:pt x="838" y="6696"/>
                  </a:lnTo>
                  <a:lnTo>
                    <a:pt x="884" y="6417"/>
                  </a:lnTo>
                  <a:lnTo>
                    <a:pt x="931" y="6185"/>
                  </a:lnTo>
                  <a:lnTo>
                    <a:pt x="931" y="6185"/>
                  </a:lnTo>
                  <a:lnTo>
                    <a:pt x="605" y="5999"/>
                  </a:lnTo>
                  <a:lnTo>
                    <a:pt x="605" y="5999"/>
                  </a:lnTo>
                  <a:lnTo>
                    <a:pt x="326" y="5766"/>
                  </a:lnTo>
                  <a:lnTo>
                    <a:pt x="140" y="5487"/>
                  </a:lnTo>
                  <a:lnTo>
                    <a:pt x="47" y="5162"/>
                  </a:lnTo>
                  <a:lnTo>
                    <a:pt x="1" y="4790"/>
                  </a:lnTo>
                  <a:lnTo>
                    <a:pt x="1" y="4790"/>
                  </a:lnTo>
                  <a:lnTo>
                    <a:pt x="47" y="4464"/>
                  </a:lnTo>
                  <a:lnTo>
                    <a:pt x="140" y="4185"/>
                  </a:lnTo>
                  <a:lnTo>
                    <a:pt x="326" y="3906"/>
                  </a:lnTo>
                  <a:lnTo>
                    <a:pt x="559" y="3674"/>
                  </a:lnTo>
                  <a:lnTo>
                    <a:pt x="559" y="3674"/>
                  </a:lnTo>
                  <a:lnTo>
                    <a:pt x="698" y="3534"/>
                  </a:lnTo>
                  <a:lnTo>
                    <a:pt x="931" y="3441"/>
                  </a:lnTo>
                  <a:lnTo>
                    <a:pt x="931" y="3441"/>
                  </a:lnTo>
                  <a:lnTo>
                    <a:pt x="884" y="3209"/>
                  </a:lnTo>
                  <a:lnTo>
                    <a:pt x="838" y="2976"/>
                  </a:lnTo>
                  <a:lnTo>
                    <a:pt x="838" y="2976"/>
                  </a:lnTo>
                  <a:lnTo>
                    <a:pt x="884" y="2604"/>
                  </a:lnTo>
                  <a:lnTo>
                    <a:pt x="1024" y="2232"/>
                  </a:lnTo>
                  <a:lnTo>
                    <a:pt x="1210" y="1907"/>
                  </a:lnTo>
                  <a:lnTo>
                    <a:pt x="1489" y="1628"/>
                  </a:lnTo>
                  <a:lnTo>
                    <a:pt x="1489" y="1628"/>
                  </a:lnTo>
                  <a:lnTo>
                    <a:pt x="1675" y="1488"/>
                  </a:lnTo>
                  <a:lnTo>
                    <a:pt x="1861" y="1395"/>
                  </a:lnTo>
                  <a:lnTo>
                    <a:pt x="2093" y="1302"/>
                  </a:lnTo>
                  <a:lnTo>
                    <a:pt x="2326" y="1256"/>
                  </a:lnTo>
                  <a:lnTo>
                    <a:pt x="2326" y="1256"/>
                  </a:lnTo>
                  <a:lnTo>
                    <a:pt x="2419" y="884"/>
                  </a:lnTo>
                  <a:lnTo>
                    <a:pt x="2605" y="558"/>
                  </a:lnTo>
                  <a:lnTo>
                    <a:pt x="2605" y="558"/>
                  </a:lnTo>
                  <a:lnTo>
                    <a:pt x="2837" y="326"/>
                  </a:lnTo>
                  <a:lnTo>
                    <a:pt x="3116" y="140"/>
                  </a:lnTo>
                  <a:lnTo>
                    <a:pt x="3442" y="47"/>
                  </a:lnTo>
                  <a:lnTo>
                    <a:pt x="3767" y="0"/>
                  </a:lnTo>
                  <a:lnTo>
                    <a:pt x="3767" y="0"/>
                  </a:lnTo>
                  <a:lnTo>
                    <a:pt x="4046" y="0"/>
                  </a:lnTo>
                  <a:lnTo>
                    <a:pt x="4279" y="47"/>
                  </a:lnTo>
                  <a:lnTo>
                    <a:pt x="4511" y="186"/>
                  </a:lnTo>
                  <a:lnTo>
                    <a:pt x="4697" y="279"/>
                  </a:lnTo>
                  <a:lnTo>
                    <a:pt x="4697" y="279"/>
                  </a:lnTo>
                  <a:lnTo>
                    <a:pt x="4883" y="186"/>
                  </a:lnTo>
                  <a:lnTo>
                    <a:pt x="5116" y="47"/>
                  </a:lnTo>
                  <a:lnTo>
                    <a:pt x="5348" y="0"/>
                  </a:lnTo>
                  <a:lnTo>
                    <a:pt x="5627" y="0"/>
                  </a:lnTo>
                  <a:lnTo>
                    <a:pt x="5627" y="0"/>
                  </a:lnTo>
                  <a:lnTo>
                    <a:pt x="5953" y="47"/>
                  </a:lnTo>
                  <a:lnTo>
                    <a:pt x="6278" y="140"/>
                  </a:lnTo>
                  <a:lnTo>
                    <a:pt x="6557" y="326"/>
                  </a:lnTo>
                  <a:lnTo>
                    <a:pt x="6790" y="558"/>
                  </a:lnTo>
                  <a:lnTo>
                    <a:pt x="6790" y="558"/>
                  </a:lnTo>
                  <a:lnTo>
                    <a:pt x="6976" y="884"/>
                  </a:lnTo>
                  <a:lnTo>
                    <a:pt x="7069" y="1256"/>
                  </a:lnTo>
                  <a:lnTo>
                    <a:pt x="7069" y="1256"/>
                  </a:lnTo>
                  <a:lnTo>
                    <a:pt x="7394" y="1349"/>
                  </a:lnTo>
                  <a:lnTo>
                    <a:pt x="7673" y="1442"/>
                  </a:lnTo>
                  <a:lnTo>
                    <a:pt x="7906" y="1628"/>
                  </a:lnTo>
                  <a:lnTo>
                    <a:pt x="8092" y="1860"/>
                  </a:lnTo>
                  <a:lnTo>
                    <a:pt x="8278" y="2093"/>
                  </a:lnTo>
                  <a:lnTo>
                    <a:pt x="8417" y="2372"/>
                  </a:lnTo>
                  <a:lnTo>
                    <a:pt x="8510" y="2651"/>
                  </a:lnTo>
                  <a:lnTo>
                    <a:pt x="8557" y="2976"/>
                  </a:lnTo>
                  <a:lnTo>
                    <a:pt x="8557" y="2976"/>
                  </a:lnTo>
                  <a:lnTo>
                    <a:pt x="8510" y="3209"/>
                  </a:lnTo>
                  <a:lnTo>
                    <a:pt x="8464" y="3441"/>
                  </a:lnTo>
                  <a:lnTo>
                    <a:pt x="8464" y="3441"/>
                  </a:lnTo>
                  <a:lnTo>
                    <a:pt x="8650" y="3534"/>
                  </a:lnTo>
                  <a:lnTo>
                    <a:pt x="8650" y="3534"/>
                  </a:lnTo>
                  <a:lnTo>
                    <a:pt x="8929" y="3720"/>
                  </a:lnTo>
                  <a:lnTo>
                    <a:pt x="8929" y="3720"/>
                  </a:lnTo>
                  <a:lnTo>
                    <a:pt x="9115" y="3953"/>
                  </a:lnTo>
                  <a:lnTo>
                    <a:pt x="9301" y="4278"/>
                  </a:lnTo>
                  <a:lnTo>
                    <a:pt x="9301" y="4278"/>
                  </a:lnTo>
                  <a:lnTo>
                    <a:pt x="9347" y="4511"/>
                  </a:lnTo>
                  <a:lnTo>
                    <a:pt x="9394" y="4790"/>
                  </a:lnTo>
                  <a:lnTo>
                    <a:pt x="9394" y="4790"/>
                  </a:lnTo>
                  <a:lnTo>
                    <a:pt x="9347" y="5162"/>
                  </a:lnTo>
                  <a:lnTo>
                    <a:pt x="9254" y="5487"/>
                  </a:lnTo>
                  <a:lnTo>
                    <a:pt x="9068" y="5766"/>
                  </a:lnTo>
                  <a:lnTo>
                    <a:pt x="8789" y="5999"/>
                  </a:lnTo>
                  <a:lnTo>
                    <a:pt x="8789" y="5999"/>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7"/>
            <p:cNvSpPr/>
            <p:nvPr/>
          </p:nvSpPr>
          <p:spPr>
            <a:xfrm>
              <a:off x="5835700" y="3646825"/>
              <a:ext cx="25" cy="25"/>
            </a:xfrm>
            <a:custGeom>
              <a:avLst/>
              <a:gdLst/>
              <a:ahLst/>
              <a:cxnLst/>
              <a:rect l="l" t="t" r="r" b="b"/>
              <a:pathLst>
                <a:path w="1" h="1" fill="none" extrusionOk="0">
                  <a:moveTo>
                    <a:pt x="0" y="1"/>
                  </a:move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1" name="Google Shape;1681;p47"/>
          <p:cNvGrpSpPr/>
          <p:nvPr/>
        </p:nvGrpSpPr>
        <p:grpSpPr>
          <a:xfrm>
            <a:off x="4430388" y="3332955"/>
            <a:ext cx="283224" cy="353055"/>
            <a:chOff x="4801050" y="1260175"/>
            <a:chExt cx="339475" cy="423175"/>
          </a:xfrm>
        </p:grpSpPr>
        <p:sp>
          <p:nvSpPr>
            <p:cNvPr id="1682" name="Google Shape;1682;p47"/>
            <p:cNvSpPr/>
            <p:nvPr/>
          </p:nvSpPr>
          <p:spPr>
            <a:xfrm>
              <a:off x="4916125" y="1333400"/>
              <a:ext cx="147675" cy="82575"/>
            </a:xfrm>
            <a:custGeom>
              <a:avLst/>
              <a:gdLst/>
              <a:ahLst/>
              <a:cxnLst/>
              <a:rect l="l" t="t" r="r" b="b"/>
              <a:pathLst>
                <a:path w="5907" h="3303" extrusionOk="0">
                  <a:moveTo>
                    <a:pt x="2744" y="1"/>
                  </a:moveTo>
                  <a:lnTo>
                    <a:pt x="2512" y="47"/>
                  </a:lnTo>
                  <a:lnTo>
                    <a:pt x="2326" y="187"/>
                  </a:lnTo>
                  <a:lnTo>
                    <a:pt x="2140" y="326"/>
                  </a:lnTo>
                  <a:lnTo>
                    <a:pt x="2000" y="466"/>
                  </a:lnTo>
                  <a:lnTo>
                    <a:pt x="1907" y="652"/>
                  </a:lnTo>
                  <a:lnTo>
                    <a:pt x="1814" y="884"/>
                  </a:lnTo>
                  <a:lnTo>
                    <a:pt x="1768" y="1117"/>
                  </a:lnTo>
                  <a:lnTo>
                    <a:pt x="1768" y="1303"/>
                  </a:lnTo>
                  <a:lnTo>
                    <a:pt x="1628" y="1442"/>
                  </a:lnTo>
                  <a:lnTo>
                    <a:pt x="1489" y="1582"/>
                  </a:lnTo>
                  <a:lnTo>
                    <a:pt x="884" y="1582"/>
                  </a:lnTo>
                  <a:lnTo>
                    <a:pt x="698" y="1628"/>
                  </a:lnTo>
                  <a:lnTo>
                    <a:pt x="559" y="1675"/>
                  </a:lnTo>
                  <a:lnTo>
                    <a:pt x="373" y="1721"/>
                  </a:lnTo>
                  <a:lnTo>
                    <a:pt x="280" y="1861"/>
                  </a:lnTo>
                  <a:lnTo>
                    <a:pt x="187" y="1954"/>
                  </a:lnTo>
                  <a:lnTo>
                    <a:pt x="94" y="2093"/>
                  </a:lnTo>
                  <a:lnTo>
                    <a:pt x="47" y="2279"/>
                  </a:lnTo>
                  <a:lnTo>
                    <a:pt x="1" y="2419"/>
                  </a:lnTo>
                  <a:lnTo>
                    <a:pt x="47" y="2605"/>
                  </a:lnTo>
                  <a:lnTo>
                    <a:pt x="94" y="2791"/>
                  </a:lnTo>
                  <a:lnTo>
                    <a:pt x="187" y="2930"/>
                  </a:lnTo>
                  <a:lnTo>
                    <a:pt x="280" y="3023"/>
                  </a:lnTo>
                  <a:lnTo>
                    <a:pt x="373" y="3116"/>
                  </a:lnTo>
                  <a:lnTo>
                    <a:pt x="559" y="3209"/>
                  </a:lnTo>
                  <a:lnTo>
                    <a:pt x="698" y="3256"/>
                  </a:lnTo>
                  <a:lnTo>
                    <a:pt x="884" y="3302"/>
                  </a:lnTo>
                  <a:lnTo>
                    <a:pt x="5023" y="3302"/>
                  </a:lnTo>
                  <a:lnTo>
                    <a:pt x="5209" y="3256"/>
                  </a:lnTo>
                  <a:lnTo>
                    <a:pt x="5395" y="3209"/>
                  </a:lnTo>
                  <a:lnTo>
                    <a:pt x="5535" y="3116"/>
                  </a:lnTo>
                  <a:lnTo>
                    <a:pt x="5628" y="3023"/>
                  </a:lnTo>
                  <a:lnTo>
                    <a:pt x="5767" y="2930"/>
                  </a:lnTo>
                  <a:lnTo>
                    <a:pt x="5814" y="2791"/>
                  </a:lnTo>
                  <a:lnTo>
                    <a:pt x="5860" y="2605"/>
                  </a:lnTo>
                  <a:lnTo>
                    <a:pt x="5907" y="2419"/>
                  </a:lnTo>
                  <a:lnTo>
                    <a:pt x="5860" y="2279"/>
                  </a:lnTo>
                  <a:lnTo>
                    <a:pt x="5814" y="2093"/>
                  </a:lnTo>
                  <a:lnTo>
                    <a:pt x="5767" y="1954"/>
                  </a:lnTo>
                  <a:lnTo>
                    <a:pt x="5628" y="1861"/>
                  </a:lnTo>
                  <a:lnTo>
                    <a:pt x="5535" y="1721"/>
                  </a:lnTo>
                  <a:lnTo>
                    <a:pt x="5395" y="1675"/>
                  </a:lnTo>
                  <a:lnTo>
                    <a:pt x="5209" y="1628"/>
                  </a:lnTo>
                  <a:lnTo>
                    <a:pt x="5023" y="1582"/>
                  </a:lnTo>
                  <a:lnTo>
                    <a:pt x="4419" y="1582"/>
                  </a:lnTo>
                  <a:lnTo>
                    <a:pt x="4279" y="1442"/>
                  </a:lnTo>
                  <a:lnTo>
                    <a:pt x="4140" y="1303"/>
                  </a:lnTo>
                  <a:lnTo>
                    <a:pt x="4140" y="1117"/>
                  </a:lnTo>
                  <a:lnTo>
                    <a:pt x="4093" y="884"/>
                  </a:lnTo>
                  <a:lnTo>
                    <a:pt x="4000" y="652"/>
                  </a:lnTo>
                  <a:lnTo>
                    <a:pt x="3907" y="466"/>
                  </a:lnTo>
                  <a:lnTo>
                    <a:pt x="3768" y="326"/>
                  </a:lnTo>
                  <a:lnTo>
                    <a:pt x="3582" y="187"/>
                  </a:lnTo>
                  <a:lnTo>
                    <a:pt x="3396" y="47"/>
                  </a:lnTo>
                  <a:lnTo>
                    <a:pt x="3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7"/>
            <p:cNvSpPr/>
            <p:nvPr/>
          </p:nvSpPr>
          <p:spPr>
            <a:xfrm>
              <a:off x="4916125" y="1333400"/>
              <a:ext cx="147675" cy="82575"/>
            </a:xfrm>
            <a:custGeom>
              <a:avLst/>
              <a:gdLst/>
              <a:ahLst/>
              <a:cxnLst/>
              <a:rect l="l" t="t" r="r" b="b"/>
              <a:pathLst>
                <a:path w="5907" h="3303" fill="none" extrusionOk="0">
                  <a:moveTo>
                    <a:pt x="5023" y="1582"/>
                  </a:moveTo>
                  <a:lnTo>
                    <a:pt x="4605" y="1582"/>
                  </a:lnTo>
                  <a:lnTo>
                    <a:pt x="4605" y="1582"/>
                  </a:lnTo>
                  <a:lnTo>
                    <a:pt x="4419" y="1582"/>
                  </a:lnTo>
                  <a:lnTo>
                    <a:pt x="4279" y="1442"/>
                  </a:lnTo>
                  <a:lnTo>
                    <a:pt x="4140" y="1303"/>
                  </a:lnTo>
                  <a:lnTo>
                    <a:pt x="4140" y="1117"/>
                  </a:lnTo>
                  <a:lnTo>
                    <a:pt x="4140" y="1117"/>
                  </a:lnTo>
                  <a:lnTo>
                    <a:pt x="4093" y="884"/>
                  </a:lnTo>
                  <a:lnTo>
                    <a:pt x="4000" y="652"/>
                  </a:lnTo>
                  <a:lnTo>
                    <a:pt x="3907" y="466"/>
                  </a:lnTo>
                  <a:lnTo>
                    <a:pt x="3768" y="326"/>
                  </a:lnTo>
                  <a:lnTo>
                    <a:pt x="3582" y="187"/>
                  </a:lnTo>
                  <a:lnTo>
                    <a:pt x="3396" y="47"/>
                  </a:lnTo>
                  <a:lnTo>
                    <a:pt x="3163" y="1"/>
                  </a:lnTo>
                  <a:lnTo>
                    <a:pt x="2977" y="1"/>
                  </a:lnTo>
                  <a:lnTo>
                    <a:pt x="2977" y="1"/>
                  </a:lnTo>
                  <a:lnTo>
                    <a:pt x="2744" y="1"/>
                  </a:lnTo>
                  <a:lnTo>
                    <a:pt x="2512" y="47"/>
                  </a:lnTo>
                  <a:lnTo>
                    <a:pt x="2326" y="187"/>
                  </a:lnTo>
                  <a:lnTo>
                    <a:pt x="2140" y="326"/>
                  </a:lnTo>
                  <a:lnTo>
                    <a:pt x="2000" y="466"/>
                  </a:lnTo>
                  <a:lnTo>
                    <a:pt x="1907" y="652"/>
                  </a:lnTo>
                  <a:lnTo>
                    <a:pt x="1814" y="884"/>
                  </a:lnTo>
                  <a:lnTo>
                    <a:pt x="1768" y="1117"/>
                  </a:lnTo>
                  <a:lnTo>
                    <a:pt x="1768" y="1117"/>
                  </a:lnTo>
                  <a:lnTo>
                    <a:pt x="1768" y="1303"/>
                  </a:lnTo>
                  <a:lnTo>
                    <a:pt x="1628" y="1442"/>
                  </a:lnTo>
                  <a:lnTo>
                    <a:pt x="1489" y="1582"/>
                  </a:lnTo>
                  <a:lnTo>
                    <a:pt x="1303" y="1582"/>
                  </a:lnTo>
                  <a:lnTo>
                    <a:pt x="884" y="1582"/>
                  </a:lnTo>
                  <a:lnTo>
                    <a:pt x="884" y="1582"/>
                  </a:lnTo>
                  <a:lnTo>
                    <a:pt x="698" y="1628"/>
                  </a:lnTo>
                  <a:lnTo>
                    <a:pt x="559" y="1675"/>
                  </a:lnTo>
                  <a:lnTo>
                    <a:pt x="373" y="1721"/>
                  </a:lnTo>
                  <a:lnTo>
                    <a:pt x="280" y="1861"/>
                  </a:lnTo>
                  <a:lnTo>
                    <a:pt x="187" y="1954"/>
                  </a:lnTo>
                  <a:lnTo>
                    <a:pt x="94" y="2093"/>
                  </a:lnTo>
                  <a:lnTo>
                    <a:pt x="47" y="2279"/>
                  </a:lnTo>
                  <a:lnTo>
                    <a:pt x="1" y="2419"/>
                  </a:lnTo>
                  <a:lnTo>
                    <a:pt x="1" y="2419"/>
                  </a:lnTo>
                  <a:lnTo>
                    <a:pt x="47" y="2605"/>
                  </a:lnTo>
                  <a:lnTo>
                    <a:pt x="94" y="2791"/>
                  </a:lnTo>
                  <a:lnTo>
                    <a:pt x="187" y="2930"/>
                  </a:lnTo>
                  <a:lnTo>
                    <a:pt x="280" y="3023"/>
                  </a:lnTo>
                  <a:lnTo>
                    <a:pt x="373" y="3116"/>
                  </a:lnTo>
                  <a:lnTo>
                    <a:pt x="559" y="3209"/>
                  </a:lnTo>
                  <a:lnTo>
                    <a:pt x="698" y="3256"/>
                  </a:lnTo>
                  <a:lnTo>
                    <a:pt x="884" y="3302"/>
                  </a:lnTo>
                  <a:lnTo>
                    <a:pt x="5023" y="3302"/>
                  </a:lnTo>
                  <a:lnTo>
                    <a:pt x="5023" y="3302"/>
                  </a:lnTo>
                  <a:lnTo>
                    <a:pt x="5209" y="3256"/>
                  </a:lnTo>
                  <a:lnTo>
                    <a:pt x="5395" y="3209"/>
                  </a:lnTo>
                  <a:lnTo>
                    <a:pt x="5535" y="3116"/>
                  </a:lnTo>
                  <a:lnTo>
                    <a:pt x="5628" y="3023"/>
                  </a:lnTo>
                  <a:lnTo>
                    <a:pt x="5767" y="2930"/>
                  </a:lnTo>
                  <a:lnTo>
                    <a:pt x="5814" y="2791"/>
                  </a:lnTo>
                  <a:lnTo>
                    <a:pt x="5860" y="2605"/>
                  </a:lnTo>
                  <a:lnTo>
                    <a:pt x="5907" y="2419"/>
                  </a:lnTo>
                  <a:lnTo>
                    <a:pt x="5907" y="2419"/>
                  </a:lnTo>
                  <a:lnTo>
                    <a:pt x="5860" y="2279"/>
                  </a:lnTo>
                  <a:lnTo>
                    <a:pt x="5814" y="2093"/>
                  </a:lnTo>
                  <a:lnTo>
                    <a:pt x="5767" y="1954"/>
                  </a:lnTo>
                  <a:lnTo>
                    <a:pt x="5628" y="1861"/>
                  </a:lnTo>
                  <a:lnTo>
                    <a:pt x="5535" y="1721"/>
                  </a:lnTo>
                  <a:lnTo>
                    <a:pt x="5395" y="1675"/>
                  </a:lnTo>
                  <a:lnTo>
                    <a:pt x="5209" y="1628"/>
                  </a:lnTo>
                  <a:lnTo>
                    <a:pt x="5023" y="1582"/>
                  </a:lnTo>
                  <a:lnTo>
                    <a:pt x="5023" y="1582"/>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7"/>
            <p:cNvSpPr/>
            <p:nvPr/>
          </p:nvSpPr>
          <p:spPr>
            <a:xfrm>
              <a:off x="5041700" y="1372925"/>
              <a:ext cx="25" cy="25"/>
            </a:xfrm>
            <a:custGeom>
              <a:avLst/>
              <a:gdLst/>
              <a:ahLst/>
              <a:cxnLst/>
              <a:rect l="l" t="t" r="r" b="b"/>
              <a:pathLst>
                <a:path w="1" h="1" fill="none" extrusionOk="0">
                  <a:moveTo>
                    <a:pt x="0" y="1"/>
                  </a:move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7"/>
            <p:cNvSpPr/>
            <p:nvPr/>
          </p:nvSpPr>
          <p:spPr>
            <a:xfrm>
              <a:off x="4801050" y="1260175"/>
              <a:ext cx="339475" cy="423175"/>
            </a:xfrm>
            <a:custGeom>
              <a:avLst/>
              <a:gdLst/>
              <a:ahLst/>
              <a:cxnLst/>
              <a:rect l="l" t="t" r="r" b="b"/>
              <a:pathLst>
                <a:path w="13579" h="16927" extrusionOk="0">
                  <a:moveTo>
                    <a:pt x="7580" y="1907"/>
                  </a:moveTo>
                  <a:lnTo>
                    <a:pt x="7999" y="1953"/>
                  </a:lnTo>
                  <a:lnTo>
                    <a:pt x="8371" y="2093"/>
                  </a:lnTo>
                  <a:lnTo>
                    <a:pt x="8743" y="2279"/>
                  </a:lnTo>
                  <a:lnTo>
                    <a:pt x="9068" y="2511"/>
                  </a:lnTo>
                  <a:lnTo>
                    <a:pt x="9254" y="2744"/>
                  </a:lnTo>
                  <a:lnTo>
                    <a:pt x="9440" y="2976"/>
                  </a:lnTo>
                  <a:lnTo>
                    <a:pt x="9533" y="3255"/>
                  </a:lnTo>
                  <a:lnTo>
                    <a:pt x="9626" y="3534"/>
                  </a:lnTo>
                  <a:lnTo>
                    <a:pt x="9998" y="3581"/>
                  </a:lnTo>
                  <a:lnTo>
                    <a:pt x="10370" y="3674"/>
                  </a:lnTo>
                  <a:lnTo>
                    <a:pt x="10696" y="3860"/>
                  </a:lnTo>
                  <a:lnTo>
                    <a:pt x="10928" y="4092"/>
                  </a:lnTo>
                  <a:lnTo>
                    <a:pt x="11161" y="4325"/>
                  </a:lnTo>
                  <a:lnTo>
                    <a:pt x="11347" y="4650"/>
                  </a:lnTo>
                  <a:lnTo>
                    <a:pt x="11440" y="5022"/>
                  </a:lnTo>
                  <a:lnTo>
                    <a:pt x="11486" y="5348"/>
                  </a:lnTo>
                  <a:lnTo>
                    <a:pt x="11440" y="5720"/>
                  </a:lnTo>
                  <a:lnTo>
                    <a:pt x="11347" y="6092"/>
                  </a:lnTo>
                  <a:lnTo>
                    <a:pt x="11161" y="6371"/>
                  </a:lnTo>
                  <a:lnTo>
                    <a:pt x="10928" y="6650"/>
                  </a:lnTo>
                  <a:lnTo>
                    <a:pt x="10696" y="6882"/>
                  </a:lnTo>
                  <a:lnTo>
                    <a:pt x="10370" y="7068"/>
                  </a:lnTo>
                  <a:lnTo>
                    <a:pt x="9998" y="7161"/>
                  </a:lnTo>
                  <a:lnTo>
                    <a:pt x="9626" y="7208"/>
                  </a:lnTo>
                  <a:lnTo>
                    <a:pt x="7626" y="7208"/>
                  </a:lnTo>
                  <a:lnTo>
                    <a:pt x="7254" y="7952"/>
                  </a:lnTo>
                  <a:lnTo>
                    <a:pt x="8092" y="7952"/>
                  </a:lnTo>
                  <a:lnTo>
                    <a:pt x="8231" y="7998"/>
                  </a:lnTo>
                  <a:lnTo>
                    <a:pt x="8371" y="7998"/>
                  </a:lnTo>
                  <a:lnTo>
                    <a:pt x="8464" y="8091"/>
                  </a:lnTo>
                  <a:lnTo>
                    <a:pt x="8510" y="8184"/>
                  </a:lnTo>
                  <a:lnTo>
                    <a:pt x="8603" y="8324"/>
                  </a:lnTo>
                  <a:lnTo>
                    <a:pt x="8603" y="8417"/>
                  </a:lnTo>
                  <a:lnTo>
                    <a:pt x="8603" y="8556"/>
                  </a:lnTo>
                  <a:lnTo>
                    <a:pt x="8557" y="8649"/>
                  </a:lnTo>
                  <a:lnTo>
                    <a:pt x="7859" y="10091"/>
                  </a:lnTo>
                  <a:lnTo>
                    <a:pt x="7766" y="10230"/>
                  </a:lnTo>
                  <a:lnTo>
                    <a:pt x="7673" y="10323"/>
                  </a:lnTo>
                  <a:lnTo>
                    <a:pt x="7533" y="10370"/>
                  </a:lnTo>
                  <a:lnTo>
                    <a:pt x="7394" y="10370"/>
                  </a:lnTo>
                  <a:lnTo>
                    <a:pt x="7208" y="10323"/>
                  </a:lnTo>
                  <a:lnTo>
                    <a:pt x="7022" y="10230"/>
                  </a:lnTo>
                  <a:lnTo>
                    <a:pt x="6929" y="10044"/>
                  </a:lnTo>
                  <a:lnTo>
                    <a:pt x="6929" y="9858"/>
                  </a:lnTo>
                  <a:lnTo>
                    <a:pt x="6975" y="9672"/>
                  </a:lnTo>
                  <a:lnTo>
                    <a:pt x="7301" y="8928"/>
                  </a:lnTo>
                  <a:lnTo>
                    <a:pt x="6371" y="8928"/>
                  </a:lnTo>
                  <a:lnTo>
                    <a:pt x="6231" y="8882"/>
                  </a:lnTo>
                  <a:lnTo>
                    <a:pt x="6138" y="8835"/>
                  </a:lnTo>
                  <a:lnTo>
                    <a:pt x="6045" y="8696"/>
                  </a:lnTo>
                  <a:lnTo>
                    <a:pt x="5999" y="8603"/>
                  </a:lnTo>
                  <a:lnTo>
                    <a:pt x="5999" y="8463"/>
                  </a:lnTo>
                  <a:lnTo>
                    <a:pt x="5999" y="8370"/>
                  </a:lnTo>
                  <a:lnTo>
                    <a:pt x="6045" y="8231"/>
                  </a:lnTo>
                  <a:lnTo>
                    <a:pt x="6557" y="7208"/>
                  </a:lnTo>
                  <a:lnTo>
                    <a:pt x="5487" y="7208"/>
                  </a:lnTo>
                  <a:lnTo>
                    <a:pt x="5115" y="7161"/>
                  </a:lnTo>
                  <a:lnTo>
                    <a:pt x="4743" y="7068"/>
                  </a:lnTo>
                  <a:lnTo>
                    <a:pt x="4464" y="6882"/>
                  </a:lnTo>
                  <a:lnTo>
                    <a:pt x="4185" y="6650"/>
                  </a:lnTo>
                  <a:lnTo>
                    <a:pt x="3953" y="6371"/>
                  </a:lnTo>
                  <a:lnTo>
                    <a:pt x="3767" y="6092"/>
                  </a:lnTo>
                  <a:lnTo>
                    <a:pt x="3674" y="5720"/>
                  </a:lnTo>
                  <a:lnTo>
                    <a:pt x="3627" y="5348"/>
                  </a:lnTo>
                  <a:lnTo>
                    <a:pt x="3674" y="5022"/>
                  </a:lnTo>
                  <a:lnTo>
                    <a:pt x="3767" y="4650"/>
                  </a:lnTo>
                  <a:lnTo>
                    <a:pt x="3953" y="4325"/>
                  </a:lnTo>
                  <a:lnTo>
                    <a:pt x="4185" y="4092"/>
                  </a:lnTo>
                  <a:lnTo>
                    <a:pt x="4464" y="3860"/>
                  </a:lnTo>
                  <a:lnTo>
                    <a:pt x="4743" y="3674"/>
                  </a:lnTo>
                  <a:lnTo>
                    <a:pt x="5115" y="3581"/>
                  </a:lnTo>
                  <a:lnTo>
                    <a:pt x="5487" y="3534"/>
                  </a:lnTo>
                  <a:lnTo>
                    <a:pt x="5580" y="3255"/>
                  </a:lnTo>
                  <a:lnTo>
                    <a:pt x="5673" y="2976"/>
                  </a:lnTo>
                  <a:lnTo>
                    <a:pt x="5859" y="2744"/>
                  </a:lnTo>
                  <a:lnTo>
                    <a:pt x="6045" y="2511"/>
                  </a:lnTo>
                  <a:lnTo>
                    <a:pt x="6371" y="2279"/>
                  </a:lnTo>
                  <a:lnTo>
                    <a:pt x="6743" y="2093"/>
                  </a:lnTo>
                  <a:lnTo>
                    <a:pt x="7161" y="1953"/>
                  </a:lnTo>
                  <a:lnTo>
                    <a:pt x="7580" y="1907"/>
                  </a:lnTo>
                  <a:close/>
                  <a:moveTo>
                    <a:pt x="7580" y="0"/>
                  </a:moveTo>
                  <a:lnTo>
                    <a:pt x="6975" y="47"/>
                  </a:lnTo>
                  <a:lnTo>
                    <a:pt x="6371" y="93"/>
                  </a:lnTo>
                  <a:lnTo>
                    <a:pt x="5813" y="279"/>
                  </a:lnTo>
                  <a:lnTo>
                    <a:pt x="5255" y="465"/>
                  </a:lnTo>
                  <a:lnTo>
                    <a:pt x="4743" y="698"/>
                  </a:lnTo>
                  <a:lnTo>
                    <a:pt x="4232" y="1023"/>
                  </a:lnTo>
                  <a:lnTo>
                    <a:pt x="3767" y="1349"/>
                  </a:lnTo>
                  <a:lnTo>
                    <a:pt x="3348" y="1767"/>
                  </a:lnTo>
                  <a:lnTo>
                    <a:pt x="2930" y="2186"/>
                  </a:lnTo>
                  <a:lnTo>
                    <a:pt x="2558" y="2697"/>
                  </a:lnTo>
                  <a:lnTo>
                    <a:pt x="2279" y="3162"/>
                  </a:lnTo>
                  <a:lnTo>
                    <a:pt x="2000" y="3720"/>
                  </a:lnTo>
                  <a:lnTo>
                    <a:pt x="1814" y="4278"/>
                  </a:lnTo>
                  <a:lnTo>
                    <a:pt x="1674" y="4836"/>
                  </a:lnTo>
                  <a:lnTo>
                    <a:pt x="1581" y="5394"/>
                  </a:lnTo>
                  <a:lnTo>
                    <a:pt x="1581" y="5999"/>
                  </a:lnTo>
                  <a:lnTo>
                    <a:pt x="1581" y="7254"/>
                  </a:lnTo>
                  <a:lnTo>
                    <a:pt x="93" y="10044"/>
                  </a:lnTo>
                  <a:lnTo>
                    <a:pt x="47" y="10184"/>
                  </a:lnTo>
                  <a:lnTo>
                    <a:pt x="0" y="10277"/>
                  </a:lnTo>
                  <a:lnTo>
                    <a:pt x="47" y="10416"/>
                  </a:lnTo>
                  <a:lnTo>
                    <a:pt x="93" y="10556"/>
                  </a:lnTo>
                  <a:lnTo>
                    <a:pt x="140" y="10649"/>
                  </a:lnTo>
                  <a:lnTo>
                    <a:pt x="279" y="10695"/>
                  </a:lnTo>
                  <a:lnTo>
                    <a:pt x="372" y="10742"/>
                  </a:lnTo>
                  <a:lnTo>
                    <a:pt x="512" y="10788"/>
                  </a:lnTo>
                  <a:lnTo>
                    <a:pt x="1581" y="10788"/>
                  </a:lnTo>
                  <a:lnTo>
                    <a:pt x="1581" y="11997"/>
                  </a:lnTo>
                  <a:lnTo>
                    <a:pt x="1581" y="12323"/>
                  </a:lnTo>
                  <a:lnTo>
                    <a:pt x="1628" y="12648"/>
                  </a:lnTo>
                  <a:lnTo>
                    <a:pt x="1721" y="12927"/>
                  </a:lnTo>
                  <a:lnTo>
                    <a:pt x="1814" y="13206"/>
                  </a:lnTo>
                  <a:lnTo>
                    <a:pt x="1953" y="13485"/>
                  </a:lnTo>
                  <a:lnTo>
                    <a:pt x="2093" y="13718"/>
                  </a:lnTo>
                  <a:lnTo>
                    <a:pt x="2279" y="13997"/>
                  </a:lnTo>
                  <a:lnTo>
                    <a:pt x="2465" y="14183"/>
                  </a:lnTo>
                  <a:lnTo>
                    <a:pt x="2697" y="14415"/>
                  </a:lnTo>
                  <a:lnTo>
                    <a:pt x="2930" y="14555"/>
                  </a:lnTo>
                  <a:lnTo>
                    <a:pt x="3209" y="14741"/>
                  </a:lnTo>
                  <a:lnTo>
                    <a:pt x="3488" y="14880"/>
                  </a:lnTo>
                  <a:lnTo>
                    <a:pt x="3767" y="14973"/>
                  </a:lnTo>
                  <a:lnTo>
                    <a:pt x="4046" y="15066"/>
                  </a:lnTo>
                  <a:lnTo>
                    <a:pt x="4371" y="15113"/>
                  </a:lnTo>
                  <a:lnTo>
                    <a:pt x="6510" y="15113"/>
                  </a:lnTo>
                  <a:lnTo>
                    <a:pt x="6510" y="16415"/>
                  </a:lnTo>
                  <a:lnTo>
                    <a:pt x="6557" y="16601"/>
                  </a:lnTo>
                  <a:lnTo>
                    <a:pt x="6650" y="16787"/>
                  </a:lnTo>
                  <a:lnTo>
                    <a:pt x="6836" y="16880"/>
                  </a:lnTo>
                  <a:lnTo>
                    <a:pt x="7022" y="16926"/>
                  </a:lnTo>
                  <a:lnTo>
                    <a:pt x="13067" y="16926"/>
                  </a:lnTo>
                  <a:lnTo>
                    <a:pt x="13253" y="16880"/>
                  </a:lnTo>
                  <a:lnTo>
                    <a:pt x="13439" y="16787"/>
                  </a:lnTo>
                  <a:lnTo>
                    <a:pt x="13532" y="16601"/>
                  </a:lnTo>
                  <a:lnTo>
                    <a:pt x="13579" y="16415"/>
                  </a:lnTo>
                  <a:lnTo>
                    <a:pt x="13579" y="5999"/>
                  </a:lnTo>
                  <a:lnTo>
                    <a:pt x="13532" y="5394"/>
                  </a:lnTo>
                  <a:lnTo>
                    <a:pt x="13439" y="4836"/>
                  </a:lnTo>
                  <a:lnTo>
                    <a:pt x="13300" y="4278"/>
                  </a:lnTo>
                  <a:lnTo>
                    <a:pt x="13114" y="3720"/>
                  </a:lnTo>
                  <a:lnTo>
                    <a:pt x="12881" y="3162"/>
                  </a:lnTo>
                  <a:lnTo>
                    <a:pt x="12556" y="2697"/>
                  </a:lnTo>
                  <a:lnTo>
                    <a:pt x="12184" y="2186"/>
                  </a:lnTo>
                  <a:lnTo>
                    <a:pt x="11812" y="1767"/>
                  </a:lnTo>
                  <a:lnTo>
                    <a:pt x="11347" y="1349"/>
                  </a:lnTo>
                  <a:lnTo>
                    <a:pt x="10882" y="1023"/>
                  </a:lnTo>
                  <a:lnTo>
                    <a:pt x="10370" y="698"/>
                  </a:lnTo>
                  <a:lnTo>
                    <a:pt x="9859" y="465"/>
                  </a:lnTo>
                  <a:lnTo>
                    <a:pt x="9301" y="279"/>
                  </a:lnTo>
                  <a:lnTo>
                    <a:pt x="8743" y="93"/>
                  </a:lnTo>
                  <a:lnTo>
                    <a:pt x="8138" y="47"/>
                  </a:lnTo>
                  <a:lnTo>
                    <a:pt x="75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7"/>
            <p:cNvSpPr/>
            <p:nvPr/>
          </p:nvSpPr>
          <p:spPr>
            <a:xfrm>
              <a:off x="4801050" y="1260175"/>
              <a:ext cx="339475" cy="423175"/>
            </a:xfrm>
            <a:custGeom>
              <a:avLst/>
              <a:gdLst/>
              <a:ahLst/>
              <a:cxnLst/>
              <a:rect l="l" t="t" r="r" b="b"/>
              <a:pathLst>
                <a:path w="13579" h="16927" fill="none" extrusionOk="0">
                  <a:moveTo>
                    <a:pt x="11812" y="1767"/>
                  </a:moveTo>
                  <a:lnTo>
                    <a:pt x="11812" y="1767"/>
                  </a:lnTo>
                  <a:lnTo>
                    <a:pt x="11347" y="1349"/>
                  </a:lnTo>
                  <a:lnTo>
                    <a:pt x="10882" y="1023"/>
                  </a:lnTo>
                  <a:lnTo>
                    <a:pt x="10370" y="698"/>
                  </a:lnTo>
                  <a:lnTo>
                    <a:pt x="9859" y="465"/>
                  </a:lnTo>
                  <a:lnTo>
                    <a:pt x="9301" y="279"/>
                  </a:lnTo>
                  <a:lnTo>
                    <a:pt x="8743" y="93"/>
                  </a:lnTo>
                  <a:lnTo>
                    <a:pt x="8138" y="47"/>
                  </a:lnTo>
                  <a:lnTo>
                    <a:pt x="7580" y="0"/>
                  </a:lnTo>
                  <a:lnTo>
                    <a:pt x="7580" y="0"/>
                  </a:lnTo>
                  <a:lnTo>
                    <a:pt x="6975" y="47"/>
                  </a:lnTo>
                  <a:lnTo>
                    <a:pt x="6371" y="93"/>
                  </a:lnTo>
                  <a:lnTo>
                    <a:pt x="5813" y="279"/>
                  </a:lnTo>
                  <a:lnTo>
                    <a:pt x="5255" y="465"/>
                  </a:lnTo>
                  <a:lnTo>
                    <a:pt x="4743" y="698"/>
                  </a:lnTo>
                  <a:lnTo>
                    <a:pt x="4232" y="1023"/>
                  </a:lnTo>
                  <a:lnTo>
                    <a:pt x="3767" y="1349"/>
                  </a:lnTo>
                  <a:lnTo>
                    <a:pt x="3348" y="1767"/>
                  </a:lnTo>
                  <a:lnTo>
                    <a:pt x="3348" y="1767"/>
                  </a:lnTo>
                  <a:lnTo>
                    <a:pt x="2930" y="2186"/>
                  </a:lnTo>
                  <a:lnTo>
                    <a:pt x="2558" y="2697"/>
                  </a:lnTo>
                  <a:lnTo>
                    <a:pt x="2279" y="3162"/>
                  </a:lnTo>
                  <a:lnTo>
                    <a:pt x="2000" y="3720"/>
                  </a:lnTo>
                  <a:lnTo>
                    <a:pt x="1814" y="4278"/>
                  </a:lnTo>
                  <a:lnTo>
                    <a:pt x="1674" y="4836"/>
                  </a:lnTo>
                  <a:lnTo>
                    <a:pt x="1581" y="5394"/>
                  </a:lnTo>
                  <a:lnTo>
                    <a:pt x="1581" y="5999"/>
                  </a:lnTo>
                  <a:lnTo>
                    <a:pt x="1581" y="7254"/>
                  </a:lnTo>
                  <a:lnTo>
                    <a:pt x="93" y="10044"/>
                  </a:lnTo>
                  <a:lnTo>
                    <a:pt x="93" y="10044"/>
                  </a:lnTo>
                  <a:lnTo>
                    <a:pt x="47" y="10184"/>
                  </a:lnTo>
                  <a:lnTo>
                    <a:pt x="0" y="10277"/>
                  </a:lnTo>
                  <a:lnTo>
                    <a:pt x="47" y="10416"/>
                  </a:lnTo>
                  <a:lnTo>
                    <a:pt x="93" y="10556"/>
                  </a:lnTo>
                  <a:lnTo>
                    <a:pt x="93" y="10556"/>
                  </a:lnTo>
                  <a:lnTo>
                    <a:pt x="140" y="10649"/>
                  </a:lnTo>
                  <a:lnTo>
                    <a:pt x="279" y="10695"/>
                  </a:lnTo>
                  <a:lnTo>
                    <a:pt x="372" y="10742"/>
                  </a:lnTo>
                  <a:lnTo>
                    <a:pt x="512" y="10788"/>
                  </a:lnTo>
                  <a:lnTo>
                    <a:pt x="1581" y="10788"/>
                  </a:lnTo>
                  <a:lnTo>
                    <a:pt x="1581" y="11997"/>
                  </a:lnTo>
                  <a:lnTo>
                    <a:pt x="1581" y="11997"/>
                  </a:lnTo>
                  <a:lnTo>
                    <a:pt x="1581" y="12323"/>
                  </a:lnTo>
                  <a:lnTo>
                    <a:pt x="1628" y="12648"/>
                  </a:lnTo>
                  <a:lnTo>
                    <a:pt x="1721" y="12927"/>
                  </a:lnTo>
                  <a:lnTo>
                    <a:pt x="1814" y="13206"/>
                  </a:lnTo>
                  <a:lnTo>
                    <a:pt x="1953" y="13485"/>
                  </a:lnTo>
                  <a:lnTo>
                    <a:pt x="2093" y="13718"/>
                  </a:lnTo>
                  <a:lnTo>
                    <a:pt x="2279" y="13997"/>
                  </a:lnTo>
                  <a:lnTo>
                    <a:pt x="2465" y="14183"/>
                  </a:lnTo>
                  <a:lnTo>
                    <a:pt x="2697" y="14415"/>
                  </a:lnTo>
                  <a:lnTo>
                    <a:pt x="2930" y="14555"/>
                  </a:lnTo>
                  <a:lnTo>
                    <a:pt x="3209" y="14741"/>
                  </a:lnTo>
                  <a:lnTo>
                    <a:pt x="3488" y="14880"/>
                  </a:lnTo>
                  <a:lnTo>
                    <a:pt x="3767" y="14973"/>
                  </a:lnTo>
                  <a:lnTo>
                    <a:pt x="4046" y="15066"/>
                  </a:lnTo>
                  <a:lnTo>
                    <a:pt x="4371" y="15113"/>
                  </a:lnTo>
                  <a:lnTo>
                    <a:pt x="4697" y="15113"/>
                  </a:lnTo>
                  <a:lnTo>
                    <a:pt x="6510" y="15113"/>
                  </a:lnTo>
                  <a:lnTo>
                    <a:pt x="6510" y="16415"/>
                  </a:lnTo>
                  <a:lnTo>
                    <a:pt x="6510" y="16415"/>
                  </a:lnTo>
                  <a:lnTo>
                    <a:pt x="6557" y="16601"/>
                  </a:lnTo>
                  <a:lnTo>
                    <a:pt x="6650" y="16787"/>
                  </a:lnTo>
                  <a:lnTo>
                    <a:pt x="6836" y="16880"/>
                  </a:lnTo>
                  <a:lnTo>
                    <a:pt x="7022" y="16926"/>
                  </a:lnTo>
                  <a:lnTo>
                    <a:pt x="13067" y="16926"/>
                  </a:lnTo>
                  <a:lnTo>
                    <a:pt x="13067" y="16926"/>
                  </a:lnTo>
                  <a:lnTo>
                    <a:pt x="13253" y="16880"/>
                  </a:lnTo>
                  <a:lnTo>
                    <a:pt x="13439" y="16787"/>
                  </a:lnTo>
                  <a:lnTo>
                    <a:pt x="13532" y="16601"/>
                  </a:lnTo>
                  <a:lnTo>
                    <a:pt x="13579" y="16415"/>
                  </a:lnTo>
                  <a:lnTo>
                    <a:pt x="13579" y="5999"/>
                  </a:lnTo>
                  <a:lnTo>
                    <a:pt x="13579" y="5999"/>
                  </a:lnTo>
                  <a:lnTo>
                    <a:pt x="13532" y="5394"/>
                  </a:lnTo>
                  <a:lnTo>
                    <a:pt x="13439" y="4836"/>
                  </a:lnTo>
                  <a:lnTo>
                    <a:pt x="13300" y="4278"/>
                  </a:lnTo>
                  <a:lnTo>
                    <a:pt x="13114" y="3720"/>
                  </a:lnTo>
                  <a:lnTo>
                    <a:pt x="12881" y="3162"/>
                  </a:lnTo>
                  <a:lnTo>
                    <a:pt x="12556" y="2697"/>
                  </a:lnTo>
                  <a:lnTo>
                    <a:pt x="12184" y="2186"/>
                  </a:lnTo>
                  <a:lnTo>
                    <a:pt x="11812" y="1767"/>
                  </a:lnTo>
                  <a:lnTo>
                    <a:pt x="11812" y="176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7"/>
            <p:cNvSpPr/>
            <p:nvPr/>
          </p:nvSpPr>
          <p:spPr>
            <a:xfrm>
              <a:off x="4891725" y="1307825"/>
              <a:ext cx="196500" cy="211600"/>
            </a:xfrm>
            <a:custGeom>
              <a:avLst/>
              <a:gdLst/>
              <a:ahLst/>
              <a:cxnLst/>
              <a:rect l="l" t="t" r="r" b="b"/>
              <a:pathLst>
                <a:path w="7860" h="8464" fill="none" extrusionOk="0">
                  <a:moveTo>
                    <a:pt x="5999" y="5302"/>
                  </a:moveTo>
                  <a:lnTo>
                    <a:pt x="3999" y="5302"/>
                  </a:lnTo>
                  <a:lnTo>
                    <a:pt x="3627" y="6046"/>
                  </a:lnTo>
                  <a:lnTo>
                    <a:pt x="4465" y="6046"/>
                  </a:lnTo>
                  <a:lnTo>
                    <a:pt x="4465" y="6046"/>
                  </a:lnTo>
                  <a:lnTo>
                    <a:pt x="4604" y="6092"/>
                  </a:lnTo>
                  <a:lnTo>
                    <a:pt x="4744" y="6092"/>
                  </a:lnTo>
                  <a:lnTo>
                    <a:pt x="4837" y="6185"/>
                  </a:lnTo>
                  <a:lnTo>
                    <a:pt x="4883" y="6278"/>
                  </a:lnTo>
                  <a:lnTo>
                    <a:pt x="4883" y="6278"/>
                  </a:lnTo>
                  <a:lnTo>
                    <a:pt x="4976" y="6418"/>
                  </a:lnTo>
                  <a:lnTo>
                    <a:pt x="4976" y="6511"/>
                  </a:lnTo>
                  <a:lnTo>
                    <a:pt x="4976" y="6650"/>
                  </a:lnTo>
                  <a:lnTo>
                    <a:pt x="4930" y="6743"/>
                  </a:lnTo>
                  <a:lnTo>
                    <a:pt x="4232" y="8185"/>
                  </a:lnTo>
                  <a:lnTo>
                    <a:pt x="4232" y="8185"/>
                  </a:lnTo>
                  <a:lnTo>
                    <a:pt x="4139" y="8324"/>
                  </a:lnTo>
                  <a:lnTo>
                    <a:pt x="4046" y="8417"/>
                  </a:lnTo>
                  <a:lnTo>
                    <a:pt x="3906" y="8464"/>
                  </a:lnTo>
                  <a:lnTo>
                    <a:pt x="3767" y="8464"/>
                  </a:lnTo>
                  <a:lnTo>
                    <a:pt x="3767" y="8464"/>
                  </a:lnTo>
                  <a:lnTo>
                    <a:pt x="3581" y="8417"/>
                  </a:lnTo>
                  <a:lnTo>
                    <a:pt x="3581" y="8417"/>
                  </a:lnTo>
                  <a:lnTo>
                    <a:pt x="3395" y="8324"/>
                  </a:lnTo>
                  <a:lnTo>
                    <a:pt x="3302" y="8138"/>
                  </a:lnTo>
                  <a:lnTo>
                    <a:pt x="3302" y="7952"/>
                  </a:lnTo>
                  <a:lnTo>
                    <a:pt x="3348" y="7766"/>
                  </a:lnTo>
                  <a:lnTo>
                    <a:pt x="3674" y="7022"/>
                  </a:lnTo>
                  <a:lnTo>
                    <a:pt x="2837" y="7022"/>
                  </a:lnTo>
                  <a:lnTo>
                    <a:pt x="2837" y="7022"/>
                  </a:lnTo>
                  <a:lnTo>
                    <a:pt x="2744" y="7022"/>
                  </a:lnTo>
                  <a:lnTo>
                    <a:pt x="2604" y="6976"/>
                  </a:lnTo>
                  <a:lnTo>
                    <a:pt x="2511" y="6929"/>
                  </a:lnTo>
                  <a:lnTo>
                    <a:pt x="2418" y="6790"/>
                  </a:lnTo>
                  <a:lnTo>
                    <a:pt x="2418" y="6790"/>
                  </a:lnTo>
                  <a:lnTo>
                    <a:pt x="2372" y="6697"/>
                  </a:lnTo>
                  <a:lnTo>
                    <a:pt x="2372" y="6557"/>
                  </a:lnTo>
                  <a:lnTo>
                    <a:pt x="2372" y="6464"/>
                  </a:lnTo>
                  <a:lnTo>
                    <a:pt x="2418" y="6325"/>
                  </a:lnTo>
                  <a:lnTo>
                    <a:pt x="2930" y="5302"/>
                  </a:lnTo>
                  <a:lnTo>
                    <a:pt x="1860" y="5302"/>
                  </a:lnTo>
                  <a:lnTo>
                    <a:pt x="1860" y="5302"/>
                  </a:lnTo>
                  <a:lnTo>
                    <a:pt x="1488" y="5255"/>
                  </a:lnTo>
                  <a:lnTo>
                    <a:pt x="1116" y="5162"/>
                  </a:lnTo>
                  <a:lnTo>
                    <a:pt x="837" y="4976"/>
                  </a:lnTo>
                  <a:lnTo>
                    <a:pt x="558" y="4744"/>
                  </a:lnTo>
                  <a:lnTo>
                    <a:pt x="326" y="4465"/>
                  </a:lnTo>
                  <a:lnTo>
                    <a:pt x="140" y="4186"/>
                  </a:lnTo>
                  <a:lnTo>
                    <a:pt x="47" y="3814"/>
                  </a:lnTo>
                  <a:lnTo>
                    <a:pt x="0" y="3442"/>
                  </a:lnTo>
                  <a:lnTo>
                    <a:pt x="0" y="3442"/>
                  </a:lnTo>
                  <a:lnTo>
                    <a:pt x="47" y="3116"/>
                  </a:lnTo>
                  <a:lnTo>
                    <a:pt x="140" y="2744"/>
                  </a:lnTo>
                  <a:lnTo>
                    <a:pt x="326" y="2419"/>
                  </a:lnTo>
                  <a:lnTo>
                    <a:pt x="558" y="2186"/>
                  </a:lnTo>
                  <a:lnTo>
                    <a:pt x="837" y="1954"/>
                  </a:lnTo>
                  <a:lnTo>
                    <a:pt x="1116" y="1768"/>
                  </a:lnTo>
                  <a:lnTo>
                    <a:pt x="1488" y="1675"/>
                  </a:lnTo>
                  <a:lnTo>
                    <a:pt x="1860" y="1628"/>
                  </a:lnTo>
                  <a:lnTo>
                    <a:pt x="1860" y="1628"/>
                  </a:lnTo>
                  <a:lnTo>
                    <a:pt x="1860" y="1628"/>
                  </a:lnTo>
                  <a:lnTo>
                    <a:pt x="1953" y="1349"/>
                  </a:lnTo>
                  <a:lnTo>
                    <a:pt x="2046" y="1070"/>
                  </a:lnTo>
                  <a:lnTo>
                    <a:pt x="2232" y="838"/>
                  </a:lnTo>
                  <a:lnTo>
                    <a:pt x="2418" y="605"/>
                  </a:lnTo>
                  <a:lnTo>
                    <a:pt x="2418" y="605"/>
                  </a:lnTo>
                  <a:lnTo>
                    <a:pt x="2744" y="373"/>
                  </a:lnTo>
                  <a:lnTo>
                    <a:pt x="3116" y="187"/>
                  </a:lnTo>
                  <a:lnTo>
                    <a:pt x="3534" y="47"/>
                  </a:lnTo>
                  <a:lnTo>
                    <a:pt x="3953" y="1"/>
                  </a:lnTo>
                  <a:lnTo>
                    <a:pt x="3953" y="1"/>
                  </a:lnTo>
                  <a:lnTo>
                    <a:pt x="4372" y="47"/>
                  </a:lnTo>
                  <a:lnTo>
                    <a:pt x="4744" y="187"/>
                  </a:lnTo>
                  <a:lnTo>
                    <a:pt x="5116" y="373"/>
                  </a:lnTo>
                  <a:lnTo>
                    <a:pt x="5441" y="605"/>
                  </a:lnTo>
                  <a:lnTo>
                    <a:pt x="5441" y="605"/>
                  </a:lnTo>
                  <a:lnTo>
                    <a:pt x="5627" y="838"/>
                  </a:lnTo>
                  <a:lnTo>
                    <a:pt x="5813" y="1070"/>
                  </a:lnTo>
                  <a:lnTo>
                    <a:pt x="5906" y="1349"/>
                  </a:lnTo>
                  <a:lnTo>
                    <a:pt x="5999" y="1628"/>
                  </a:lnTo>
                  <a:lnTo>
                    <a:pt x="5999" y="1628"/>
                  </a:lnTo>
                  <a:lnTo>
                    <a:pt x="5999" y="1628"/>
                  </a:lnTo>
                  <a:lnTo>
                    <a:pt x="6371" y="1675"/>
                  </a:lnTo>
                  <a:lnTo>
                    <a:pt x="6743" y="1768"/>
                  </a:lnTo>
                  <a:lnTo>
                    <a:pt x="7069" y="1954"/>
                  </a:lnTo>
                  <a:lnTo>
                    <a:pt x="7301" y="2186"/>
                  </a:lnTo>
                  <a:lnTo>
                    <a:pt x="7534" y="2419"/>
                  </a:lnTo>
                  <a:lnTo>
                    <a:pt x="7720" y="2744"/>
                  </a:lnTo>
                  <a:lnTo>
                    <a:pt x="7813" y="3116"/>
                  </a:lnTo>
                  <a:lnTo>
                    <a:pt x="7859" y="3442"/>
                  </a:lnTo>
                  <a:lnTo>
                    <a:pt x="7859" y="3442"/>
                  </a:lnTo>
                  <a:lnTo>
                    <a:pt x="7813" y="3814"/>
                  </a:lnTo>
                  <a:lnTo>
                    <a:pt x="7720" y="4186"/>
                  </a:lnTo>
                  <a:lnTo>
                    <a:pt x="7534" y="4465"/>
                  </a:lnTo>
                  <a:lnTo>
                    <a:pt x="7301" y="4744"/>
                  </a:lnTo>
                  <a:lnTo>
                    <a:pt x="7069" y="4976"/>
                  </a:lnTo>
                  <a:lnTo>
                    <a:pt x="6743" y="5162"/>
                  </a:lnTo>
                  <a:lnTo>
                    <a:pt x="6371" y="5255"/>
                  </a:lnTo>
                  <a:lnTo>
                    <a:pt x="5999" y="5302"/>
                  </a:lnTo>
                  <a:lnTo>
                    <a:pt x="5999" y="5302"/>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7"/>
            <p:cNvSpPr/>
            <p:nvPr/>
          </p:nvSpPr>
          <p:spPr>
            <a:xfrm>
              <a:off x="5041700" y="1440350"/>
              <a:ext cx="25" cy="25"/>
            </a:xfrm>
            <a:custGeom>
              <a:avLst/>
              <a:gdLst/>
              <a:ahLst/>
              <a:cxnLst/>
              <a:rect l="l" t="t" r="r" b="b"/>
              <a:pathLst>
                <a:path w="1" h="1" fill="none" extrusionOk="0">
                  <a:moveTo>
                    <a:pt x="0" y="1"/>
                  </a:move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ADB4-8083-3820-E0A6-B606A09EEC79}"/>
              </a:ext>
            </a:extLst>
          </p:cNvPr>
          <p:cNvSpPr>
            <a:spLocks noGrp="1"/>
          </p:cNvSpPr>
          <p:nvPr>
            <p:ph type="title"/>
          </p:nvPr>
        </p:nvSpPr>
        <p:spPr/>
        <p:txBody>
          <a:bodyPr/>
          <a:lstStyle/>
          <a:p>
            <a:r>
              <a:rPr lang="en-IN" dirty="0"/>
              <a:t>Software Requirements</a:t>
            </a:r>
          </a:p>
        </p:txBody>
      </p:sp>
      <p:sp>
        <p:nvSpPr>
          <p:cNvPr id="3" name="Text Placeholder 2">
            <a:extLst>
              <a:ext uri="{FF2B5EF4-FFF2-40B4-BE49-F238E27FC236}">
                <a16:creationId xmlns:a16="http://schemas.microsoft.com/office/drawing/2014/main" id="{723B36F1-0EC2-6E21-02D6-6211DEE5E809}"/>
              </a:ext>
            </a:extLst>
          </p:cNvPr>
          <p:cNvSpPr>
            <a:spLocks noGrp="1"/>
          </p:cNvSpPr>
          <p:nvPr>
            <p:ph type="body" idx="1"/>
          </p:nvPr>
        </p:nvSpPr>
        <p:spPr/>
        <p:txBody>
          <a:bodyPr/>
          <a:lstStyle/>
          <a:p>
            <a:r>
              <a:rPr lang="en-IN" dirty="0"/>
              <a:t>Web Development Framework : Choose a web development framework such as Ruby on Rails, Django, or Node.js to build the website's backend.</a:t>
            </a:r>
          </a:p>
          <a:p>
            <a:r>
              <a:rPr lang="en-IN" dirty="0"/>
              <a:t>Frontend Technologies : Utilize HTML, CSS, and JavaScript to develop the website's frontend. Consider using a modern frontend framework like React, Angular, or Vue.js for a responsive user interface.</a:t>
            </a:r>
          </a:p>
          <a:p>
            <a:r>
              <a:rPr lang="en-IN" dirty="0"/>
              <a:t>Database Management System : Select a database system like MySQL, PostgreSQL, or MongoDB to store user data, articles, and other content.</a:t>
            </a:r>
          </a:p>
          <a:p>
            <a:r>
              <a:rPr lang="en-IN" dirty="0"/>
              <a:t>Web Server : Implement a web server like Apache or Nginx to handle HTTP requests and serve web pages efficiently.</a:t>
            </a:r>
          </a:p>
          <a:p>
            <a:r>
              <a:rPr lang="en-US" dirty="0"/>
              <a:t>User Authentication : Implement user authentication and authorization mechanisms for user accounts and access control.</a:t>
            </a:r>
          </a:p>
          <a:p>
            <a:r>
              <a:rPr lang="en-US" dirty="0"/>
              <a:t>Security Software : Employ security tools and practices to protect user data and the website from threats, including SSL certificates, firewall software, and regular security audits.</a:t>
            </a:r>
          </a:p>
          <a:p>
            <a:r>
              <a:rPr lang="en-US" dirty="0"/>
              <a:t>Version Control System : Use a version control system like Git for collaborative development and tracking code changes.</a:t>
            </a:r>
          </a:p>
          <a:p>
            <a:r>
              <a:rPr lang="en-US" dirty="0"/>
              <a:t>Analytics and Monitoring : Integrate analytics tools like Google Analytics or custom tracking solutions to monitor user behavior and website performance.</a:t>
            </a:r>
          </a:p>
          <a:p>
            <a:r>
              <a:rPr lang="en-US" dirty="0"/>
              <a:t>Search Engine Optimization (SEO) Tools : Implement SEO best practices and tools to optimize the website's visibility in search engine results.</a:t>
            </a:r>
          </a:p>
        </p:txBody>
      </p:sp>
    </p:spTree>
    <p:extLst>
      <p:ext uri="{BB962C8B-B14F-4D97-AF65-F5344CB8AC3E}">
        <p14:creationId xmlns:p14="http://schemas.microsoft.com/office/powerpoint/2010/main" val="2158065007"/>
      </p:ext>
    </p:extLst>
  </p:cSld>
  <p:clrMapOvr>
    <a:masterClrMapping/>
  </p:clrMapOvr>
</p:sld>
</file>

<file path=ppt/theme/theme1.xml><?xml version="1.0" encoding="utf-8"?>
<a:theme xmlns:a="http://schemas.openxmlformats.org/drawingml/2006/main" name="Youth Mental Health First Aid Workshop by Slidesgo">
  <a:themeElements>
    <a:clrScheme name="Simple Light">
      <a:dk1>
        <a:srgbClr val="332C27"/>
      </a:dk1>
      <a:lt1>
        <a:srgbClr val="E8B0AF"/>
      </a:lt1>
      <a:dk2>
        <a:srgbClr val="FFFFFF"/>
      </a:dk2>
      <a:lt2>
        <a:srgbClr val="F9F6F1"/>
      </a:lt2>
      <a:accent1>
        <a:srgbClr val="EAB56F"/>
      </a:accent1>
      <a:accent2>
        <a:srgbClr val="D8BCA7"/>
      </a:accent2>
      <a:accent3>
        <a:srgbClr val="FFFFFF"/>
      </a:accent3>
      <a:accent4>
        <a:srgbClr val="FFFFFF"/>
      </a:accent4>
      <a:accent5>
        <a:srgbClr val="FFFFFF"/>
      </a:accent5>
      <a:accent6>
        <a:srgbClr val="FFFFFF"/>
      </a:accent6>
      <a:hlink>
        <a:srgbClr val="332C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738</Words>
  <Application>Microsoft Office PowerPoint</Application>
  <PresentationFormat>On-screen Show (16:9)</PresentationFormat>
  <Paragraphs>66</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Arabic Typesetting</vt:lpstr>
      <vt:lpstr>Roboto Condensed Light</vt:lpstr>
      <vt:lpstr>Wingdings</vt:lpstr>
      <vt:lpstr>arial</vt:lpstr>
      <vt:lpstr>Yusei Magic</vt:lpstr>
      <vt:lpstr>Bauhaus 93</vt:lpstr>
      <vt:lpstr>Hind</vt:lpstr>
      <vt:lpstr>Youth Mental Health First Aid Workshop by Slidesgo</vt:lpstr>
      <vt:lpstr>here4u</vt:lpstr>
      <vt:lpstr>Contents</vt:lpstr>
      <vt:lpstr>What is mental health?</vt:lpstr>
      <vt:lpstr>Problems</vt:lpstr>
      <vt:lpstr>Project Description</vt:lpstr>
      <vt:lpstr>01</vt:lpstr>
      <vt:lpstr>The main motive of this project is to provide assistance and treatments to those who can’t afford it.</vt:lpstr>
      <vt:lpstr>Provide reliable resources at a platform that is accessible to everyone</vt:lpstr>
      <vt:lpstr>Software Requirements</vt:lpstr>
      <vt:lpstr>PowerPoint Presentation</vt:lpstr>
      <vt:lpstr>How to use?</vt:lpstr>
      <vt:lpstr>Applications</vt:lpstr>
      <vt:lpstr>E22CSEU0337 Arushi Garg E22CSEU0340 Medha Srivastava E22CSEU1476 Lakshita Gulati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here4u</dc:title>
  <dc:creator>ADMIN</dc:creator>
  <cp:lastModifiedBy>Arushi Garg</cp:lastModifiedBy>
  <cp:revision>2</cp:revision>
  <dcterms:modified xsi:type="dcterms:W3CDTF">2023-09-05T14:01:52Z</dcterms:modified>
</cp:coreProperties>
</file>