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5" r:id="rId6"/>
    <p:sldId id="276" r:id="rId7"/>
    <p:sldId id="27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-139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4bb7d8e1d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4bb7d8e1d5_0_69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1d838b627_0_34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207fd22f2_0_25013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207fd22f2_0_25013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207fd22f2_0_25013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207fd22f2_0_25013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207fd22f2_0_25013:notes"/>
          <p:cNvSpPr txBox="1">
            <a:spLocks noGrp="1"/>
          </p:cNvSpPr>
          <p:nvPr>
            <p:ph type="body" idx="1"/>
          </p:nvPr>
        </p:nvSpPr>
        <p:spPr>
          <a:xfrm>
            <a:off x="822960" y="6949440"/>
            <a:ext cx="6583680" cy="6583680"/>
          </a:xfrm>
          <a:prstGeom prst="rect">
            <a:avLst/>
          </a:prstGeom>
        </p:spPr>
        <p:txBody>
          <a:bodyPr spcFirstLastPara="1" wrap="square" lIns="130601" tIns="130601" rIns="130601" bIns="130601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6080" y="2370800"/>
            <a:ext cx="10398240" cy="277488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3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76760" y="5476800"/>
            <a:ext cx="7077120" cy="307680"/>
          </a:xfrm>
          <a:prstGeom prst="rect">
            <a:avLst/>
          </a:prstGeom>
          <a:solidFill>
            <a:schemeClr val="dk2"/>
          </a:solidFill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538392" y="7366394"/>
            <a:ext cx="332419" cy="332419"/>
            <a:chOff x="2064000" y="380550"/>
            <a:chExt cx="545450" cy="545450"/>
          </a:xfrm>
        </p:grpSpPr>
        <p:sp>
          <p:nvSpPr>
            <p:cNvPr id="12" name="Google Shape;12;p2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3770880" y="1675160"/>
            <a:ext cx="405120" cy="40512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66760" y="467040"/>
            <a:ext cx="405120" cy="40512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13691792" y="3482973"/>
            <a:ext cx="332419" cy="332419"/>
            <a:chOff x="2064000" y="380550"/>
            <a:chExt cx="545450" cy="545450"/>
          </a:xfrm>
        </p:grpSpPr>
        <p:sp>
          <p:nvSpPr>
            <p:cNvPr id="19" name="Google Shape;19;p2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08752" y="3948594"/>
            <a:ext cx="332419" cy="332419"/>
            <a:chOff x="2064000" y="380550"/>
            <a:chExt cx="545450" cy="545450"/>
          </a:xfrm>
        </p:grpSpPr>
        <p:sp>
          <p:nvSpPr>
            <p:cNvPr id="24" name="Google Shape;24;p2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126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12149662" y="4400690"/>
            <a:ext cx="4026920" cy="5505571"/>
            <a:chOff x="7593538" y="2750431"/>
            <a:chExt cx="2516825" cy="3440982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7593538" y="4277713"/>
              <a:ext cx="2516825" cy="1913700"/>
              <a:chOff x="7522113" y="4342638"/>
              <a:chExt cx="2516825" cy="1913700"/>
            </a:xfrm>
          </p:grpSpPr>
          <p:sp>
            <p:nvSpPr>
              <p:cNvPr id="327" name="Google Shape;327;p13"/>
              <p:cNvSpPr/>
              <p:nvPr/>
            </p:nvSpPr>
            <p:spPr>
              <a:xfrm rot="-5400000">
                <a:off x="8125238" y="4342638"/>
                <a:ext cx="1913700" cy="19137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-5400000">
                <a:off x="7522113" y="4783163"/>
                <a:ext cx="253200" cy="2532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" name="Google Shape;329;p13"/>
              <p:cNvGrpSpPr/>
              <p:nvPr/>
            </p:nvGrpSpPr>
            <p:grpSpPr>
              <a:xfrm rot="-5400000">
                <a:off x="8802721" y="4575406"/>
                <a:ext cx="207762" cy="207762"/>
                <a:chOff x="2064000" y="380550"/>
                <a:chExt cx="545450" cy="545450"/>
              </a:xfrm>
            </p:grpSpPr>
            <p:sp>
              <p:nvSpPr>
                <p:cNvPr id="330" name="Google Shape;330;p13"/>
                <p:cNvSpPr/>
                <p:nvPr/>
              </p:nvSpPr>
              <p:spPr>
                <a:xfrm>
                  <a:off x="2291875" y="380550"/>
                  <a:ext cx="89700" cy="253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2291875" y="672800"/>
                  <a:ext cx="89700" cy="253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 rot="5400000">
                  <a:off x="2438000" y="526675"/>
                  <a:ext cx="89700" cy="253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 rot="5400000">
                  <a:off x="2145750" y="526675"/>
                  <a:ext cx="89700" cy="253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4" name="Google Shape;334;p13"/>
            <p:cNvGrpSpPr/>
            <p:nvPr/>
          </p:nvGrpSpPr>
          <p:grpSpPr>
            <a:xfrm rot="-5400000">
              <a:off x="8668171" y="2750431"/>
              <a:ext cx="207762" cy="207762"/>
              <a:chOff x="2064000" y="380550"/>
              <a:chExt cx="545450" cy="545450"/>
            </a:xfrm>
          </p:grpSpPr>
          <p:sp>
            <p:nvSpPr>
              <p:cNvPr id="335" name="Google Shape;335;p13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9" name="Google Shape;339;p13"/>
          <p:cNvSpPr/>
          <p:nvPr/>
        </p:nvSpPr>
        <p:spPr>
          <a:xfrm rot="-5400000">
            <a:off x="-451059" y="-2089099"/>
            <a:ext cx="3061920" cy="306192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 rot="-5400000">
            <a:off x="-119019" y="2246701"/>
            <a:ext cx="1096320" cy="109632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 rot="-5400000">
            <a:off x="2912341" y="151821"/>
            <a:ext cx="405120" cy="40512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13"/>
          <p:cNvGrpSpPr/>
          <p:nvPr/>
        </p:nvGrpSpPr>
        <p:grpSpPr>
          <a:xfrm rot="-5400000">
            <a:off x="1511314" y="-74910"/>
            <a:ext cx="332419" cy="332419"/>
            <a:chOff x="2064000" y="380550"/>
            <a:chExt cx="545450" cy="545450"/>
          </a:xfrm>
        </p:grpSpPr>
        <p:sp>
          <p:nvSpPr>
            <p:cNvPr id="343" name="Google Shape;343;p13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 rot="-5400000">
            <a:off x="418154" y="4118050"/>
            <a:ext cx="332419" cy="332419"/>
            <a:chOff x="2064000" y="380550"/>
            <a:chExt cx="545450" cy="545450"/>
          </a:xfrm>
        </p:grpSpPr>
        <p:sp>
          <p:nvSpPr>
            <p:cNvPr id="348" name="Google Shape;348;p13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2454283" y="3241398"/>
            <a:ext cx="4830240" cy="7756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2"/>
          </p:nvPr>
        </p:nvSpPr>
        <p:spPr>
          <a:xfrm>
            <a:off x="8659080" y="3241400"/>
            <a:ext cx="4830240" cy="7756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3"/>
          </p:nvPr>
        </p:nvSpPr>
        <p:spPr>
          <a:xfrm>
            <a:off x="2454283" y="5547720"/>
            <a:ext cx="4830240" cy="7756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8659080" y="5547720"/>
            <a:ext cx="4830240" cy="7756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/>
          </p:nvPr>
        </p:nvSpPr>
        <p:spPr>
          <a:xfrm>
            <a:off x="1152000" y="712040"/>
            <a:ext cx="12326400" cy="916320"/>
          </a:xfrm>
          <a:prstGeom prst="rect">
            <a:avLst/>
          </a:prstGeom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5" hasCustomPrompt="1"/>
          </p:nvPr>
        </p:nvSpPr>
        <p:spPr>
          <a:xfrm>
            <a:off x="1349370" y="2794720"/>
            <a:ext cx="957120" cy="77568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6" hasCustomPrompt="1"/>
          </p:nvPr>
        </p:nvSpPr>
        <p:spPr>
          <a:xfrm>
            <a:off x="1350810" y="5112718"/>
            <a:ext cx="954240" cy="77568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7" hasCustomPrompt="1"/>
          </p:nvPr>
        </p:nvSpPr>
        <p:spPr>
          <a:xfrm>
            <a:off x="7555643" y="2795824"/>
            <a:ext cx="954240" cy="77328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8" hasCustomPrompt="1"/>
          </p:nvPr>
        </p:nvSpPr>
        <p:spPr>
          <a:xfrm>
            <a:off x="7555643" y="5112720"/>
            <a:ext cx="954240" cy="77568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9"/>
          </p:nvPr>
        </p:nvSpPr>
        <p:spPr>
          <a:xfrm>
            <a:off x="2454283" y="2721400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3"/>
          </p:nvPr>
        </p:nvSpPr>
        <p:spPr>
          <a:xfrm>
            <a:off x="2454283" y="5027928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14"/>
          </p:nvPr>
        </p:nvSpPr>
        <p:spPr>
          <a:xfrm>
            <a:off x="8659080" y="2721400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5"/>
          </p:nvPr>
        </p:nvSpPr>
        <p:spPr>
          <a:xfrm>
            <a:off x="8659080" y="5027925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 b="1">
                <a:latin typeface="Capriola"/>
                <a:ea typeface="Capriola"/>
                <a:cs typeface="Capriola"/>
                <a:sym typeface="Caprio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5" name="Google Shape;365;p13"/>
          <p:cNvGrpSpPr/>
          <p:nvPr/>
        </p:nvGrpSpPr>
        <p:grpSpPr>
          <a:xfrm rot="1133404">
            <a:off x="13160812" y="5572579"/>
            <a:ext cx="885512" cy="2319243"/>
            <a:chOff x="5837300" y="539500"/>
            <a:chExt cx="858140" cy="2247555"/>
          </a:xfrm>
        </p:grpSpPr>
        <p:sp>
          <p:nvSpPr>
            <p:cNvPr id="366" name="Google Shape;366;p13"/>
            <p:cNvSpPr/>
            <p:nvPr/>
          </p:nvSpPr>
          <p:spPr>
            <a:xfrm>
              <a:off x="5845094" y="539500"/>
              <a:ext cx="842551" cy="2247555"/>
            </a:xfrm>
            <a:custGeom>
              <a:avLst/>
              <a:gdLst/>
              <a:ahLst/>
              <a:cxnLst/>
              <a:rect l="l" t="t" r="r" b="b"/>
              <a:pathLst>
                <a:path w="8215" h="21914" extrusionOk="0">
                  <a:moveTo>
                    <a:pt x="4057" y="1"/>
                  </a:moveTo>
                  <a:cubicBezTo>
                    <a:pt x="2895" y="1"/>
                    <a:pt x="1846" y="633"/>
                    <a:pt x="1315" y="1644"/>
                  </a:cubicBezTo>
                  <a:cubicBezTo>
                    <a:pt x="1163" y="2010"/>
                    <a:pt x="1050" y="2377"/>
                    <a:pt x="999" y="2743"/>
                  </a:cubicBezTo>
                  <a:lnTo>
                    <a:pt x="949" y="3110"/>
                  </a:lnTo>
                  <a:lnTo>
                    <a:pt x="848" y="4487"/>
                  </a:lnTo>
                  <a:lnTo>
                    <a:pt x="418" y="8910"/>
                  </a:lnTo>
                  <a:lnTo>
                    <a:pt x="367" y="9277"/>
                  </a:lnTo>
                  <a:lnTo>
                    <a:pt x="317" y="9744"/>
                  </a:lnTo>
                  <a:lnTo>
                    <a:pt x="1" y="12904"/>
                  </a:lnTo>
                  <a:cubicBezTo>
                    <a:pt x="1" y="13270"/>
                    <a:pt x="51" y="13649"/>
                    <a:pt x="216" y="13902"/>
                  </a:cubicBezTo>
                  <a:cubicBezTo>
                    <a:pt x="317" y="14066"/>
                    <a:pt x="418" y="14167"/>
                    <a:pt x="532" y="14281"/>
                  </a:cubicBezTo>
                  <a:cubicBezTo>
                    <a:pt x="633" y="14382"/>
                    <a:pt x="734" y="14433"/>
                    <a:pt x="797" y="14483"/>
                  </a:cubicBezTo>
                  <a:cubicBezTo>
                    <a:pt x="848" y="14534"/>
                    <a:pt x="898" y="14534"/>
                    <a:pt x="949" y="14597"/>
                  </a:cubicBezTo>
                  <a:cubicBezTo>
                    <a:pt x="1163" y="14647"/>
                    <a:pt x="1366" y="14698"/>
                    <a:pt x="1631" y="14698"/>
                  </a:cubicBezTo>
                  <a:lnTo>
                    <a:pt x="3211" y="14698"/>
                  </a:lnTo>
                  <a:lnTo>
                    <a:pt x="3211" y="21017"/>
                  </a:lnTo>
                  <a:cubicBezTo>
                    <a:pt x="3211" y="21547"/>
                    <a:pt x="3640" y="21914"/>
                    <a:pt x="4108" y="21914"/>
                  </a:cubicBezTo>
                  <a:cubicBezTo>
                    <a:pt x="4639" y="21914"/>
                    <a:pt x="5005" y="21547"/>
                    <a:pt x="5005" y="21017"/>
                  </a:cubicBezTo>
                  <a:lnTo>
                    <a:pt x="5005" y="14698"/>
                  </a:lnTo>
                  <a:lnTo>
                    <a:pt x="6585" y="14698"/>
                  </a:lnTo>
                  <a:cubicBezTo>
                    <a:pt x="7052" y="14698"/>
                    <a:pt x="7482" y="14483"/>
                    <a:pt x="7747" y="14167"/>
                  </a:cubicBezTo>
                  <a:cubicBezTo>
                    <a:pt x="7798" y="14117"/>
                    <a:pt x="7849" y="14117"/>
                    <a:pt x="7849" y="14066"/>
                  </a:cubicBezTo>
                  <a:cubicBezTo>
                    <a:pt x="8114" y="13750"/>
                    <a:pt x="8215" y="13333"/>
                    <a:pt x="8164" y="12904"/>
                  </a:cubicBezTo>
                  <a:lnTo>
                    <a:pt x="7849" y="9909"/>
                  </a:lnTo>
                  <a:lnTo>
                    <a:pt x="7798" y="9428"/>
                  </a:lnTo>
                  <a:lnTo>
                    <a:pt x="7747" y="8910"/>
                  </a:lnTo>
                  <a:lnTo>
                    <a:pt x="7267" y="4487"/>
                  </a:lnTo>
                  <a:lnTo>
                    <a:pt x="7116" y="2743"/>
                  </a:lnTo>
                  <a:cubicBezTo>
                    <a:pt x="7052" y="2212"/>
                    <a:pt x="6901" y="1795"/>
                    <a:pt x="6635" y="1378"/>
                  </a:cubicBezTo>
                  <a:cubicBezTo>
                    <a:pt x="6319" y="949"/>
                    <a:pt x="5902" y="532"/>
                    <a:pt x="5422" y="317"/>
                  </a:cubicBezTo>
                  <a:cubicBezTo>
                    <a:pt x="5321" y="266"/>
                    <a:pt x="5271" y="216"/>
                    <a:pt x="5157" y="216"/>
                  </a:cubicBezTo>
                  <a:cubicBezTo>
                    <a:pt x="4841" y="64"/>
                    <a:pt x="4424" y="1"/>
                    <a:pt x="4057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929299" y="1479055"/>
              <a:ext cx="64922" cy="264509"/>
            </a:xfrm>
            <a:custGeom>
              <a:avLst/>
              <a:gdLst/>
              <a:ahLst/>
              <a:cxnLst/>
              <a:rect l="l" t="t" r="r" b="b"/>
              <a:pathLst>
                <a:path w="633" h="2579" extrusionOk="0">
                  <a:moveTo>
                    <a:pt x="203" y="1"/>
                  </a:moveTo>
                  <a:lnTo>
                    <a:pt x="1" y="2313"/>
                  </a:lnTo>
                  <a:cubicBezTo>
                    <a:pt x="1" y="2478"/>
                    <a:pt x="52" y="2579"/>
                    <a:pt x="153" y="2579"/>
                  </a:cubicBezTo>
                  <a:lnTo>
                    <a:pt x="203" y="2579"/>
                  </a:lnTo>
                  <a:cubicBezTo>
                    <a:pt x="317" y="2579"/>
                    <a:pt x="418" y="2478"/>
                    <a:pt x="418" y="2364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13"/>
            <p:cNvGrpSpPr/>
            <p:nvPr/>
          </p:nvGrpSpPr>
          <p:grpSpPr>
            <a:xfrm>
              <a:off x="5837300" y="540111"/>
              <a:ext cx="858140" cy="2246333"/>
              <a:chOff x="1616000" y="1871111"/>
              <a:chExt cx="858140" cy="2246333"/>
            </a:xfrm>
          </p:grpSpPr>
          <p:sp>
            <p:nvSpPr>
              <p:cNvPr id="369" name="Google Shape;369;p13"/>
              <p:cNvSpPr/>
              <p:nvPr/>
            </p:nvSpPr>
            <p:spPr>
              <a:xfrm>
                <a:off x="1955586" y="3199714"/>
                <a:ext cx="184202" cy="917729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948" extrusionOk="0">
                    <a:moveTo>
                      <a:pt x="898" y="0"/>
                    </a:moveTo>
                    <a:cubicBezTo>
                      <a:pt x="430" y="0"/>
                      <a:pt x="1" y="366"/>
                      <a:pt x="1" y="897"/>
                    </a:cubicBezTo>
                    <a:lnTo>
                      <a:pt x="1" y="8050"/>
                    </a:lnTo>
                    <a:cubicBezTo>
                      <a:pt x="1" y="8581"/>
                      <a:pt x="430" y="8947"/>
                      <a:pt x="898" y="8947"/>
                    </a:cubicBezTo>
                    <a:cubicBezTo>
                      <a:pt x="1429" y="8947"/>
                      <a:pt x="1795" y="8581"/>
                      <a:pt x="1795" y="8050"/>
                    </a:cubicBezTo>
                    <a:lnTo>
                      <a:pt x="1795" y="897"/>
                    </a:lnTo>
                    <a:cubicBezTo>
                      <a:pt x="1795" y="366"/>
                      <a:pt x="1429" y="0"/>
                      <a:pt x="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1616000" y="1871111"/>
                <a:ext cx="858140" cy="1506233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14686" extrusionOk="0">
                    <a:moveTo>
                      <a:pt x="4158" y="1"/>
                    </a:moveTo>
                    <a:cubicBezTo>
                      <a:pt x="2579" y="1"/>
                      <a:pt x="1264" y="1164"/>
                      <a:pt x="1100" y="2743"/>
                    </a:cubicBezTo>
                    <a:lnTo>
                      <a:pt x="102" y="12954"/>
                    </a:lnTo>
                    <a:cubicBezTo>
                      <a:pt x="1" y="13902"/>
                      <a:pt x="784" y="14685"/>
                      <a:pt x="1732" y="14685"/>
                    </a:cubicBezTo>
                    <a:lnTo>
                      <a:pt x="6686" y="14685"/>
                    </a:lnTo>
                    <a:cubicBezTo>
                      <a:pt x="7634" y="14685"/>
                      <a:pt x="8367" y="13902"/>
                      <a:pt x="8265" y="12903"/>
                    </a:cubicBezTo>
                    <a:lnTo>
                      <a:pt x="7217" y="2743"/>
                    </a:lnTo>
                    <a:cubicBezTo>
                      <a:pt x="7052" y="1164"/>
                      <a:pt x="5738" y="1"/>
                      <a:pt x="4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616000" y="2843205"/>
                <a:ext cx="858140" cy="534146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5208" extrusionOk="0">
                    <a:moveTo>
                      <a:pt x="468" y="1"/>
                    </a:moveTo>
                    <a:lnTo>
                      <a:pt x="102" y="3476"/>
                    </a:lnTo>
                    <a:cubicBezTo>
                      <a:pt x="1" y="4424"/>
                      <a:pt x="784" y="5207"/>
                      <a:pt x="1732" y="5207"/>
                    </a:cubicBezTo>
                    <a:lnTo>
                      <a:pt x="6686" y="5207"/>
                    </a:lnTo>
                    <a:cubicBezTo>
                      <a:pt x="7634" y="5207"/>
                      <a:pt x="8367" y="4424"/>
                      <a:pt x="8265" y="3425"/>
                    </a:cubicBezTo>
                    <a:lnTo>
                      <a:pt x="7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664000" y="2329978"/>
                <a:ext cx="762142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005" extrusionOk="0">
                    <a:moveTo>
                      <a:pt x="481" y="0"/>
                    </a:moveTo>
                    <a:lnTo>
                      <a:pt x="51" y="4474"/>
                    </a:lnTo>
                    <a:lnTo>
                      <a:pt x="0" y="5005"/>
                    </a:lnTo>
                    <a:lnTo>
                      <a:pt x="7431" y="5005"/>
                    </a:lnTo>
                    <a:lnTo>
                      <a:pt x="7380" y="4474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1778050" y="1963212"/>
                <a:ext cx="312405" cy="366866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577" extrusionOk="0">
                    <a:moveTo>
                      <a:pt x="2844" y="0"/>
                    </a:moveTo>
                    <a:cubicBezTo>
                      <a:pt x="1416" y="0"/>
                      <a:pt x="266" y="1049"/>
                      <a:pt x="152" y="2477"/>
                    </a:cubicBezTo>
                    <a:lnTo>
                      <a:pt x="0" y="3576"/>
                    </a:lnTo>
                    <a:lnTo>
                      <a:pt x="468" y="3576"/>
                    </a:lnTo>
                    <a:lnTo>
                      <a:pt x="519" y="2528"/>
                    </a:lnTo>
                    <a:cubicBezTo>
                      <a:pt x="683" y="1314"/>
                      <a:pt x="1681" y="417"/>
                      <a:pt x="2844" y="417"/>
                    </a:cubicBezTo>
                    <a:cubicBezTo>
                      <a:pt x="2995" y="417"/>
                      <a:pt x="3046" y="316"/>
                      <a:pt x="3046" y="202"/>
                    </a:cubicBezTo>
                    <a:cubicBezTo>
                      <a:pt x="3046" y="101"/>
                      <a:pt x="2995" y="0"/>
                      <a:pt x="2844" y="0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1728819" y="2329978"/>
                <a:ext cx="97229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5005" extrusionOk="0">
                    <a:moveTo>
                      <a:pt x="480" y="0"/>
                    </a:moveTo>
                    <a:lnTo>
                      <a:pt x="0" y="5005"/>
                    </a:lnTo>
                    <a:lnTo>
                      <a:pt x="430" y="5005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5" name="Google Shape;375;p13"/>
          <p:cNvGrpSpPr/>
          <p:nvPr/>
        </p:nvGrpSpPr>
        <p:grpSpPr>
          <a:xfrm rot="-1131903">
            <a:off x="261959" y="696139"/>
            <a:ext cx="951347" cy="1778494"/>
            <a:chOff x="2365400" y="1788534"/>
            <a:chExt cx="1485746" cy="2777527"/>
          </a:xfrm>
        </p:grpSpPr>
        <p:sp>
          <p:nvSpPr>
            <p:cNvPr id="376" name="Google Shape;376;p13"/>
            <p:cNvSpPr/>
            <p:nvPr/>
          </p:nvSpPr>
          <p:spPr>
            <a:xfrm>
              <a:off x="2365408" y="1788841"/>
              <a:ext cx="1485738" cy="2777186"/>
            </a:xfrm>
            <a:custGeom>
              <a:avLst/>
              <a:gdLst/>
              <a:ahLst/>
              <a:cxnLst/>
              <a:rect l="l" t="t" r="r" b="b"/>
              <a:pathLst>
                <a:path w="12587" h="23528" extrusionOk="0">
                  <a:moveTo>
                    <a:pt x="7949" y="1"/>
                  </a:moveTo>
                  <a:cubicBezTo>
                    <a:pt x="7267" y="1"/>
                    <a:pt x="6736" y="418"/>
                    <a:pt x="6685" y="1214"/>
                  </a:cubicBezTo>
                  <a:cubicBezTo>
                    <a:pt x="6654" y="1212"/>
                    <a:pt x="6624" y="1211"/>
                    <a:pt x="6593" y="1211"/>
                  </a:cubicBezTo>
                  <a:cubicBezTo>
                    <a:pt x="5686" y="1211"/>
                    <a:pt x="4940" y="1927"/>
                    <a:pt x="4891" y="2844"/>
                  </a:cubicBezTo>
                  <a:cubicBezTo>
                    <a:pt x="4891" y="3059"/>
                    <a:pt x="4941" y="3324"/>
                    <a:pt x="5055" y="3526"/>
                  </a:cubicBezTo>
                  <a:lnTo>
                    <a:pt x="5005" y="3526"/>
                  </a:lnTo>
                  <a:cubicBezTo>
                    <a:pt x="4057" y="3741"/>
                    <a:pt x="3362" y="4424"/>
                    <a:pt x="3311" y="5157"/>
                  </a:cubicBezTo>
                  <a:cubicBezTo>
                    <a:pt x="3261" y="5422"/>
                    <a:pt x="3311" y="5687"/>
                    <a:pt x="3425" y="5953"/>
                  </a:cubicBezTo>
                  <a:lnTo>
                    <a:pt x="3362" y="5953"/>
                  </a:lnTo>
                  <a:cubicBezTo>
                    <a:pt x="3324" y="5951"/>
                    <a:pt x="3286" y="5950"/>
                    <a:pt x="3248" y="5950"/>
                  </a:cubicBezTo>
                  <a:cubicBezTo>
                    <a:pt x="2171" y="5950"/>
                    <a:pt x="890" y="6648"/>
                    <a:pt x="683" y="8430"/>
                  </a:cubicBezTo>
                  <a:cubicBezTo>
                    <a:pt x="683" y="8531"/>
                    <a:pt x="733" y="8847"/>
                    <a:pt x="948" y="8948"/>
                  </a:cubicBezTo>
                  <a:cubicBezTo>
                    <a:pt x="999" y="9213"/>
                    <a:pt x="1150" y="9479"/>
                    <a:pt x="1315" y="9744"/>
                  </a:cubicBezTo>
                  <a:cubicBezTo>
                    <a:pt x="582" y="10110"/>
                    <a:pt x="101" y="10843"/>
                    <a:pt x="51" y="11741"/>
                  </a:cubicBezTo>
                  <a:cubicBezTo>
                    <a:pt x="0" y="12587"/>
                    <a:pt x="367" y="13320"/>
                    <a:pt x="999" y="13750"/>
                  </a:cubicBezTo>
                  <a:lnTo>
                    <a:pt x="2161" y="21964"/>
                  </a:lnTo>
                  <a:cubicBezTo>
                    <a:pt x="2212" y="22065"/>
                    <a:pt x="2212" y="22166"/>
                    <a:pt x="2262" y="22217"/>
                  </a:cubicBezTo>
                  <a:cubicBezTo>
                    <a:pt x="2262" y="22280"/>
                    <a:pt x="2313" y="22381"/>
                    <a:pt x="2313" y="22432"/>
                  </a:cubicBezTo>
                  <a:cubicBezTo>
                    <a:pt x="2477" y="22697"/>
                    <a:pt x="2730" y="22912"/>
                    <a:pt x="3046" y="23013"/>
                  </a:cubicBezTo>
                  <a:cubicBezTo>
                    <a:pt x="3577" y="23165"/>
                    <a:pt x="4057" y="23278"/>
                    <a:pt x="4575" y="23379"/>
                  </a:cubicBezTo>
                  <a:cubicBezTo>
                    <a:pt x="5055" y="23430"/>
                    <a:pt x="5523" y="23481"/>
                    <a:pt x="6003" y="23481"/>
                  </a:cubicBezTo>
                  <a:cubicBezTo>
                    <a:pt x="6079" y="23512"/>
                    <a:pt x="6170" y="23528"/>
                    <a:pt x="6262" y="23528"/>
                  </a:cubicBezTo>
                  <a:cubicBezTo>
                    <a:pt x="6354" y="23528"/>
                    <a:pt x="6445" y="23512"/>
                    <a:pt x="6521" y="23481"/>
                  </a:cubicBezTo>
                  <a:cubicBezTo>
                    <a:pt x="7368" y="23481"/>
                    <a:pt x="8214" y="23379"/>
                    <a:pt x="9049" y="23165"/>
                  </a:cubicBezTo>
                  <a:cubicBezTo>
                    <a:pt x="9112" y="23114"/>
                    <a:pt x="9213" y="23114"/>
                    <a:pt x="9263" y="23064"/>
                  </a:cubicBezTo>
                  <a:cubicBezTo>
                    <a:pt x="9364" y="23064"/>
                    <a:pt x="9529" y="23013"/>
                    <a:pt x="9579" y="22962"/>
                  </a:cubicBezTo>
                  <a:cubicBezTo>
                    <a:pt x="9794" y="22798"/>
                    <a:pt x="9946" y="22647"/>
                    <a:pt x="10060" y="22432"/>
                  </a:cubicBezTo>
                  <a:cubicBezTo>
                    <a:pt x="10110" y="22331"/>
                    <a:pt x="10161" y="22217"/>
                    <a:pt x="10161" y="22116"/>
                  </a:cubicBezTo>
                  <a:lnTo>
                    <a:pt x="10211" y="22015"/>
                  </a:lnTo>
                  <a:lnTo>
                    <a:pt x="10375" y="21219"/>
                  </a:lnTo>
                  <a:lnTo>
                    <a:pt x="10426" y="20852"/>
                  </a:lnTo>
                  <a:lnTo>
                    <a:pt x="11209" y="16214"/>
                  </a:lnTo>
                  <a:lnTo>
                    <a:pt x="11323" y="15797"/>
                  </a:lnTo>
                  <a:lnTo>
                    <a:pt x="11639" y="14116"/>
                  </a:lnTo>
                  <a:cubicBezTo>
                    <a:pt x="12157" y="13687"/>
                    <a:pt x="12524" y="13055"/>
                    <a:pt x="12524" y="12322"/>
                  </a:cubicBezTo>
                  <a:cubicBezTo>
                    <a:pt x="12587" y="11425"/>
                    <a:pt x="12157" y="10692"/>
                    <a:pt x="11475" y="10212"/>
                  </a:cubicBezTo>
                  <a:cubicBezTo>
                    <a:pt x="11841" y="9845"/>
                    <a:pt x="12006" y="9327"/>
                    <a:pt x="12056" y="8796"/>
                  </a:cubicBezTo>
                  <a:cubicBezTo>
                    <a:pt x="12157" y="8746"/>
                    <a:pt x="12157" y="8581"/>
                    <a:pt x="12157" y="8379"/>
                  </a:cubicBezTo>
                  <a:cubicBezTo>
                    <a:pt x="11806" y="6802"/>
                    <a:pt x="10534" y="6215"/>
                    <a:pt x="9773" y="6215"/>
                  </a:cubicBezTo>
                  <a:cubicBezTo>
                    <a:pt x="9741" y="6215"/>
                    <a:pt x="9710" y="6216"/>
                    <a:pt x="9680" y="6218"/>
                  </a:cubicBezTo>
                  <a:cubicBezTo>
                    <a:pt x="9744" y="6104"/>
                    <a:pt x="9794" y="5953"/>
                    <a:pt x="9845" y="5789"/>
                  </a:cubicBezTo>
                  <a:lnTo>
                    <a:pt x="9845" y="5738"/>
                  </a:lnTo>
                  <a:lnTo>
                    <a:pt x="9845" y="5637"/>
                  </a:lnTo>
                  <a:cubicBezTo>
                    <a:pt x="9845" y="5005"/>
                    <a:pt x="9529" y="4272"/>
                    <a:pt x="8733" y="3476"/>
                  </a:cubicBezTo>
                  <a:cubicBezTo>
                    <a:pt x="8581" y="3324"/>
                    <a:pt x="8480" y="3211"/>
                    <a:pt x="8366" y="3109"/>
                  </a:cubicBezTo>
                  <a:lnTo>
                    <a:pt x="8366" y="3008"/>
                  </a:lnTo>
                  <a:cubicBezTo>
                    <a:pt x="8417" y="2061"/>
                    <a:pt x="7734" y="1315"/>
                    <a:pt x="6837" y="1214"/>
                  </a:cubicBezTo>
                  <a:cubicBezTo>
                    <a:pt x="6951" y="266"/>
                    <a:pt x="7785" y="266"/>
                    <a:pt x="7949" y="216"/>
                  </a:cubicBezTo>
                  <a:cubicBezTo>
                    <a:pt x="8000" y="216"/>
                    <a:pt x="8050" y="1"/>
                    <a:pt x="794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13"/>
            <p:cNvGrpSpPr/>
            <p:nvPr/>
          </p:nvGrpSpPr>
          <p:grpSpPr>
            <a:xfrm>
              <a:off x="2365400" y="1788534"/>
              <a:ext cx="1485738" cy="2777527"/>
              <a:chOff x="2365400" y="1788534"/>
              <a:chExt cx="1485738" cy="2777527"/>
            </a:xfrm>
          </p:grpSpPr>
          <p:sp>
            <p:nvSpPr>
              <p:cNvPr id="378" name="Google Shape;378;p13"/>
              <p:cNvSpPr/>
              <p:nvPr/>
            </p:nvSpPr>
            <p:spPr>
              <a:xfrm>
                <a:off x="2477299" y="3366681"/>
                <a:ext cx="1273979" cy="1198081"/>
              </a:xfrm>
              <a:custGeom>
                <a:avLst/>
                <a:gdLst/>
                <a:ahLst/>
                <a:cxnLst/>
                <a:rect l="l" t="t" r="r" b="b"/>
                <a:pathLst>
                  <a:path w="10793" h="10150" extrusionOk="0">
                    <a:moveTo>
                      <a:pt x="0" y="0"/>
                    </a:moveTo>
                    <a:lnTo>
                      <a:pt x="1213" y="8632"/>
                    </a:lnTo>
                    <a:cubicBezTo>
                      <a:pt x="1314" y="9112"/>
                      <a:pt x="1630" y="9478"/>
                      <a:pt x="2098" y="9642"/>
                    </a:cubicBezTo>
                    <a:cubicBezTo>
                      <a:pt x="3165" y="9978"/>
                      <a:pt x="4290" y="10150"/>
                      <a:pt x="5409" y="10150"/>
                    </a:cubicBezTo>
                    <a:cubicBezTo>
                      <a:pt x="6396" y="10150"/>
                      <a:pt x="7379" y="10016"/>
                      <a:pt x="8315" y="9744"/>
                    </a:cubicBezTo>
                    <a:cubicBezTo>
                      <a:pt x="8796" y="9579"/>
                      <a:pt x="9162" y="9213"/>
                      <a:pt x="9213" y="8745"/>
                    </a:cubicBezTo>
                    <a:lnTo>
                      <a:pt x="10792" y="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2483200" y="3372583"/>
                <a:ext cx="1256155" cy="1193477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10111" extrusionOk="0">
                    <a:moveTo>
                      <a:pt x="2162" y="481"/>
                    </a:moveTo>
                    <a:lnTo>
                      <a:pt x="3211" y="1530"/>
                    </a:lnTo>
                    <a:lnTo>
                      <a:pt x="2111" y="2579"/>
                    </a:lnTo>
                    <a:lnTo>
                      <a:pt x="1050" y="1530"/>
                    </a:lnTo>
                    <a:lnTo>
                      <a:pt x="2162" y="481"/>
                    </a:lnTo>
                    <a:close/>
                    <a:moveTo>
                      <a:pt x="4790" y="532"/>
                    </a:moveTo>
                    <a:lnTo>
                      <a:pt x="5788" y="1581"/>
                    </a:lnTo>
                    <a:lnTo>
                      <a:pt x="4740" y="2642"/>
                    </a:lnTo>
                    <a:lnTo>
                      <a:pt x="3691" y="1581"/>
                    </a:lnTo>
                    <a:lnTo>
                      <a:pt x="4790" y="532"/>
                    </a:lnTo>
                    <a:close/>
                    <a:moveTo>
                      <a:pt x="7368" y="582"/>
                    </a:moveTo>
                    <a:lnTo>
                      <a:pt x="8430" y="1631"/>
                    </a:lnTo>
                    <a:lnTo>
                      <a:pt x="7368" y="2693"/>
                    </a:lnTo>
                    <a:lnTo>
                      <a:pt x="6319" y="1581"/>
                    </a:lnTo>
                    <a:lnTo>
                      <a:pt x="7368" y="582"/>
                    </a:lnTo>
                    <a:close/>
                    <a:moveTo>
                      <a:pt x="3425" y="1795"/>
                    </a:moveTo>
                    <a:lnTo>
                      <a:pt x="4474" y="2895"/>
                    </a:lnTo>
                    <a:lnTo>
                      <a:pt x="3425" y="3906"/>
                    </a:lnTo>
                    <a:lnTo>
                      <a:pt x="2364" y="2844"/>
                    </a:lnTo>
                    <a:lnTo>
                      <a:pt x="3425" y="1795"/>
                    </a:lnTo>
                    <a:close/>
                    <a:moveTo>
                      <a:pt x="6054" y="1846"/>
                    </a:moveTo>
                    <a:lnTo>
                      <a:pt x="7103" y="2895"/>
                    </a:lnTo>
                    <a:lnTo>
                      <a:pt x="6003" y="3956"/>
                    </a:lnTo>
                    <a:lnTo>
                      <a:pt x="5005" y="2895"/>
                    </a:lnTo>
                    <a:lnTo>
                      <a:pt x="6054" y="1846"/>
                    </a:lnTo>
                    <a:close/>
                    <a:moveTo>
                      <a:pt x="8682" y="1896"/>
                    </a:moveTo>
                    <a:lnTo>
                      <a:pt x="9744" y="2958"/>
                    </a:lnTo>
                    <a:lnTo>
                      <a:pt x="8632" y="4007"/>
                    </a:lnTo>
                    <a:lnTo>
                      <a:pt x="7583" y="2958"/>
                    </a:lnTo>
                    <a:lnTo>
                      <a:pt x="8682" y="1896"/>
                    </a:lnTo>
                    <a:close/>
                    <a:moveTo>
                      <a:pt x="2111" y="3110"/>
                    </a:moveTo>
                    <a:lnTo>
                      <a:pt x="3160" y="4158"/>
                    </a:lnTo>
                    <a:lnTo>
                      <a:pt x="2048" y="5220"/>
                    </a:lnTo>
                    <a:lnTo>
                      <a:pt x="1050" y="4108"/>
                    </a:lnTo>
                    <a:lnTo>
                      <a:pt x="2111" y="3110"/>
                    </a:lnTo>
                    <a:close/>
                    <a:moveTo>
                      <a:pt x="4740" y="3160"/>
                    </a:moveTo>
                    <a:lnTo>
                      <a:pt x="5738" y="4222"/>
                    </a:lnTo>
                    <a:lnTo>
                      <a:pt x="4689" y="5271"/>
                    </a:lnTo>
                    <a:lnTo>
                      <a:pt x="3628" y="4158"/>
                    </a:lnTo>
                    <a:lnTo>
                      <a:pt x="4740" y="3160"/>
                    </a:lnTo>
                    <a:close/>
                    <a:moveTo>
                      <a:pt x="7368" y="3160"/>
                    </a:moveTo>
                    <a:lnTo>
                      <a:pt x="8366" y="4272"/>
                    </a:lnTo>
                    <a:lnTo>
                      <a:pt x="7318" y="5271"/>
                    </a:lnTo>
                    <a:lnTo>
                      <a:pt x="6269" y="4222"/>
                    </a:lnTo>
                    <a:lnTo>
                      <a:pt x="7368" y="3160"/>
                    </a:lnTo>
                    <a:close/>
                    <a:moveTo>
                      <a:pt x="3375" y="4424"/>
                    </a:moveTo>
                    <a:lnTo>
                      <a:pt x="4424" y="5485"/>
                    </a:lnTo>
                    <a:lnTo>
                      <a:pt x="3375" y="6534"/>
                    </a:lnTo>
                    <a:lnTo>
                      <a:pt x="2313" y="5485"/>
                    </a:lnTo>
                    <a:lnTo>
                      <a:pt x="3375" y="4424"/>
                    </a:lnTo>
                    <a:close/>
                    <a:moveTo>
                      <a:pt x="6003" y="4474"/>
                    </a:moveTo>
                    <a:lnTo>
                      <a:pt x="7052" y="5536"/>
                    </a:lnTo>
                    <a:lnTo>
                      <a:pt x="6003" y="6585"/>
                    </a:lnTo>
                    <a:lnTo>
                      <a:pt x="4954" y="5536"/>
                    </a:lnTo>
                    <a:lnTo>
                      <a:pt x="6003" y="4474"/>
                    </a:lnTo>
                    <a:close/>
                    <a:moveTo>
                      <a:pt x="8632" y="4538"/>
                    </a:moveTo>
                    <a:lnTo>
                      <a:pt x="9693" y="5586"/>
                    </a:lnTo>
                    <a:lnTo>
                      <a:pt x="8581" y="6635"/>
                    </a:lnTo>
                    <a:lnTo>
                      <a:pt x="7583" y="5536"/>
                    </a:lnTo>
                    <a:lnTo>
                      <a:pt x="8632" y="4538"/>
                    </a:lnTo>
                    <a:close/>
                    <a:moveTo>
                      <a:pt x="2048" y="5688"/>
                    </a:moveTo>
                    <a:lnTo>
                      <a:pt x="3109" y="6800"/>
                    </a:lnTo>
                    <a:lnTo>
                      <a:pt x="2048" y="7849"/>
                    </a:lnTo>
                    <a:lnTo>
                      <a:pt x="999" y="6749"/>
                    </a:lnTo>
                    <a:lnTo>
                      <a:pt x="2048" y="5688"/>
                    </a:lnTo>
                    <a:close/>
                    <a:moveTo>
                      <a:pt x="4689" y="5738"/>
                    </a:moveTo>
                    <a:lnTo>
                      <a:pt x="5738" y="6850"/>
                    </a:lnTo>
                    <a:lnTo>
                      <a:pt x="4639" y="7849"/>
                    </a:lnTo>
                    <a:lnTo>
                      <a:pt x="3628" y="6800"/>
                    </a:lnTo>
                    <a:lnTo>
                      <a:pt x="4689" y="5738"/>
                    </a:lnTo>
                    <a:close/>
                    <a:moveTo>
                      <a:pt x="7318" y="5801"/>
                    </a:moveTo>
                    <a:lnTo>
                      <a:pt x="8316" y="6850"/>
                    </a:lnTo>
                    <a:lnTo>
                      <a:pt x="7267" y="7899"/>
                    </a:lnTo>
                    <a:lnTo>
                      <a:pt x="6218" y="6850"/>
                    </a:lnTo>
                    <a:lnTo>
                      <a:pt x="7318" y="5801"/>
                    </a:lnTo>
                    <a:close/>
                    <a:moveTo>
                      <a:pt x="3375" y="7065"/>
                    </a:moveTo>
                    <a:lnTo>
                      <a:pt x="4373" y="8114"/>
                    </a:lnTo>
                    <a:lnTo>
                      <a:pt x="3312" y="9163"/>
                    </a:lnTo>
                    <a:lnTo>
                      <a:pt x="2263" y="8063"/>
                    </a:lnTo>
                    <a:lnTo>
                      <a:pt x="3375" y="7065"/>
                    </a:lnTo>
                    <a:close/>
                    <a:moveTo>
                      <a:pt x="5953" y="7116"/>
                    </a:moveTo>
                    <a:lnTo>
                      <a:pt x="7002" y="8164"/>
                    </a:lnTo>
                    <a:lnTo>
                      <a:pt x="5953" y="9213"/>
                    </a:lnTo>
                    <a:lnTo>
                      <a:pt x="4891" y="8114"/>
                    </a:lnTo>
                    <a:lnTo>
                      <a:pt x="5953" y="7116"/>
                    </a:lnTo>
                    <a:close/>
                    <a:moveTo>
                      <a:pt x="1681" y="1"/>
                    </a:moveTo>
                    <a:lnTo>
                      <a:pt x="1896" y="216"/>
                    </a:lnTo>
                    <a:lnTo>
                      <a:pt x="847" y="1265"/>
                    </a:lnTo>
                    <a:lnTo>
                      <a:pt x="1" y="367"/>
                    </a:lnTo>
                    <a:lnTo>
                      <a:pt x="1" y="367"/>
                    </a:lnTo>
                    <a:lnTo>
                      <a:pt x="51" y="999"/>
                    </a:lnTo>
                    <a:lnTo>
                      <a:pt x="582" y="1530"/>
                    </a:lnTo>
                    <a:lnTo>
                      <a:pt x="215" y="1846"/>
                    </a:lnTo>
                    <a:lnTo>
                      <a:pt x="266" y="2326"/>
                    </a:lnTo>
                    <a:lnTo>
                      <a:pt x="847" y="1745"/>
                    </a:lnTo>
                    <a:lnTo>
                      <a:pt x="1846" y="2844"/>
                    </a:lnTo>
                    <a:lnTo>
                      <a:pt x="784" y="3906"/>
                    </a:lnTo>
                    <a:lnTo>
                      <a:pt x="418" y="3527"/>
                    </a:lnTo>
                    <a:lnTo>
                      <a:pt x="418" y="3527"/>
                    </a:lnTo>
                    <a:lnTo>
                      <a:pt x="582" y="4588"/>
                    </a:lnTo>
                    <a:lnTo>
                      <a:pt x="784" y="4373"/>
                    </a:lnTo>
                    <a:lnTo>
                      <a:pt x="1795" y="5485"/>
                    </a:lnTo>
                    <a:lnTo>
                      <a:pt x="847" y="6370"/>
                    </a:lnTo>
                    <a:lnTo>
                      <a:pt x="999" y="7267"/>
                    </a:lnTo>
                    <a:lnTo>
                      <a:pt x="1795" y="8063"/>
                    </a:lnTo>
                    <a:lnTo>
                      <a:pt x="1214" y="8645"/>
                    </a:lnTo>
                    <a:cubicBezTo>
                      <a:pt x="1214" y="8746"/>
                      <a:pt x="1264" y="8897"/>
                      <a:pt x="1315" y="9011"/>
                    </a:cubicBezTo>
                    <a:lnTo>
                      <a:pt x="1997" y="8329"/>
                    </a:lnTo>
                    <a:lnTo>
                      <a:pt x="3059" y="9428"/>
                    </a:lnTo>
                    <a:lnTo>
                      <a:pt x="2680" y="9744"/>
                    </a:lnTo>
                    <a:cubicBezTo>
                      <a:pt x="2844" y="9795"/>
                      <a:pt x="2945" y="9845"/>
                      <a:pt x="3109" y="9845"/>
                    </a:cubicBezTo>
                    <a:lnTo>
                      <a:pt x="3312" y="9694"/>
                    </a:lnTo>
                    <a:lnTo>
                      <a:pt x="3577" y="9959"/>
                    </a:lnTo>
                    <a:cubicBezTo>
                      <a:pt x="3792" y="10010"/>
                      <a:pt x="4007" y="10010"/>
                      <a:pt x="4158" y="10060"/>
                    </a:cubicBezTo>
                    <a:lnTo>
                      <a:pt x="3577" y="9428"/>
                    </a:lnTo>
                    <a:lnTo>
                      <a:pt x="4639" y="8379"/>
                    </a:lnTo>
                    <a:lnTo>
                      <a:pt x="5687" y="9428"/>
                    </a:lnTo>
                    <a:lnTo>
                      <a:pt x="5005" y="10111"/>
                    </a:lnTo>
                    <a:lnTo>
                      <a:pt x="5523" y="10111"/>
                    </a:lnTo>
                    <a:lnTo>
                      <a:pt x="5953" y="9694"/>
                    </a:lnTo>
                    <a:lnTo>
                      <a:pt x="6269" y="10060"/>
                    </a:lnTo>
                    <a:cubicBezTo>
                      <a:pt x="6420" y="10060"/>
                      <a:pt x="6585" y="10010"/>
                      <a:pt x="6736" y="10010"/>
                    </a:cubicBezTo>
                    <a:lnTo>
                      <a:pt x="6218" y="9479"/>
                    </a:lnTo>
                    <a:lnTo>
                      <a:pt x="7267" y="8430"/>
                    </a:lnTo>
                    <a:lnTo>
                      <a:pt x="8316" y="9479"/>
                    </a:lnTo>
                    <a:lnTo>
                      <a:pt x="8051" y="9744"/>
                    </a:lnTo>
                    <a:cubicBezTo>
                      <a:pt x="8114" y="9744"/>
                      <a:pt x="8215" y="9694"/>
                      <a:pt x="8265" y="9694"/>
                    </a:cubicBezTo>
                    <a:cubicBezTo>
                      <a:pt x="8746" y="9529"/>
                      <a:pt x="9112" y="9163"/>
                      <a:pt x="9163" y="8695"/>
                    </a:cubicBezTo>
                    <a:lnTo>
                      <a:pt x="9213" y="8645"/>
                    </a:lnTo>
                    <a:lnTo>
                      <a:pt x="8581" y="9213"/>
                    </a:lnTo>
                    <a:lnTo>
                      <a:pt x="7532" y="8164"/>
                    </a:lnTo>
                    <a:lnTo>
                      <a:pt x="8581" y="7116"/>
                    </a:lnTo>
                    <a:lnTo>
                      <a:pt x="9314" y="7899"/>
                    </a:lnTo>
                    <a:lnTo>
                      <a:pt x="9428" y="7482"/>
                    </a:lnTo>
                    <a:lnTo>
                      <a:pt x="8847" y="6901"/>
                    </a:lnTo>
                    <a:lnTo>
                      <a:pt x="9630" y="6117"/>
                    </a:lnTo>
                    <a:lnTo>
                      <a:pt x="9794" y="5220"/>
                    </a:lnTo>
                    <a:lnTo>
                      <a:pt x="8897" y="4272"/>
                    </a:lnTo>
                    <a:lnTo>
                      <a:pt x="9946" y="3211"/>
                    </a:lnTo>
                    <a:lnTo>
                      <a:pt x="10110" y="3426"/>
                    </a:lnTo>
                    <a:lnTo>
                      <a:pt x="10325" y="2377"/>
                    </a:lnTo>
                    <a:lnTo>
                      <a:pt x="9946" y="2743"/>
                    </a:lnTo>
                    <a:lnTo>
                      <a:pt x="8948" y="1631"/>
                    </a:lnTo>
                    <a:lnTo>
                      <a:pt x="10009" y="582"/>
                    </a:lnTo>
                    <a:lnTo>
                      <a:pt x="10527" y="1163"/>
                    </a:lnTo>
                    <a:lnTo>
                      <a:pt x="10641" y="746"/>
                    </a:lnTo>
                    <a:lnTo>
                      <a:pt x="10262" y="367"/>
                    </a:lnTo>
                    <a:lnTo>
                      <a:pt x="10477" y="165"/>
                    </a:lnTo>
                    <a:lnTo>
                      <a:pt x="9529" y="115"/>
                    </a:lnTo>
                    <a:lnTo>
                      <a:pt x="9744" y="367"/>
                    </a:lnTo>
                    <a:lnTo>
                      <a:pt x="8682" y="1378"/>
                    </a:lnTo>
                    <a:lnTo>
                      <a:pt x="7634" y="317"/>
                    </a:lnTo>
                    <a:lnTo>
                      <a:pt x="7848" y="115"/>
                    </a:lnTo>
                    <a:lnTo>
                      <a:pt x="6951" y="115"/>
                    </a:lnTo>
                    <a:lnTo>
                      <a:pt x="7166" y="317"/>
                    </a:lnTo>
                    <a:lnTo>
                      <a:pt x="6054" y="1315"/>
                    </a:lnTo>
                    <a:lnTo>
                      <a:pt x="5005" y="266"/>
                    </a:lnTo>
                    <a:lnTo>
                      <a:pt x="5270" y="51"/>
                    </a:lnTo>
                    <a:lnTo>
                      <a:pt x="4323" y="51"/>
                    </a:lnTo>
                    <a:lnTo>
                      <a:pt x="4525" y="266"/>
                    </a:lnTo>
                    <a:lnTo>
                      <a:pt x="3425" y="1315"/>
                    </a:lnTo>
                    <a:lnTo>
                      <a:pt x="2427" y="216"/>
                    </a:lnTo>
                    <a:lnTo>
                      <a:pt x="2629" y="1"/>
                    </a:lnTo>
                    <a:close/>
                  </a:path>
                </a:pathLst>
              </a:custGeom>
              <a:solidFill>
                <a:srgbClr val="F9F1D1">
                  <a:alpha val="4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2365400" y="2049513"/>
                <a:ext cx="1485738" cy="1628091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3793" extrusionOk="0">
                    <a:moveTo>
                      <a:pt x="6369" y="1"/>
                    </a:moveTo>
                    <a:cubicBezTo>
                      <a:pt x="6521" y="418"/>
                      <a:pt x="6521" y="1050"/>
                      <a:pt x="5005" y="1365"/>
                    </a:cubicBezTo>
                    <a:cubicBezTo>
                      <a:pt x="3741" y="1631"/>
                      <a:pt x="2945" y="2730"/>
                      <a:pt x="3425" y="3792"/>
                    </a:cubicBezTo>
                    <a:cubicBezTo>
                      <a:pt x="3425" y="3792"/>
                      <a:pt x="3362" y="3792"/>
                      <a:pt x="3362" y="3741"/>
                    </a:cubicBezTo>
                    <a:cubicBezTo>
                      <a:pt x="3324" y="3739"/>
                      <a:pt x="3287" y="3739"/>
                      <a:pt x="3250" y="3739"/>
                    </a:cubicBezTo>
                    <a:cubicBezTo>
                      <a:pt x="1986" y="3739"/>
                      <a:pt x="945" y="4777"/>
                      <a:pt x="834" y="6054"/>
                    </a:cubicBezTo>
                    <a:cubicBezTo>
                      <a:pt x="834" y="6585"/>
                      <a:pt x="999" y="7103"/>
                      <a:pt x="1315" y="7532"/>
                    </a:cubicBezTo>
                    <a:cubicBezTo>
                      <a:pt x="582" y="7949"/>
                      <a:pt x="101" y="8682"/>
                      <a:pt x="51" y="9529"/>
                    </a:cubicBezTo>
                    <a:cubicBezTo>
                      <a:pt x="0" y="10843"/>
                      <a:pt x="999" y="11955"/>
                      <a:pt x="2313" y="12057"/>
                    </a:cubicBezTo>
                    <a:cubicBezTo>
                      <a:pt x="2578" y="12954"/>
                      <a:pt x="3362" y="13586"/>
                      <a:pt x="4310" y="13636"/>
                    </a:cubicBezTo>
                    <a:cubicBezTo>
                      <a:pt x="5055" y="13636"/>
                      <a:pt x="5738" y="13320"/>
                      <a:pt x="6155" y="12790"/>
                    </a:cubicBezTo>
                    <a:cubicBezTo>
                      <a:pt x="6521" y="13371"/>
                      <a:pt x="7153" y="13737"/>
                      <a:pt x="7899" y="13788"/>
                    </a:cubicBezTo>
                    <a:cubicBezTo>
                      <a:pt x="7948" y="13791"/>
                      <a:pt x="7998" y="13793"/>
                      <a:pt x="8046" y="13793"/>
                    </a:cubicBezTo>
                    <a:cubicBezTo>
                      <a:pt x="8980" y="13793"/>
                      <a:pt x="9762" y="13228"/>
                      <a:pt x="10110" y="12423"/>
                    </a:cubicBezTo>
                    <a:cubicBezTo>
                      <a:pt x="10139" y="12424"/>
                      <a:pt x="10169" y="12425"/>
                      <a:pt x="10198" y="12425"/>
                    </a:cubicBezTo>
                    <a:cubicBezTo>
                      <a:pt x="11424" y="12425"/>
                      <a:pt x="12474" y="11394"/>
                      <a:pt x="12524" y="10110"/>
                    </a:cubicBezTo>
                    <a:cubicBezTo>
                      <a:pt x="12587" y="9264"/>
                      <a:pt x="12157" y="8480"/>
                      <a:pt x="11475" y="8000"/>
                    </a:cubicBezTo>
                    <a:cubicBezTo>
                      <a:pt x="11841" y="7634"/>
                      <a:pt x="12056" y="7103"/>
                      <a:pt x="12056" y="6585"/>
                    </a:cubicBezTo>
                    <a:cubicBezTo>
                      <a:pt x="12107" y="5258"/>
                      <a:pt x="11108" y="4108"/>
                      <a:pt x="9794" y="4057"/>
                    </a:cubicBezTo>
                    <a:lnTo>
                      <a:pt x="9680" y="4057"/>
                    </a:lnTo>
                    <a:cubicBezTo>
                      <a:pt x="9996" y="3312"/>
                      <a:pt x="9794" y="2364"/>
                      <a:pt x="8733" y="1264"/>
                    </a:cubicBezTo>
                    <a:cubicBezTo>
                      <a:pt x="7633" y="203"/>
                      <a:pt x="6370" y="1"/>
                      <a:pt x="6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2670878" y="2623170"/>
                <a:ext cx="1105657" cy="46483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3938" extrusionOk="0">
                    <a:moveTo>
                      <a:pt x="7563" y="1"/>
                    </a:moveTo>
                    <a:cubicBezTo>
                      <a:pt x="7479" y="1"/>
                      <a:pt x="7393" y="11"/>
                      <a:pt x="7307" y="31"/>
                    </a:cubicBezTo>
                    <a:cubicBezTo>
                      <a:pt x="6991" y="82"/>
                      <a:pt x="6776" y="246"/>
                      <a:pt x="6524" y="398"/>
                    </a:cubicBezTo>
                    <a:cubicBezTo>
                      <a:pt x="5943" y="787"/>
                      <a:pt x="5334" y="959"/>
                      <a:pt x="4684" y="959"/>
                    </a:cubicBezTo>
                    <a:cubicBezTo>
                      <a:pt x="4089" y="959"/>
                      <a:pt x="3459" y="816"/>
                      <a:pt x="2783" y="562"/>
                    </a:cubicBezTo>
                    <a:cubicBezTo>
                      <a:pt x="2568" y="461"/>
                      <a:pt x="2353" y="347"/>
                      <a:pt x="2101" y="297"/>
                    </a:cubicBezTo>
                    <a:cubicBezTo>
                      <a:pt x="2053" y="290"/>
                      <a:pt x="2005" y="287"/>
                      <a:pt x="1957" y="287"/>
                    </a:cubicBezTo>
                    <a:cubicBezTo>
                      <a:pt x="860" y="287"/>
                      <a:pt x="0" y="1922"/>
                      <a:pt x="1406" y="2988"/>
                    </a:cubicBezTo>
                    <a:cubicBezTo>
                      <a:pt x="2364" y="3672"/>
                      <a:pt x="3444" y="3938"/>
                      <a:pt x="4468" y="3938"/>
                    </a:cubicBezTo>
                    <a:cubicBezTo>
                      <a:pt x="6040" y="3938"/>
                      <a:pt x="7481" y="3313"/>
                      <a:pt x="8154" y="2609"/>
                    </a:cubicBezTo>
                    <a:cubicBezTo>
                      <a:pt x="9367" y="1397"/>
                      <a:pt x="8567" y="1"/>
                      <a:pt x="7563" y="1"/>
                    </a:cubicBezTo>
                    <a:close/>
                  </a:path>
                </a:pathLst>
              </a:custGeom>
              <a:solidFill>
                <a:srgbClr val="FFFCFC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2650340" y="3076902"/>
                <a:ext cx="1169988" cy="495403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4197" extrusionOk="0">
                    <a:moveTo>
                      <a:pt x="8151" y="0"/>
                    </a:moveTo>
                    <a:cubicBezTo>
                      <a:pt x="8068" y="0"/>
                      <a:pt x="7984" y="10"/>
                      <a:pt x="7898" y="29"/>
                    </a:cubicBezTo>
                    <a:cubicBezTo>
                      <a:pt x="7582" y="92"/>
                      <a:pt x="7380" y="244"/>
                      <a:pt x="7115" y="345"/>
                    </a:cubicBezTo>
                    <a:cubicBezTo>
                      <a:pt x="6494" y="716"/>
                      <a:pt x="5802" y="889"/>
                      <a:pt x="5011" y="889"/>
                    </a:cubicBezTo>
                    <a:cubicBezTo>
                      <a:pt x="4319" y="889"/>
                      <a:pt x="3552" y="757"/>
                      <a:pt x="2692" y="509"/>
                    </a:cubicBezTo>
                    <a:cubicBezTo>
                      <a:pt x="2325" y="376"/>
                      <a:pt x="2047" y="298"/>
                      <a:pt x="1790" y="298"/>
                    </a:cubicBezTo>
                    <a:cubicBezTo>
                      <a:pt x="1532" y="298"/>
                      <a:pt x="1295" y="376"/>
                      <a:pt x="1011" y="560"/>
                    </a:cubicBezTo>
                    <a:cubicBezTo>
                      <a:pt x="0" y="1242"/>
                      <a:pt x="531" y="2936"/>
                      <a:pt x="1693" y="3403"/>
                    </a:cubicBezTo>
                    <a:cubicBezTo>
                      <a:pt x="2036" y="3553"/>
                      <a:pt x="2368" y="3604"/>
                      <a:pt x="2664" y="3604"/>
                    </a:cubicBezTo>
                    <a:cubicBezTo>
                      <a:pt x="3318" y="3604"/>
                      <a:pt x="3791" y="3353"/>
                      <a:pt x="3791" y="3353"/>
                    </a:cubicBezTo>
                    <a:cubicBezTo>
                      <a:pt x="4275" y="3924"/>
                      <a:pt x="4957" y="4197"/>
                      <a:pt x="5616" y="4197"/>
                    </a:cubicBezTo>
                    <a:cubicBezTo>
                      <a:pt x="6472" y="4197"/>
                      <a:pt x="7290" y="3736"/>
                      <a:pt x="7582" y="2872"/>
                    </a:cubicBezTo>
                    <a:cubicBezTo>
                      <a:pt x="7666" y="2897"/>
                      <a:pt x="7756" y="2909"/>
                      <a:pt x="7848" y="2909"/>
                    </a:cubicBezTo>
                    <a:cubicBezTo>
                      <a:pt x="8177" y="2909"/>
                      <a:pt x="8538" y="2763"/>
                      <a:pt x="8745" y="2556"/>
                    </a:cubicBezTo>
                    <a:cubicBezTo>
                      <a:pt x="9912" y="1343"/>
                      <a:pt x="9150" y="0"/>
                      <a:pt x="8151" y="0"/>
                    </a:cubicBezTo>
                    <a:close/>
                  </a:path>
                </a:pathLst>
              </a:custGeom>
              <a:solidFill>
                <a:srgbClr val="FFFCFC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3003859" y="2092832"/>
                <a:ext cx="480413" cy="56717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805" extrusionOk="0">
                    <a:moveTo>
                      <a:pt x="1327" y="0"/>
                    </a:moveTo>
                    <a:lnTo>
                      <a:pt x="1327" y="0"/>
                    </a:lnTo>
                    <a:cubicBezTo>
                      <a:pt x="2325" y="1264"/>
                      <a:pt x="1592" y="1896"/>
                      <a:pt x="594" y="2995"/>
                    </a:cubicBezTo>
                    <a:cubicBezTo>
                      <a:pt x="0" y="3648"/>
                      <a:pt x="657" y="4804"/>
                      <a:pt x="1924" y="4804"/>
                    </a:cubicBezTo>
                    <a:cubicBezTo>
                      <a:pt x="2004" y="4804"/>
                      <a:pt x="2088" y="4800"/>
                      <a:pt x="2174" y="4790"/>
                    </a:cubicBezTo>
                    <a:cubicBezTo>
                      <a:pt x="3488" y="4638"/>
                      <a:pt x="4069" y="3159"/>
                      <a:pt x="3273" y="1731"/>
                    </a:cubicBezTo>
                    <a:cubicBezTo>
                      <a:pt x="2591" y="581"/>
                      <a:pt x="1592" y="101"/>
                      <a:pt x="1327" y="0"/>
                    </a:cubicBezTo>
                    <a:close/>
                  </a:path>
                </a:pathLst>
              </a:custGeom>
              <a:solidFill>
                <a:srgbClr val="FAE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2440235" y="2043611"/>
                <a:ext cx="1366166" cy="1284484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882" extrusionOk="0">
                    <a:moveTo>
                      <a:pt x="5735" y="0"/>
                    </a:moveTo>
                    <a:cubicBezTo>
                      <a:pt x="5887" y="468"/>
                      <a:pt x="5887" y="1049"/>
                      <a:pt x="4371" y="1365"/>
                    </a:cubicBezTo>
                    <a:cubicBezTo>
                      <a:pt x="3107" y="1630"/>
                      <a:pt x="2311" y="2730"/>
                      <a:pt x="2791" y="3791"/>
                    </a:cubicBezTo>
                    <a:lnTo>
                      <a:pt x="2728" y="3791"/>
                    </a:lnTo>
                    <a:cubicBezTo>
                      <a:pt x="2685" y="3789"/>
                      <a:pt x="2642" y="3788"/>
                      <a:pt x="2599" y="3788"/>
                    </a:cubicBezTo>
                    <a:cubicBezTo>
                      <a:pt x="1524" y="3788"/>
                      <a:pt x="255" y="4543"/>
                      <a:pt x="49" y="6256"/>
                    </a:cubicBezTo>
                    <a:cubicBezTo>
                      <a:pt x="1" y="6411"/>
                      <a:pt x="135" y="6841"/>
                      <a:pt x="462" y="6841"/>
                    </a:cubicBezTo>
                    <a:cubicBezTo>
                      <a:pt x="480" y="6841"/>
                      <a:pt x="498" y="6839"/>
                      <a:pt x="516" y="6837"/>
                    </a:cubicBezTo>
                    <a:cubicBezTo>
                      <a:pt x="946" y="6786"/>
                      <a:pt x="731" y="6154"/>
                      <a:pt x="1098" y="6104"/>
                    </a:cubicBezTo>
                    <a:cubicBezTo>
                      <a:pt x="1120" y="6099"/>
                      <a:pt x="1142" y="6096"/>
                      <a:pt x="1163" y="6096"/>
                    </a:cubicBezTo>
                    <a:cubicBezTo>
                      <a:pt x="1343" y="6096"/>
                      <a:pt x="1471" y="6278"/>
                      <a:pt x="1527" y="6470"/>
                    </a:cubicBezTo>
                    <a:cubicBezTo>
                      <a:pt x="1578" y="6685"/>
                      <a:pt x="1464" y="6951"/>
                      <a:pt x="1414" y="7153"/>
                    </a:cubicBezTo>
                    <a:cubicBezTo>
                      <a:pt x="1312" y="7633"/>
                      <a:pt x="1363" y="8101"/>
                      <a:pt x="1894" y="8101"/>
                    </a:cubicBezTo>
                    <a:cubicBezTo>
                      <a:pt x="2412" y="8101"/>
                      <a:pt x="2311" y="7519"/>
                      <a:pt x="2210" y="7267"/>
                    </a:cubicBezTo>
                    <a:cubicBezTo>
                      <a:pt x="2096" y="7052"/>
                      <a:pt x="2159" y="6736"/>
                      <a:pt x="2311" y="6521"/>
                    </a:cubicBezTo>
                    <a:cubicBezTo>
                      <a:pt x="2412" y="6369"/>
                      <a:pt x="2576" y="6319"/>
                      <a:pt x="2791" y="6319"/>
                    </a:cubicBezTo>
                    <a:cubicBezTo>
                      <a:pt x="3309" y="6369"/>
                      <a:pt x="3524" y="6837"/>
                      <a:pt x="3625" y="7267"/>
                    </a:cubicBezTo>
                    <a:cubicBezTo>
                      <a:pt x="3739" y="7785"/>
                      <a:pt x="3625" y="8315"/>
                      <a:pt x="3473" y="8783"/>
                    </a:cubicBezTo>
                    <a:cubicBezTo>
                      <a:pt x="3259" y="9213"/>
                      <a:pt x="3107" y="9844"/>
                      <a:pt x="3208" y="10312"/>
                    </a:cubicBezTo>
                    <a:cubicBezTo>
                      <a:pt x="3247" y="10593"/>
                      <a:pt x="3471" y="10881"/>
                      <a:pt x="3767" y="10881"/>
                    </a:cubicBezTo>
                    <a:cubicBezTo>
                      <a:pt x="3857" y="10881"/>
                      <a:pt x="3954" y="10854"/>
                      <a:pt x="4055" y="10792"/>
                    </a:cubicBezTo>
                    <a:cubicBezTo>
                      <a:pt x="4573" y="10476"/>
                      <a:pt x="4307" y="9579"/>
                      <a:pt x="4257" y="9263"/>
                    </a:cubicBezTo>
                    <a:cubicBezTo>
                      <a:pt x="3992" y="8214"/>
                      <a:pt x="4257" y="6786"/>
                      <a:pt x="5205" y="6205"/>
                    </a:cubicBezTo>
                    <a:cubicBezTo>
                      <a:pt x="5495" y="6022"/>
                      <a:pt x="5824" y="5930"/>
                      <a:pt x="6152" y="5930"/>
                    </a:cubicBezTo>
                    <a:cubicBezTo>
                      <a:pt x="6481" y="5930"/>
                      <a:pt x="6810" y="6022"/>
                      <a:pt x="7100" y="6205"/>
                    </a:cubicBezTo>
                    <a:cubicBezTo>
                      <a:pt x="8099" y="6887"/>
                      <a:pt x="8048" y="8315"/>
                      <a:pt x="7846" y="9364"/>
                    </a:cubicBezTo>
                    <a:cubicBezTo>
                      <a:pt x="7846" y="9579"/>
                      <a:pt x="7682" y="9794"/>
                      <a:pt x="7631" y="10047"/>
                    </a:cubicBezTo>
                    <a:cubicBezTo>
                      <a:pt x="7580" y="10312"/>
                      <a:pt x="7580" y="10679"/>
                      <a:pt x="7846" y="10792"/>
                    </a:cubicBezTo>
                    <a:cubicBezTo>
                      <a:pt x="7913" y="10819"/>
                      <a:pt x="7981" y="10832"/>
                      <a:pt x="8048" y="10832"/>
                    </a:cubicBezTo>
                    <a:cubicBezTo>
                      <a:pt x="8232" y="10832"/>
                      <a:pt x="8408" y="10735"/>
                      <a:pt x="8528" y="10577"/>
                    </a:cubicBezTo>
                    <a:cubicBezTo>
                      <a:pt x="8844" y="10160"/>
                      <a:pt x="8794" y="9579"/>
                      <a:pt x="8680" y="8998"/>
                    </a:cubicBezTo>
                    <a:cubicBezTo>
                      <a:pt x="8629" y="8581"/>
                      <a:pt x="8528" y="8151"/>
                      <a:pt x="8415" y="7684"/>
                    </a:cubicBezTo>
                    <a:cubicBezTo>
                      <a:pt x="8313" y="7267"/>
                      <a:pt x="8048" y="6736"/>
                      <a:pt x="8528" y="6369"/>
                    </a:cubicBezTo>
                    <a:cubicBezTo>
                      <a:pt x="8678" y="6240"/>
                      <a:pt x="8845" y="6181"/>
                      <a:pt x="9008" y="6181"/>
                    </a:cubicBezTo>
                    <a:cubicBezTo>
                      <a:pt x="9244" y="6181"/>
                      <a:pt x="9471" y="6304"/>
                      <a:pt x="9628" y="6521"/>
                    </a:cubicBezTo>
                    <a:cubicBezTo>
                      <a:pt x="9994" y="6951"/>
                      <a:pt x="9893" y="7368"/>
                      <a:pt x="9741" y="7835"/>
                    </a:cubicBezTo>
                    <a:cubicBezTo>
                      <a:pt x="9741" y="7949"/>
                      <a:pt x="9741" y="8265"/>
                      <a:pt x="9893" y="8366"/>
                    </a:cubicBezTo>
                    <a:cubicBezTo>
                      <a:pt x="9948" y="8400"/>
                      <a:pt x="10015" y="8418"/>
                      <a:pt x="10087" y="8418"/>
                    </a:cubicBezTo>
                    <a:cubicBezTo>
                      <a:pt x="10357" y="8418"/>
                      <a:pt x="10689" y="8162"/>
                      <a:pt x="10689" y="7582"/>
                    </a:cubicBezTo>
                    <a:cubicBezTo>
                      <a:pt x="10689" y="7153"/>
                      <a:pt x="10474" y="6887"/>
                      <a:pt x="10373" y="6685"/>
                    </a:cubicBezTo>
                    <a:cubicBezTo>
                      <a:pt x="10310" y="6470"/>
                      <a:pt x="10158" y="6256"/>
                      <a:pt x="10057" y="6053"/>
                    </a:cubicBezTo>
                    <a:cubicBezTo>
                      <a:pt x="9994" y="5940"/>
                      <a:pt x="9994" y="5788"/>
                      <a:pt x="10108" y="5687"/>
                    </a:cubicBezTo>
                    <a:cubicBezTo>
                      <a:pt x="10153" y="5608"/>
                      <a:pt x="10217" y="5570"/>
                      <a:pt x="10288" y="5570"/>
                    </a:cubicBezTo>
                    <a:cubicBezTo>
                      <a:pt x="10455" y="5570"/>
                      <a:pt x="10660" y="5781"/>
                      <a:pt x="10740" y="6154"/>
                    </a:cubicBezTo>
                    <a:cubicBezTo>
                      <a:pt x="10841" y="6571"/>
                      <a:pt x="11005" y="6736"/>
                      <a:pt x="11207" y="6736"/>
                    </a:cubicBezTo>
                    <a:cubicBezTo>
                      <a:pt x="11422" y="6736"/>
                      <a:pt x="11574" y="6521"/>
                      <a:pt x="11523" y="6256"/>
                    </a:cubicBezTo>
                    <a:cubicBezTo>
                      <a:pt x="11170" y="4685"/>
                      <a:pt x="9891" y="4041"/>
                      <a:pt x="9131" y="4041"/>
                    </a:cubicBezTo>
                    <a:cubicBezTo>
                      <a:pt x="9102" y="4041"/>
                      <a:pt x="9074" y="4042"/>
                      <a:pt x="9046" y="4044"/>
                    </a:cubicBezTo>
                    <a:cubicBezTo>
                      <a:pt x="9362" y="3311"/>
                      <a:pt x="9160" y="2363"/>
                      <a:pt x="8099" y="1314"/>
                    </a:cubicBezTo>
                    <a:cubicBezTo>
                      <a:pt x="6999" y="253"/>
                      <a:pt x="5736" y="0"/>
                      <a:pt x="57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2942598" y="1931240"/>
                <a:ext cx="416318" cy="403806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421" extrusionOk="0">
                    <a:moveTo>
                      <a:pt x="1734" y="1"/>
                    </a:moveTo>
                    <a:cubicBezTo>
                      <a:pt x="832" y="1"/>
                      <a:pt x="49" y="724"/>
                      <a:pt x="1" y="1635"/>
                    </a:cubicBezTo>
                    <a:cubicBezTo>
                      <a:pt x="1" y="2582"/>
                      <a:pt x="747" y="3366"/>
                      <a:pt x="1694" y="3416"/>
                    </a:cubicBezTo>
                    <a:cubicBezTo>
                      <a:pt x="1732" y="3419"/>
                      <a:pt x="1769" y="3420"/>
                      <a:pt x="1806" y="3420"/>
                    </a:cubicBezTo>
                    <a:cubicBezTo>
                      <a:pt x="2703" y="3420"/>
                      <a:pt x="3428" y="2696"/>
                      <a:pt x="3476" y="1786"/>
                    </a:cubicBezTo>
                    <a:cubicBezTo>
                      <a:pt x="3527" y="838"/>
                      <a:pt x="2794" y="55"/>
                      <a:pt x="1846" y="4"/>
                    </a:cubicBezTo>
                    <a:cubicBezTo>
                      <a:pt x="1808" y="2"/>
                      <a:pt x="1771" y="1"/>
                      <a:pt x="1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2942598" y="1931712"/>
                <a:ext cx="410416" cy="402862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13" extrusionOk="0">
                    <a:moveTo>
                      <a:pt x="1846" y="203"/>
                    </a:moveTo>
                    <a:cubicBezTo>
                      <a:pt x="2010" y="203"/>
                      <a:pt x="2111" y="253"/>
                      <a:pt x="2111" y="367"/>
                    </a:cubicBezTo>
                    <a:cubicBezTo>
                      <a:pt x="2111" y="417"/>
                      <a:pt x="2010" y="518"/>
                      <a:pt x="1846" y="518"/>
                    </a:cubicBezTo>
                    <a:cubicBezTo>
                      <a:pt x="1694" y="518"/>
                      <a:pt x="1581" y="417"/>
                      <a:pt x="1581" y="316"/>
                    </a:cubicBezTo>
                    <a:cubicBezTo>
                      <a:pt x="1581" y="253"/>
                      <a:pt x="1694" y="203"/>
                      <a:pt x="1846" y="203"/>
                    </a:cubicBezTo>
                    <a:close/>
                    <a:moveTo>
                      <a:pt x="2377" y="733"/>
                    </a:moveTo>
                    <a:cubicBezTo>
                      <a:pt x="2844" y="733"/>
                      <a:pt x="3274" y="1150"/>
                      <a:pt x="3211" y="1681"/>
                    </a:cubicBezTo>
                    <a:cubicBezTo>
                      <a:pt x="3211" y="2149"/>
                      <a:pt x="2794" y="2528"/>
                      <a:pt x="2326" y="2528"/>
                    </a:cubicBezTo>
                    <a:lnTo>
                      <a:pt x="2263" y="2528"/>
                    </a:lnTo>
                    <a:cubicBezTo>
                      <a:pt x="1795" y="2528"/>
                      <a:pt x="1378" y="2098"/>
                      <a:pt x="1429" y="1580"/>
                    </a:cubicBezTo>
                    <a:cubicBezTo>
                      <a:pt x="1429" y="1100"/>
                      <a:pt x="1846" y="733"/>
                      <a:pt x="2326" y="733"/>
                    </a:cubicBezTo>
                    <a:close/>
                    <a:moveTo>
                      <a:pt x="1745" y="0"/>
                    </a:moveTo>
                    <a:cubicBezTo>
                      <a:pt x="848" y="0"/>
                      <a:pt x="51" y="733"/>
                      <a:pt x="1" y="1631"/>
                    </a:cubicBezTo>
                    <a:lnTo>
                      <a:pt x="1" y="1732"/>
                    </a:lnTo>
                    <a:cubicBezTo>
                      <a:pt x="1" y="2629"/>
                      <a:pt x="747" y="3362"/>
                      <a:pt x="1694" y="3412"/>
                    </a:cubicBezTo>
                    <a:lnTo>
                      <a:pt x="1745" y="3412"/>
                    </a:lnTo>
                    <a:cubicBezTo>
                      <a:pt x="2693" y="3412"/>
                      <a:pt x="3426" y="2730"/>
                      <a:pt x="3476" y="1782"/>
                    </a:cubicBezTo>
                    <a:lnTo>
                      <a:pt x="3476" y="1732"/>
                    </a:lnTo>
                    <a:cubicBezTo>
                      <a:pt x="3476" y="784"/>
                      <a:pt x="2743" y="51"/>
                      <a:pt x="1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3142552" y="1788534"/>
                <a:ext cx="173161" cy="19251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31" extrusionOk="0">
                    <a:moveTo>
                      <a:pt x="1365" y="0"/>
                    </a:moveTo>
                    <a:cubicBezTo>
                      <a:pt x="569" y="0"/>
                      <a:pt x="0" y="581"/>
                      <a:pt x="101" y="1580"/>
                    </a:cubicBezTo>
                    <a:lnTo>
                      <a:pt x="152" y="1630"/>
                    </a:lnTo>
                    <a:cubicBezTo>
                      <a:pt x="202" y="1630"/>
                      <a:pt x="202" y="1580"/>
                      <a:pt x="202" y="1580"/>
                    </a:cubicBezTo>
                    <a:cubicBezTo>
                      <a:pt x="152" y="266"/>
                      <a:pt x="1201" y="266"/>
                      <a:pt x="1365" y="266"/>
                    </a:cubicBezTo>
                    <a:cubicBezTo>
                      <a:pt x="1416" y="202"/>
                      <a:pt x="1466" y="0"/>
                      <a:pt x="1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65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315856" y="2191720"/>
            <a:ext cx="4860480" cy="49444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1152000" y="712040"/>
            <a:ext cx="12326400" cy="916320"/>
          </a:xfrm>
          <a:prstGeom prst="rect">
            <a:avLst/>
          </a:prstGeom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subTitle" idx="2"/>
          </p:nvPr>
        </p:nvSpPr>
        <p:spPr>
          <a:xfrm>
            <a:off x="7454064" y="2191720"/>
            <a:ext cx="4860480" cy="49444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-748679" y="4135373"/>
            <a:ext cx="3300811" cy="6209827"/>
            <a:chOff x="-467925" y="2584608"/>
            <a:chExt cx="2063007" cy="3881142"/>
          </a:xfrm>
        </p:grpSpPr>
        <p:grpSp>
          <p:nvGrpSpPr>
            <p:cNvPr id="254" name="Google Shape;254;p9"/>
            <p:cNvGrpSpPr/>
            <p:nvPr/>
          </p:nvGrpSpPr>
          <p:grpSpPr>
            <a:xfrm>
              <a:off x="1387320" y="4460121"/>
              <a:ext cx="207762" cy="207762"/>
              <a:chOff x="2064000" y="380550"/>
              <a:chExt cx="545450" cy="545450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9"/>
            <p:cNvGrpSpPr/>
            <p:nvPr/>
          </p:nvGrpSpPr>
          <p:grpSpPr>
            <a:xfrm>
              <a:off x="169795" y="2584608"/>
              <a:ext cx="207762" cy="207762"/>
              <a:chOff x="2064000" y="380550"/>
              <a:chExt cx="545450" cy="54545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9"/>
            <p:cNvSpPr/>
            <p:nvPr/>
          </p:nvSpPr>
          <p:spPr>
            <a:xfrm>
              <a:off x="-467925" y="4552050"/>
              <a:ext cx="1913700" cy="1913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86625" y="3102775"/>
              <a:ext cx="253200" cy="253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11926121" y="-284880"/>
            <a:ext cx="4612280" cy="4210000"/>
            <a:chOff x="7453825" y="-178050"/>
            <a:chExt cx="2882675" cy="2631250"/>
          </a:xfrm>
        </p:grpSpPr>
        <p:sp>
          <p:nvSpPr>
            <p:cNvPr id="267" name="Google Shape;267;p9"/>
            <p:cNvSpPr/>
            <p:nvPr/>
          </p:nvSpPr>
          <p:spPr>
            <a:xfrm>
              <a:off x="8422800" y="539500"/>
              <a:ext cx="1913700" cy="1913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53825" y="-178050"/>
              <a:ext cx="685200" cy="685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651375" y="2135075"/>
              <a:ext cx="253200" cy="253200"/>
            </a:xfrm>
            <a:prstGeom prst="ellipse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9"/>
            <p:cNvGrpSpPr/>
            <p:nvPr/>
          </p:nvGrpSpPr>
          <p:grpSpPr>
            <a:xfrm>
              <a:off x="8827495" y="113233"/>
              <a:ext cx="207762" cy="207762"/>
              <a:chOff x="2064000" y="380550"/>
              <a:chExt cx="545450" cy="54545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275;p9"/>
          <p:cNvGrpSpPr/>
          <p:nvPr/>
        </p:nvGrpSpPr>
        <p:grpSpPr>
          <a:xfrm rot="-1040819">
            <a:off x="13377446" y="307397"/>
            <a:ext cx="993181" cy="1894038"/>
            <a:chOff x="2605544" y="2043025"/>
            <a:chExt cx="1064890" cy="2030791"/>
          </a:xfrm>
        </p:grpSpPr>
        <p:sp>
          <p:nvSpPr>
            <p:cNvPr id="276" name="Google Shape;276;p9"/>
            <p:cNvSpPr/>
            <p:nvPr/>
          </p:nvSpPr>
          <p:spPr>
            <a:xfrm>
              <a:off x="2605544" y="2044056"/>
              <a:ext cx="1064884" cy="2028756"/>
            </a:xfrm>
            <a:custGeom>
              <a:avLst/>
              <a:gdLst/>
              <a:ahLst/>
              <a:cxnLst/>
              <a:rect l="l" t="t" r="r" b="b"/>
              <a:pathLst>
                <a:path w="12524" h="23860" extrusionOk="0">
                  <a:moveTo>
                    <a:pt x="5738" y="1"/>
                  </a:moveTo>
                  <a:cubicBezTo>
                    <a:pt x="5738" y="51"/>
                    <a:pt x="5788" y="51"/>
                    <a:pt x="5788" y="102"/>
                  </a:cubicBezTo>
                  <a:cubicBezTo>
                    <a:pt x="5839" y="317"/>
                    <a:pt x="5889" y="582"/>
                    <a:pt x="5687" y="847"/>
                  </a:cubicBezTo>
                  <a:cubicBezTo>
                    <a:pt x="5637" y="898"/>
                    <a:pt x="5573" y="949"/>
                    <a:pt x="5523" y="999"/>
                  </a:cubicBezTo>
                  <a:cubicBezTo>
                    <a:pt x="5472" y="999"/>
                    <a:pt x="5422" y="1050"/>
                    <a:pt x="5371" y="1100"/>
                  </a:cubicBezTo>
                  <a:cubicBezTo>
                    <a:pt x="5156" y="1214"/>
                    <a:pt x="4891" y="1366"/>
                    <a:pt x="4474" y="1479"/>
                  </a:cubicBezTo>
                  <a:cubicBezTo>
                    <a:pt x="4373" y="1479"/>
                    <a:pt x="4259" y="1530"/>
                    <a:pt x="4158" y="1580"/>
                  </a:cubicBezTo>
                  <a:cubicBezTo>
                    <a:pt x="4057" y="1631"/>
                    <a:pt x="3943" y="1682"/>
                    <a:pt x="3842" y="1732"/>
                  </a:cubicBezTo>
                  <a:cubicBezTo>
                    <a:pt x="3792" y="1795"/>
                    <a:pt x="3741" y="1795"/>
                    <a:pt x="3627" y="1846"/>
                  </a:cubicBezTo>
                  <a:cubicBezTo>
                    <a:pt x="3526" y="1947"/>
                    <a:pt x="3425" y="2048"/>
                    <a:pt x="3311" y="2162"/>
                  </a:cubicBezTo>
                  <a:cubicBezTo>
                    <a:pt x="3261" y="2212"/>
                    <a:pt x="3210" y="2313"/>
                    <a:pt x="3160" y="2364"/>
                  </a:cubicBezTo>
                  <a:cubicBezTo>
                    <a:pt x="3109" y="2427"/>
                    <a:pt x="3046" y="2478"/>
                    <a:pt x="3046" y="2528"/>
                  </a:cubicBezTo>
                  <a:cubicBezTo>
                    <a:pt x="2793" y="2945"/>
                    <a:pt x="2793" y="3476"/>
                    <a:pt x="3046" y="3944"/>
                  </a:cubicBezTo>
                  <a:lnTo>
                    <a:pt x="2995" y="3944"/>
                  </a:lnTo>
                  <a:cubicBezTo>
                    <a:pt x="2894" y="3944"/>
                    <a:pt x="2844" y="3944"/>
                    <a:pt x="2730" y="4007"/>
                  </a:cubicBezTo>
                  <a:lnTo>
                    <a:pt x="2528" y="4007"/>
                  </a:lnTo>
                  <a:cubicBezTo>
                    <a:pt x="2528" y="4007"/>
                    <a:pt x="2477" y="4057"/>
                    <a:pt x="2414" y="4057"/>
                  </a:cubicBezTo>
                  <a:lnTo>
                    <a:pt x="2313" y="4057"/>
                  </a:lnTo>
                  <a:cubicBezTo>
                    <a:pt x="2263" y="4057"/>
                    <a:pt x="2263" y="4108"/>
                    <a:pt x="2263" y="4108"/>
                  </a:cubicBezTo>
                  <a:cubicBezTo>
                    <a:pt x="1365" y="4373"/>
                    <a:pt x="519" y="5157"/>
                    <a:pt x="417" y="6585"/>
                  </a:cubicBezTo>
                  <a:cubicBezTo>
                    <a:pt x="417" y="6736"/>
                    <a:pt x="519" y="7002"/>
                    <a:pt x="733" y="7103"/>
                  </a:cubicBezTo>
                  <a:cubicBezTo>
                    <a:pt x="835" y="7368"/>
                    <a:pt x="999" y="7634"/>
                    <a:pt x="1150" y="7848"/>
                  </a:cubicBezTo>
                  <a:cubicBezTo>
                    <a:pt x="468" y="8265"/>
                    <a:pt x="0" y="9062"/>
                    <a:pt x="0" y="9946"/>
                  </a:cubicBezTo>
                  <a:cubicBezTo>
                    <a:pt x="51" y="11159"/>
                    <a:pt x="999" y="12158"/>
                    <a:pt x="2161" y="12322"/>
                  </a:cubicBezTo>
                  <a:lnTo>
                    <a:pt x="5573" y="23329"/>
                  </a:lnTo>
                  <a:cubicBezTo>
                    <a:pt x="5709" y="23676"/>
                    <a:pt x="6020" y="23860"/>
                    <a:pt x="6329" y="23860"/>
                  </a:cubicBezTo>
                  <a:cubicBezTo>
                    <a:pt x="6627" y="23860"/>
                    <a:pt x="6922" y="23689"/>
                    <a:pt x="7052" y="23329"/>
                  </a:cubicBezTo>
                  <a:lnTo>
                    <a:pt x="7418" y="22268"/>
                  </a:lnTo>
                  <a:lnTo>
                    <a:pt x="7469" y="22116"/>
                  </a:lnTo>
                  <a:lnTo>
                    <a:pt x="8581" y="18957"/>
                  </a:lnTo>
                  <a:lnTo>
                    <a:pt x="8682" y="18641"/>
                  </a:lnTo>
                  <a:lnTo>
                    <a:pt x="9213" y="17112"/>
                  </a:lnTo>
                  <a:lnTo>
                    <a:pt x="9263" y="16846"/>
                  </a:lnTo>
                  <a:lnTo>
                    <a:pt x="10843" y="12322"/>
                  </a:lnTo>
                  <a:lnTo>
                    <a:pt x="10944" y="12057"/>
                  </a:lnTo>
                  <a:cubicBezTo>
                    <a:pt x="11892" y="11741"/>
                    <a:pt x="12524" y="10793"/>
                    <a:pt x="12524" y="9744"/>
                  </a:cubicBezTo>
                  <a:cubicBezTo>
                    <a:pt x="12524" y="8897"/>
                    <a:pt x="12056" y="8114"/>
                    <a:pt x="11374" y="7684"/>
                  </a:cubicBezTo>
                  <a:cubicBezTo>
                    <a:pt x="11639" y="7318"/>
                    <a:pt x="11841" y="6850"/>
                    <a:pt x="11841" y="6319"/>
                  </a:cubicBezTo>
                  <a:cubicBezTo>
                    <a:pt x="11892" y="6218"/>
                    <a:pt x="11955" y="6054"/>
                    <a:pt x="11892" y="5902"/>
                  </a:cubicBezTo>
                  <a:cubicBezTo>
                    <a:pt x="11791" y="5473"/>
                    <a:pt x="11639" y="5157"/>
                    <a:pt x="11424" y="4891"/>
                  </a:cubicBezTo>
                  <a:cubicBezTo>
                    <a:pt x="11374" y="4891"/>
                    <a:pt x="11374" y="4841"/>
                    <a:pt x="11374" y="4841"/>
                  </a:cubicBezTo>
                  <a:cubicBezTo>
                    <a:pt x="11210" y="4575"/>
                    <a:pt x="10944" y="4424"/>
                    <a:pt x="10742" y="4259"/>
                  </a:cubicBezTo>
                  <a:cubicBezTo>
                    <a:pt x="10295" y="3951"/>
                    <a:pt x="9848" y="3830"/>
                    <a:pt x="9499" y="3830"/>
                  </a:cubicBezTo>
                  <a:cubicBezTo>
                    <a:pt x="9433" y="3830"/>
                    <a:pt x="9372" y="3835"/>
                    <a:pt x="9314" y="3842"/>
                  </a:cubicBezTo>
                  <a:cubicBezTo>
                    <a:pt x="9365" y="3741"/>
                    <a:pt x="9365" y="3691"/>
                    <a:pt x="9428" y="3577"/>
                  </a:cubicBezTo>
                  <a:lnTo>
                    <a:pt x="9428" y="3425"/>
                  </a:lnTo>
                  <a:lnTo>
                    <a:pt x="9428" y="3261"/>
                  </a:lnTo>
                  <a:lnTo>
                    <a:pt x="9428" y="3110"/>
                  </a:lnTo>
                  <a:cubicBezTo>
                    <a:pt x="9428" y="3059"/>
                    <a:pt x="9365" y="2996"/>
                    <a:pt x="9365" y="2945"/>
                  </a:cubicBezTo>
                  <a:lnTo>
                    <a:pt x="9365" y="2895"/>
                  </a:lnTo>
                  <a:cubicBezTo>
                    <a:pt x="9365" y="2895"/>
                    <a:pt x="9365" y="2844"/>
                    <a:pt x="9314" y="2794"/>
                  </a:cubicBezTo>
                  <a:lnTo>
                    <a:pt x="9314" y="2743"/>
                  </a:lnTo>
                  <a:cubicBezTo>
                    <a:pt x="9314" y="2680"/>
                    <a:pt x="9314" y="2629"/>
                    <a:pt x="9263" y="2579"/>
                  </a:cubicBezTo>
                  <a:cubicBezTo>
                    <a:pt x="9263" y="2528"/>
                    <a:pt x="9213" y="2478"/>
                    <a:pt x="9213" y="2427"/>
                  </a:cubicBezTo>
                  <a:lnTo>
                    <a:pt x="9213" y="2364"/>
                  </a:lnTo>
                  <a:cubicBezTo>
                    <a:pt x="9162" y="2364"/>
                    <a:pt x="9162" y="2313"/>
                    <a:pt x="9112" y="2263"/>
                  </a:cubicBezTo>
                  <a:lnTo>
                    <a:pt x="9112" y="2212"/>
                  </a:lnTo>
                  <a:cubicBezTo>
                    <a:pt x="9049" y="2162"/>
                    <a:pt x="9049" y="2111"/>
                    <a:pt x="8998" y="2111"/>
                  </a:cubicBezTo>
                  <a:cubicBezTo>
                    <a:pt x="8998" y="2048"/>
                    <a:pt x="8948" y="2048"/>
                    <a:pt x="8948" y="1997"/>
                  </a:cubicBezTo>
                  <a:cubicBezTo>
                    <a:pt x="8948" y="1997"/>
                    <a:pt x="8897" y="1947"/>
                    <a:pt x="8897" y="1896"/>
                  </a:cubicBezTo>
                  <a:cubicBezTo>
                    <a:pt x="8846" y="1896"/>
                    <a:pt x="8846" y="1846"/>
                    <a:pt x="8846" y="1846"/>
                  </a:cubicBezTo>
                  <a:lnTo>
                    <a:pt x="8733" y="1732"/>
                  </a:lnTo>
                  <a:lnTo>
                    <a:pt x="8632" y="1631"/>
                  </a:lnTo>
                  <a:cubicBezTo>
                    <a:pt x="8632" y="1580"/>
                    <a:pt x="8581" y="1580"/>
                    <a:pt x="8581" y="1530"/>
                  </a:cubicBezTo>
                  <a:cubicBezTo>
                    <a:pt x="8531" y="1479"/>
                    <a:pt x="8480" y="1479"/>
                    <a:pt x="8480" y="1416"/>
                  </a:cubicBezTo>
                  <a:cubicBezTo>
                    <a:pt x="8417" y="1416"/>
                    <a:pt x="8417" y="1366"/>
                    <a:pt x="8366" y="1366"/>
                  </a:cubicBezTo>
                  <a:lnTo>
                    <a:pt x="8215" y="1214"/>
                  </a:lnTo>
                  <a:cubicBezTo>
                    <a:pt x="8215" y="1214"/>
                    <a:pt x="8215" y="1163"/>
                    <a:pt x="8164" y="1163"/>
                  </a:cubicBezTo>
                  <a:cubicBezTo>
                    <a:pt x="7949" y="949"/>
                    <a:pt x="7734" y="784"/>
                    <a:pt x="7532" y="683"/>
                  </a:cubicBezTo>
                  <a:cubicBezTo>
                    <a:pt x="7368" y="582"/>
                    <a:pt x="7216" y="532"/>
                    <a:pt x="7103" y="418"/>
                  </a:cubicBezTo>
                  <a:cubicBezTo>
                    <a:pt x="6951" y="367"/>
                    <a:pt x="6837" y="317"/>
                    <a:pt x="6686" y="266"/>
                  </a:cubicBezTo>
                  <a:cubicBezTo>
                    <a:pt x="6471" y="152"/>
                    <a:pt x="6268" y="102"/>
                    <a:pt x="6054" y="51"/>
                  </a:cubicBezTo>
                  <a:cubicBezTo>
                    <a:pt x="6003" y="51"/>
                    <a:pt x="5953" y="51"/>
                    <a:pt x="588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9"/>
            <p:cNvGrpSpPr/>
            <p:nvPr/>
          </p:nvGrpSpPr>
          <p:grpSpPr>
            <a:xfrm>
              <a:off x="2605550" y="2043025"/>
              <a:ext cx="1064884" cy="2030791"/>
              <a:chOff x="2605550" y="2043025"/>
              <a:chExt cx="1064884" cy="2030791"/>
            </a:xfrm>
          </p:grpSpPr>
          <p:sp>
            <p:nvSpPr>
              <p:cNvPr id="278" name="Google Shape;278;p9"/>
              <p:cNvSpPr/>
              <p:nvPr/>
            </p:nvSpPr>
            <p:spPr>
              <a:xfrm>
                <a:off x="2744144" y="2946692"/>
                <a:ext cx="828508" cy="1127125"/>
              </a:xfrm>
              <a:custGeom>
                <a:avLst/>
                <a:gdLst/>
                <a:ahLst/>
                <a:cxnLst/>
                <a:rect l="l" t="t" r="r" b="b"/>
                <a:pathLst>
                  <a:path w="9744" h="13256" extrusionOk="0">
                    <a:moveTo>
                      <a:pt x="1" y="0"/>
                    </a:moveTo>
                    <a:lnTo>
                      <a:pt x="3943" y="12688"/>
                    </a:lnTo>
                    <a:cubicBezTo>
                      <a:pt x="4079" y="13069"/>
                      <a:pt x="4393" y="13255"/>
                      <a:pt x="4703" y="13255"/>
                    </a:cubicBezTo>
                    <a:cubicBezTo>
                      <a:pt x="4999" y="13255"/>
                      <a:pt x="5292" y="13085"/>
                      <a:pt x="5422" y="12751"/>
                    </a:cubicBezTo>
                    <a:lnTo>
                      <a:pt x="9744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771013" y="2946692"/>
                <a:ext cx="774771" cy="1119727"/>
              </a:xfrm>
              <a:custGeom>
                <a:avLst/>
                <a:gdLst/>
                <a:ahLst/>
                <a:cxnLst/>
                <a:rect l="l" t="t" r="r" b="b"/>
                <a:pathLst>
                  <a:path w="9112" h="13169" extrusionOk="0">
                    <a:moveTo>
                      <a:pt x="1214" y="367"/>
                    </a:moveTo>
                    <a:lnTo>
                      <a:pt x="2111" y="1264"/>
                    </a:lnTo>
                    <a:lnTo>
                      <a:pt x="1163" y="2161"/>
                    </a:lnTo>
                    <a:lnTo>
                      <a:pt x="266" y="1213"/>
                    </a:lnTo>
                    <a:lnTo>
                      <a:pt x="1214" y="367"/>
                    </a:lnTo>
                    <a:close/>
                    <a:moveTo>
                      <a:pt x="3425" y="367"/>
                    </a:moveTo>
                    <a:lnTo>
                      <a:pt x="4322" y="1314"/>
                    </a:lnTo>
                    <a:lnTo>
                      <a:pt x="3425" y="2212"/>
                    </a:lnTo>
                    <a:lnTo>
                      <a:pt x="2528" y="1264"/>
                    </a:lnTo>
                    <a:lnTo>
                      <a:pt x="3425" y="367"/>
                    </a:lnTo>
                    <a:close/>
                    <a:moveTo>
                      <a:pt x="5687" y="430"/>
                    </a:moveTo>
                    <a:lnTo>
                      <a:pt x="6585" y="1314"/>
                    </a:lnTo>
                    <a:lnTo>
                      <a:pt x="5637" y="2212"/>
                    </a:lnTo>
                    <a:lnTo>
                      <a:pt x="4740" y="1314"/>
                    </a:lnTo>
                    <a:lnTo>
                      <a:pt x="5687" y="430"/>
                    </a:lnTo>
                    <a:close/>
                    <a:moveTo>
                      <a:pt x="7899" y="430"/>
                    </a:moveTo>
                    <a:lnTo>
                      <a:pt x="8796" y="1378"/>
                    </a:lnTo>
                    <a:lnTo>
                      <a:pt x="7899" y="2262"/>
                    </a:lnTo>
                    <a:lnTo>
                      <a:pt x="7002" y="1314"/>
                    </a:lnTo>
                    <a:lnTo>
                      <a:pt x="7899" y="430"/>
                    </a:lnTo>
                    <a:close/>
                    <a:moveTo>
                      <a:pt x="2313" y="1479"/>
                    </a:moveTo>
                    <a:lnTo>
                      <a:pt x="3160" y="2426"/>
                    </a:lnTo>
                    <a:lnTo>
                      <a:pt x="2263" y="3324"/>
                    </a:lnTo>
                    <a:lnTo>
                      <a:pt x="1365" y="2376"/>
                    </a:lnTo>
                    <a:lnTo>
                      <a:pt x="2313" y="1479"/>
                    </a:lnTo>
                    <a:close/>
                    <a:moveTo>
                      <a:pt x="4525" y="1529"/>
                    </a:moveTo>
                    <a:lnTo>
                      <a:pt x="5422" y="2426"/>
                    </a:lnTo>
                    <a:lnTo>
                      <a:pt x="4525" y="3324"/>
                    </a:lnTo>
                    <a:lnTo>
                      <a:pt x="3627" y="2426"/>
                    </a:lnTo>
                    <a:lnTo>
                      <a:pt x="4525" y="1529"/>
                    </a:lnTo>
                    <a:close/>
                    <a:moveTo>
                      <a:pt x="6787" y="1529"/>
                    </a:moveTo>
                    <a:lnTo>
                      <a:pt x="7684" y="2477"/>
                    </a:lnTo>
                    <a:lnTo>
                      <a:pt x="6736" y="3374"/>
                    </a:lnTo>
                    <a:lnTo>
                      <a:pt x="5839" y="2426"/>
                    </a:lnTo>
                    <a:lnTo>
                      <a:pt x="6787" y="1529"/>
                    </a:lnTo>
                    <a:close/>
                    <a:moveTo>
                      <a:pt x="3425" y="2641"/>
                    </a:moveTo>
                    <a:lnTo>
                      <a:pt x="4259" y="3526"/>
                    </a:lnTo>
                    <a:lnTo>
                      <a:pt x="3375" y="4423"/>
                    </a:lnTo>
                    <a:lnTo>
                      <a:pt x="2477" y="3526"/>
                    </a:lnTo>
                    <a:lnTo>
                      <a:pt x="3425" y="2641"/>
                    </a:lnTo>
                    <a:close/>
                    <a:moveTo>
                      <a:pt x="5637" y="2641"/>
                    </a:moveTo>
                    <a:lnTo>
                      <a:pt x="6534" y="3589"/>
                    </a:lnTo>
                    <a:lnTo>
                      <a:pt x="5637" y="4474"/>
                    </a:lnTo>
                    <a:lnTo>
                      <a:pt x="4740" y="3526"/>
                    </a:lnTo>
                    <a:lnTo>
                      <a:pt x="5637" y="2641"/>
                    </a:lnTo>
                    <a:close/>
                    <a:moveTo>
                      <a:pt x="2263" y="3741"/>
                    </a:moveTo>
                    <a:lnTo>
                      <a:pt x="3160" y="4638"/>
                    </a:lnTo>
                    <a:lnTo>
                      <a:pt x="2212" y="5535"/>
                    </a:lnTo>
                    <a:lnTo>
                      <a:pt x="1315" y="4638"/>
                    </a:lnTo>
                    <a:lnTo>
                      <a:pt x="2263" y="3741"/>
                    </a:lnTo>
                    <a:close/>
                    <a:moveTo>
                      <a:pt x="4525" y="3741"/>
                    </a:moveTo>
                    <a:lnTo>
                      <a:pt x="5371" y="4689"/>
                    </a:lnTo>
                    <a:lnTo>
                      <a:pt x="4474" y="5586"/>
                    </a:lnTo>
                    <a:lnTo>
                      <a:pt x="3577" y="4638"/>
                    </a:lnTo>
                    <a:lnTo>
                      <a:pt x="4525" y="3741"/>
                    </a:lnTo>
                    <a:close/>
                    <a:moveTo>
                      <a:pt x="6736" y="3791"/>
                    </a:moveTo>
                    <a:lnTo>
                      <a:pt x="7633" y="4739"/>
                    </a:lnTo>
                    <a:lnTo>
                      <a:pt x="6736" y="5586"/>
                    </a:lnTo>
                    <a:lnTo>
                      <a:pt x="5839" y="4689"/>
                    </a:lnTo>
                    <a:lnTo>
                      <a:pt x="6736" y="3791"/>
                    </a:lnTo>
                    <a:close/>
                    <a:moveTo>
                      <a:pt x="3375" y="4853"/>
                    </a:moveTo>
                    <a:lnTo>
                      <a:pt x="4259" y="5801"/>
                    </a:lnTo>
                    <a:lnTo>
                      <a:pt x="3312" y="6685"/>
                    </a:lnTo>
                    <a:lnTo>
                      <a:pt x="2427" y="5737"/>
                    </a:lnTo>
                    <a:lnTo>
                      <a:pt x="3375" y="4853"/>
                    </a:lnTo>
                    <a:close/>
                    <a:moveTo>
                      <a:pt x="5637" y="4903"/>
                    </a:moveTo>
                    <a:lnTo>
                      <a:pt x="6471" y="5851"/>
                    </a:lnTo>
                    <a:lnTo>
                      <a:pt x="5586" y="6685"/>
                    </a:lnTo>
                    <a:lnTo>
                      <a:pt x="4689" y="5801"/>
                    </a:lnTo>
                    <a:lnTo>
                      <a:pt x="5637" y="4903"/>
                    </a:lnTo>
                    <a:close/>
                    <a:moveTo>
                      <a:pt x="4474" y="6003"/>
                    </a:moveTo>
                    <a:lnTo>
                      <a:pt x="5371" y="6951"/>
                    </a:lnTo>
                    <a:lnTo>
                      <a:pt x="4424" y="7797"/>
                    </a:lnTo>
                    <a:lnTo>
                      <a:pt x="3526" y="6900"/>
                    </a:lnTo>
                    <a:lnTo>
                      <a:pt x="4474" y="6003"/>
                    </a:lnTo>
                    <a:close/>
                    <a:moveTo>
                      <a:pt x="3312" y="7115"/>
                    </a:moveTo>
                    <a:lnTo>
                      <a:pt x="4209" y="8012"/>
                    </a:lnTo>
                    <a:lnTo>
                      <a:pt x="3312" y="8897"/>
                    </a:lnTo>
                    <a:lnTo>
                      <a:pt x="2427" y="8012"/>
                    </a:lnTo>
                    <a:lnTo>
                      <a:pt x="3312" y="7115"/>
                    </a:lnTo>
                    <a:close/>
                    <a:moveTo>
                      <a:pt x="5586" y="7165"/>
                    </a:moveTo>
                    <a:lnTo>
                      <a:pt x="6471" y="8063"/>
                    </a:lnTo>
                    <a:lnTo>
                      <a:pt x="5523" y="8960"/>
                    </a:lnTo>
                    <a:lnTo>
                      <a:pt x="4638" y="8063"/>
                    </a:lnTo>
                    <a:lnTo>
                      <a:pt x="5586" y="7165"/>
                    </a:lnTo>
                    <a:close/>
                    <a:moveTo>
                      <a:pt x="4424" y="8265"/>
                    </a:moveTo>
                    <a:lnTo>
                      <a:pt x="5321" y="9162"/>
                    </a:lnTo>
                    <a:lnTo>
                      <a:pt x="4424" y="10059"/>
                    </a:lnTo>
                    <a:lnTo>
                      <a:pt x="3526" y="9162"/>
                    </a:lnTo>
                    <a:lnTo>
                      <a:pt x="4424" y="8265"/>
                    </a:lnTo>
                    <a:close/>
                    <a:moveTo>
                      <a:pt x="4424" y="10476"/>
                    </a:moveTo>
                    <a:lnTo>
                      <a:pt x="5270" y="11424"/>
                    </a:lnTo>
                    <a:lnTo>
                      <a:pt x="4373" y="12321"/>
                    </a:lnTo>
                    <a:lnTo>
                      <a:pt x="3476" y="11374"/>
                    </a:lnTo>
                    <a:lnTo>
                      <a:pt x="4424" y="10476"/>
                    </a:lnTo>
                    <a:close/>
                    <a:moveTo>
                      <a:pt x="847" y="0"/>
                    </a:moveTo>
                    <a:lnTo>
                      <a:pt x="999" y="114"/>
                    </a:lnTo>
                    <a:lnTo>
                      <a:pt x="51" y="998"/>
                    </a:lnTo>
                    <a:lnTo>
                      <a:pt x="1" y="948"/>
                    </a:lnTo>
                    <a:lnTo>
                      <a:pt x="1" y="948"/>
                    </a:lnTo>
                    <a:lnTo>
                      <a:pt x="215" y="1630"/>
                    </a:lnTo>
                    <a:lnTo>
                      <a:pt x="948" y="2376"/>
                    </a:lnTo>
                    <a:lnTo>
                      <a:pt x="582" y="2742"/>
                    </a:lnTo>
                    <a:lnTo>
                      <a:pt x="683" y="3058"/>
                    </a:lnTo>
                    <a:lnTo>
                      <a:pt x="1163" y="2578"/>
                    </a:lnTo>
                    <a:lnTo>
                      <a:pt x="2048" y="3526"/>
                    </a:lnTo>
                    <a:lnTo>
                      <a:pt x="1100" y="4423"/>
                    </a:lnTo>
                    <a:lnTo>
                      <a:pt x="1049" y="4322"/>
                    </a:lnTo>
                    <a:lnTo>
                      <a:pt x="1049" y="4322"/>
                    </a:lnTo>
                    <a:lnTo>
                      <a:pt x="1264" y="4954"/>
                    </a:lnTo>
                    <a:lnTo>
                      <a:pt x="1997" y="5737"/>
                    </a:lnTo>
                    <a:lnTo>
                      <a:pt x="1631" y="6167"/>
                    </a:lnTo>
                    <a:lnTo>
                      <a:pt x="1732" y="6483"/>
                    </a:lnTo>
                    <a:lnTo>
                      <a:pt x="2212" y="5952"/>
                    </a:lnTo>
                    <a:lnTo>
                      <a:pt x="3109" y="6900"/>
                    </a:lnTo>
                    <a:lnTo>
                      <a:pt x="2212" y="7797"/>
                    </a:lnTo>
                    <a:lnTo>
                      <a:pt x="2111" y="7696"/>
                    </a:lnTo>
                    <a:lnTo>
                      <a:pt x="2111" y="7696"/>
                    </a:lnTo>
                    <a:lnTo>
                      <a:pt x="2263" y="8328"/>
                    </a:lnTo>
                    <a:lnTo>
                      <a:pt x="3109" y="9112"/>
                    </a:lnTo>
                    <a:lnTo>
                      <a:pt x="2680" y="9529"/>
                    </a:lnTo>
                    <a:lnTo>
                      <a:pt x="2793" y="9844"/>
                    </a:lnTo>
                    <a:lnTo>
                      <a:pt x="3312" y="9377"/>
                    </a:lnTo>
                    <a:lnTo>
                      <a:pt x="4209" y="10274"/>
                    </a:lnTo>
                    <a:lnTo>
                      <a:pt x="3261" y="11171"/>
                    </a:lnTo>
                    <a:lnTo>
                      <a:pt x="3109" y="11007"/>
                    </a:lnTo>
                    <a:lnTo>
                      <a:pt x="3312" y="11690"/>
                    </a:lnTo>
                    <a:lnTo>
                      <a:pt x="4158" y="12536"/>
                    </a:lnTo>
                    <a:lnTo>
                      <a:pt x="3741" y="12903"/>
                    </a:lnTo>
                    <a:cubicBezTo>
                      <a:pt x="3792" y="13004"/>
                      <a:pt x="3893" y="13067"/>
                      <a:pt x="3943" y="13118"/>
                    </a:cubicBezTo>
                    <a:lnTo>
                      <a:pt x="4373" y="12751"/>
                    </a:lnTo>
                    <a:lnTo>
                      <a:pt x="4740" y="13168"/>
                    </a:lnTo>
                    <a:cubicBezTo>
                      <a:pt x="4841" y="13118"/>
                      <a:pt x="4954" y="13004"/>
                      <a:pt x="5005" y="12953"/>
                    </a:cubicBezTo>
                    <a:lnTo>
                      <a:pt x="4575" y="12536"/>
                    </a:lnTo>
                    <a:lnTo>
                      <a:pt x="5472" y="11690"/>
                    </a:lnTo>
                    <a:lnTo>
                      <a:pt x="5687" y="11007"/>
                    </a:lnTo>
                    <a:lnTo>
                      <a:pt x="5687" y="11007"/>
                    </a:lnTo>
                    <a:lnTo>
                      <a:pt x="5523" y="11222"/>
                    </a:lnTo>
                    <a:lnTo>
                      <a:pt x="4638" y="10274"/>
                    </a:lnTo>
                    <a:lnTo>
                      <a:pt x="5523" y="9377"/>
                    </a:lnTo>
                    <a:lnTo>
                      <a:pt x="6054" y="9958"/>
                    </a:lnTo>
                    <a:lnTo>
                      <a:pt x="6155" y="9592"/>
                    </a:lnTo>
                    <a:lnTo>
                      <a:pt x="5738" y="9162"/>
                    </a:lnTo>
                    <a:lnTo>
                      <a:pt x="6635" y="8328"/>
                    </a:lnTo>
                    <a:lnTo>
                      <a:pt x="6850" y="7696"/>
                    </a:lnTo>
                    <a:lnTo>
                      <a:pt x="6850" y="7696"/>
                    </a:lnTo>
                    <a:lnTo>
                      <a:pt x="6686" y="7848"/>
                    </a:lnTo>
                    <a:lnTo>
                      <a:pt x="5788" y="6951"/>
                    </a:lnTo>
                    <a:lnTo>
                      <a:pt x="6686" y="6053"/>
                    </a:lnTo>
                    <a:lnTo>
                      <a:pt x="7216" y="6584"/>
                    </a:lnTo>
                    <a:lnTo>
                      <a:pt x="7317" y="6268"/>
                    </a:lnTo>
                    <a:lnTo>
                      <a:pt x="6951" y="5851"/>
                    </a:lnTo>
                    <a:lnTo>
                      <a:pt x="7735" y="5004"/>
                    </a:lnTo>
                    <a:lnTo>
                      <a:pt x="8000" y="4373"/>
                    </a:lnTo>
                    <a:lnTo>
                      <a:pt x="7848" y="4474"/>
                    </a:lnTo>
                    <a:lnTo>
                      <a:pt x="6951" y="3589"/>
                    </a:lnTo>
                    <a:lnTo>
                      <a:pt x="7899" y="2692"/>
                    </a:lnTo>
                    <a:lnTo>
                      <a:pt x="8366" y="3210"/>
                    </a:lnTo>
                    <a:lnTo>
                      <a:pt x="8480" y="2894"/>
                    </a:lnTo>
                    <a:lnTo>
                      <a:pt x="8114" y="2477"/>
                    </a:lnTo>
                    <a:lnTo>
                      <a:pt x="8897" y="1693"/>
                    </a:lnTo>
                    <a:lnTo>
                      <a:pt x="9112" y="1062"/>
                    </a:lnTo>
                    <a:lnTo>
                      <a:pt x="9061" y="1163"/>
                    </a:lnTo>
                    <a:lnTo>
                      <a:pt x="8164" y="215"/>
                    </a:lnTo>
                    <a:lnTo>
                      <a:pt x="8265" y="114"/>
                    </a:lnTo>
                    <a:lnTo>
                      <a:pt x="7583" y="114"/>
                    </a:lnTo>
                    <a:lnTo>
                      <a:pt x="7684" y="215"/>
                    </a:lnTo>
                    <a:lnTo>
                      <a:pt x="6787" y="1112"/>
                    </a:lnTo>
                    <a:lnTo>
                      <a:pt x="5902" y="215"/>
                    </a:lnTo>
                    <a:lnTo>
                      <a:pt x="6003" y="51"/>
                    </a:lnTo>
                    <a:lnTo>
                      <a:pt x="5321" y="51"/>
                    </a:lnTo>
                    <a:lnTo>
                      <a:pt x="5472" y="215"/>
                    </a:lnTo>
                    <a:lnTo>
                      <a:pt x="4525" y="1112"/>
                    </a:lnTo>
                    <a:lnTo>
                      <a:pt x="3627" y="164"/>
                    </a:lnTo>
                    <a:lnTo>
                      <a:pt x="3792" y="51"/>
                    </a:lnTo>
                    <a:lnTo>
                      <a:pt x="3109" y="51"/>
                    </a:lnTo>
                    <a:lnTo>
                      <a:pt x="3210" y="164"/>
                    </a:lnTo>
                    <a:lnTo>
                      <a:pt x="2313" y="1062"/>
                    </a:lnTo>
                    <a:lnTo>
                      <a:pt x="1416" y="114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9F1D1">
                  <a:alpha val="4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2605550" y="2043025"/>
                <a:ext cx="1064884" cy="1168023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13737" extrusionOk="0">
                    <a:moveTo>
                      <a:pt x="5738" y="0"/>
                    </a:moveTo>
                    <a:cubicBezTo>
                      <a:pt x="5889" y="468"/>
                      <a:pt x="6003" y="1049"/>
                      <a:pt x="4474" y="1466"/>
                    </a:cubicBezTo>
                    <a:cubicBezTo>
                      <a:pt x="3210" y="1782"/>
                      <a:pt x="2477" y="2945"/>
                      <a:pt x="3046" y="3994"/>
                    </a:cubicBezTo>
                    <a:lnTo>
                      <a:pt x="2995" y="3994"/>
                    </a:lnTo>
                    <a:cubicBezTo>
                      <a:pt x="1681" y="3994"/>
                      <a:pt x="582" y="5106"/>
                      <a:pt x="632" y="6420"/>
                    </a:cubicBezTo>
                    <a:cubicBezTo>
                      <a:pt x="632" y="6951"/>
                      <a:pt x="835" y="7469"/>
                      <a:pt x="1150" y="7835"/>
                    </a:cubicBezTo>
                    <a:cubicBezTo>
                      <a:pt x="468" y="8316"/>
                      <a:pt x="0" y="9048"/>
                      <a:pt x="0" y="9946"/>
                    </a:cubicBezTo>
                    <a:cubicBezTo>
                      <a:pt x="51" y="11260"/>
                      <a:pt x="1100" y="12321"/>
                      <a:pt x="2414" y="12321"/>
                    </a:cubicBezTo>
                    <a:cubicBezTo>
                      <a:pt x="2730" y="13156"/>
                      <a:pt x="3577" y="13737"/>
                      <a:pt x="4525" y="13737"/>
                    </a:cubicBezTo>
                    <a:cubicBezTo>
                      <a:pt x="5258" y="13737"/>
                      <a:pt x="5889" y="13370"/>
                      <a:pt x="6319" y="12789"/>
                    </a:cubicBezTo>
                    <a:cubicBezTo>
                      <a:pt x="6736" y="13370"/>
                      <a:pt x="7418" y="13686"/>
                      <a:pt x="8164" y="13686"/>
                    </a:cubicBezTo>
                    <a:cubicBezTo>
                      <a:pt x="9112" y="13686"/>
                      <a:pt x="9895" y="13054"/>
                      <a:pt x="10211" y="12208"/>
                    </a:cubicBezTo>
                    <a:cubicBezTo>
                      <a:pt x="11526" y="12157"/>
                      <a:pt x="12524" y="11108"/>
                      <a:pt x="12524" y="9794"/>
                    </a:cubicBezTo>
                    <a:cubicBezTo>
                      <a:pt x="12524" y="8897"/>
                      <a:pt x="12056" y="8151"/>
                      <a:pt x="11374" y="7734"/>
                    </a:cubicBezTo>
                    <a:cubicBezTo>
                      <a:pt x="11690" y="7317"/>
                      <a:pt x="11841" y="6786"/>
                      <a:pt x="11841" y="6256"/>
                    </a:cubicBezTo>
                    <a:cubicBezTo>
                      <a:pt x="11841" y="4941"/>
                      <a:pt x="10742" y="3892"/>
                      <a:pt x="9428" y="3892"/>
                    </a:cubicBezTo>
                    <a:lnTo>
                      <a:pt x="9314" y="3892"/>
                    </a:lnTo>
                    <a:cubicBezTo>
                      <a:pt x="9579" y="3096"/>
                      <a:pt x="9314" y="2212"/>
                      <a:pt x="8164" y="1150"/>
                    </a:cubicBezTo>
                    <a:cubicBezTo>
                      <a:pt x="7002" y="152"/>
                      <a:pt x="5738" y="0"/>
                      <a:pt x="5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2805704" y="2436870"/>
                <a:ext cx="792881" cy="354480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4169" extrusionOk="0">
                    <a:moveTo>
                      <a:pt x="7532" y="1"/>
                    </a:moveTo>
                    <a:cubicBezTo>
                      <a:pt x="7431" y="1"/>
                      <a:pt x="7328" y="15"/>
                      <a:pt x="7225" y="44"/>
                    </a:cubicBezTo>
                    <a:cubicBezTo>
                      <a:pt x="6909" y="158"/>
                      <a:pt x="6695" y="309"/>
                      <a:pt x="6492" y="474"/>
                    </a:cubicBezTo>
                    <a:cubicBezTo>
                      <a:pt x="5857" y="951"/>
                      <a:pt x="5188" y="1155"/>
                      <a:pt x="4467" y="1155"/>
                    </a:cubicBezTo>
                    <a:cubicBezTo>
                      <a:pt x="3927" y="1155"/>
                      <a:pt x="3358" y="1040"/>
                      <a:pt x="2752" y="840"/>
                    </a:cubicBezTo>
                    <a:cubicBezTo>
                      <a:pt x="2486" y="790"/>
                      <a:pt x="2272" y="676"/>
                      <a:pt x="2019" y="676"/>
                    </a:cubicBezTo>
                    <a:cubicBezTo>
                      <a:pt x="1989" y="673"/>
                      <a:pt x="1959" y="672"/>
                      <a:pt x="1929" y="672"/>
                    </a:cubicBezTo>
                    <a:cubicBezTo>
                      <a:pt x="857" y="672"/>
                      <a:pt x="1" y="2396"/>
                      <a:pt x="1488" y="3368"/>
                    </a:cubicBezTo>
                    <a:cubicBezTo>
                      <a:pt x="2394" y="3940"/>
                      <a:pt x="3365" y="4168"/>
                      <a:pt x="4290" y="4168"/>
                    </a:cubicBezTo>
                    <a:cubicBezTo>
                      <a:pt x="5996" y="4168"/>
                      <a:pt x="7543" y="3391"/>
                      <a:pt x="8224" y="2571"/>
                    </a:cubicBezTo>
                    <a:cubicBezTo>
                      <a:pt x="9325" y="1333"/>
                      <a:pt x="8521" y="1"/>
                      <a:pt x="7532" y="1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2810806" y="2759292"/>
                <a:ext cx="841517" cy="372250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4378" extrusionOk="0">
                    <a:moveTo>
                      <a:pt x="8104" y="0"/>
                    </a:moveTo>
                    <a:cubicBezTo>
                      <a:pt x="8003" y="0"/>
                      <a:pt x="7900" y="14"/>
                      <a:pt x="7797" y="43"/>
                    </a:cubicBezTo>
                    <a:cubicBezTo>
                      <a:pt x="7481" y="157"/>
                      <a:pt x="7267" y="309"/>
                      <a:pt x="7064" y="473"/>
                    </a:cubicBezTo>
                    <a:cubicBezTo>
                      <a:pt x="6369" y="911"/>
                      <a:pt x="5584" y="1123"/>
                      <a:pt x="4670" y="1123"/>
                    </a:cubicBezTo>
                    <a:cubicBezTo>
                      <a:pt x="4056" y="1123"/>
                      <a:pt x="3383" y="1027"/>
                      <a:pt x="2641" y="839"/>
                    </a:cubicBezTo>
                    <a:cubicBezTo>
                      <a:pt x="2322" y="769"/>
                      <a:pt x="2064" y="720"/>
                      <a:pt x="1830" y="720"/>
                    </a:cubicBezTo>
                    <a:cubicBezTo>
                      <a:pt x="1518" y="720"/>
                      <a:pt x="1252" y="808"/>
                      <a:pt x="948" y="1054"/>
                    </a:cubicBezTo>
                    <a:cubicBezTo>
                      <a:pt x="0" y="1787"/>
                      <a:pt x="632" y="3417"/>
                      <a:pt x="1795" y="3834"/>
                    </a:cubicBezTo>
                    <a:cubicBezTo>
                      <a:pt x="2081" y="3928"/>
                      <a:pt x="2353" y="3963"/>
                      <a:pt x="2602" y="3963"/>
                    </a:cubicBezTo>
                    <a:cubicBezTo>
                      <a:pt x="3366" y="3963"/>
                      <a:pt x="3905" y="3632"/>
                      <a:pt x="3905" y="3632"/>
                    </a:cubicBezTo>
                    <a:cubicBezTo>
                      <a:pt x="4371" y="4144"/>
                      <a:pt x="5002" y="4378"/>
                      <a:pt x="5617" y="4378"/>
                    </a:cubicBezTo>
                    <a:cubicBezTo>
                      <a:pt x="6521" y="4378"/>
                      <a:pt x="7390" y="3873"/>
                      <a:pt x="7646" y="3000"/>
                    </a:cubicBezTo>
                    <a:cubicBezTo>
                      <a:pt x="7696" y="3006"/>
                      <a:pt x="7746" y="3009"/>
                      <a:pt x="7797" y="3009"/>
                    </a:cubicBezTo>
                    <a:cubicBezTo>
                      <a:pt x="8172" y="3009"/>
                      <a:pt x="8562" y="2849"/>
                      <a:pt x="8796" y="2571"/>
                    </a:cubicBezTo>
                    <a:cubicBezTo>
                      <a:pt x="9896" y="1332"/>
                      <a:pt x="9093" y="0"/>
                      <a:pt x="8104" y="0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2641006" y="2043025"/>
                <a:ext cx="981132" cy="934622"/>
              </a:xfrm>
              <a:custGeom>
                <a:avLst/>
                <a:gdLst/>
                <a:ahLst/>
                <a:cxnLst/>
                <a:rect l="l" t="t" r="r" b="b"/>
                <a:pathLst>
                  <a:path w="11539" h="10992" extrusionOk="0">
                    <a:moveTo>
                      <a:pt x="5321" y="0"/>
                    </a:moveTo>
                    <a:cubicBezTo>
                      <a:pt x="5472" y="468"/>
                      <a:pt x="5586" y="1049"/>
                      <a:pt x="4057" y="1466"/>
                    </a:cubicBezTo>
                    <a:cubicBezTo>
                      <a:pt x="2793" y="1782"/>
                      <a:pt x="2060" y="2945"/>
                      <a:pt x="2629" y="3994"/>
                    </a:cubicBezTo>
                    <a:lnTo>
                      <a:pt x="2578" y="3994"/>
                    </a:lnTo>
                    <a:cubicBezTo>
                      <a:pt x="1479" y="3994"/>
                      <a:pt x="165" y="4790"/>
                      <a:pt x="0" y="6572"/>
                    </a:cubicBezTo>
                    <a:cubicBezTo>
                      <a:pt x="0" y="6774"/>
                      <a:pt x="147" y="7157"/>
                      <a:pt x="514" y="7157"/>
                    </a:cubicBezTo>
                    <a:cubicBezTo>
                      <a:pt x="536" y="7157"/>
                      <a:pt x="558" y="7156"/>
                      <a:pt x="582" y="7153"/>
                    </a:cubicBezTo>
                    <a:cubicBezTo>
                      <a:pt x="999" y="7102"/>
                      <a:pt x="733" y="6470"/>
                      <a:pt x="1113" y="6369"/>
                    </a:cubicBezTo>
                    <a:cubicBezTo>
                      <a:pt x="1134" y="6364"/>
                      <a:pt x="1155" y="6361"/>
                      <a:pt x="1176" y="6361"/>
                    </a:cubicBezTo>
                    <a:cubicBezTo>
                      <a:pt x="1348" y="6361"/>
                      <a:pt x="1484" y="6539"/>
                      <a:pt x="1530" y="6685"/>
                    </a:cubicBezTo>
                    <a:cubicBezTo>
                      <a:pt x="1580" y="6951"/>
                      <a:pt x="1479" y="7203"/>
                      <a:pt x="1479" y="7418"/>
                    </a:cubicBezTo>
                    <a:cubicBezTo>
                      <a:pt x="1371" y="7874"/>
                      <a:pt x="1468" y="8319"/>
                      <a:pt x="1922" y="8319"/>
                    </a:cubicBezTo>
                    <a:cubicBezTo>
                      <a:pt x="1946" y="8319"/>
                      <a:pt x="1971" y="8318"/>
                      <a:pt x="1997" y="8316"/>
                    </a:cubicBezTo>
                    <a:cubicBezTo>
                      <a:pt x="2528" y="8316"/>
                      <a:pt x="2376" y="7734"/>
                      <a:pt x="2263" y="7469"/>
                    </a:cubicBezTo>
                    <a:cubicBezTo>
                      <a:pt x="2161" y="7267"/>
                      <a:pt x="2161" y="6951"/>
                      <a:pt x="2313" y="6736"/>
                    </a:cubicBezTo>
                    <a:cubicBezTo>
                      <a:pt x="2427" y="6572"/>
                      <a:pt x="2578" y="6470"/>
                      <a:pt x="2793" y="6470"/>
                    </a:cubicBezTo>
                    <a:cubicBezTo>
                      <a:pt x="3261" y="6470"/>
                      <a:pt x="3577" y="7001"/>
                      <a:pt x="3691" y="7418"/>
                    </a:cubicBezTo>
                    <a:cubicBezTo>
                      <a:pt x="3792" y="7898"/>
                      <a:pt x="3741" y="8417"/>
                      <a:pt x="3577" y="8897"/>
                    </a:cubicBezTo>
                    <a:cubicBezTo>
                      <a:pt x="3425" y="9364"/>
                      <a:pt x="3261" y="9996"/>
                      <a:pt x="3425" y="10476"/>
                    </a:cubicBezTo>
                    <a:cubicBezTo>
                      <a:pt x="3500" y="10748"/>
                      <a:pt x="3721" y="10992"/>
                      <a:pt x="3984" y="10992"/>
                    </a:cubicBezTo>
                    <a:cubicBezTo>
                      <a:pt x="4076" y="10992"/>
                      <a:pt x="4174" y="10962"/>
                      <a:pt x="4272" y="10893"/>
                    </a:cubicBezTo>
                    <a:cubicBezTo>
                      <a:pt x="4790" y="10527"/>
                      <a:pt x="4525" y="9680"/>
                      <a:pt x="4423" y="9314"/>
                    </a:cubicBezTo>
                    <a:cubicBezTo>
                      <a:pt x="4057" y="8265"/>
                      <a:pt x="4272" y="6887"/>
                      <a:pt x="5156" y="6205"/>
                    </a:cubicBezTo>
                    <a:cubicBezTo>
                      <a:pt x="5467" y="6009"/>
                      <a:pt x="5825" y="5904"/>
                      <a:pt x="6177" y="5904"/>
                    </a:cubicBezTo>
                    <a:cubicBezTo>
                      <a:pt x="6484" y="5904"/>
                      <a:pt x="6787" y="5984"/>
                      <a:pt x="7052" y="6155"/>
                    </a:cubicBezTo>
                    <a:cubicBezTo>
                      <a:pt x="8114" y="6736"/>
                      <a:pt x="8164" y="8151"/>
                      <a:pt x="8000" y="9213"/>
                    </a:cubicBezTo>
                    <a:cubicBezTo>
                      <a:pt x="8000" y="9478"/>
                      <a:pt x="7899" y="9680"/>
                      <a:pt x="7848" y="9946"/>
                    </a:cubicBezTo>
                    <a:cubicBezTo>
                      <a:pt x="7798" y="10211"/>
                      <a:pt x="7798" y="10527"/>
                      <a:pt x="8114" y="10679"/>
                    </a:cubicBezTo>
                    <a:cubicBezTo>
                      <a:pt x="8151" y="10690"/>
                      <a:pt x="8193" y="10696"/>
                      <a:pt x="8237" y="10696"/>
                    </a:cubicBezTo>
                    <a:cubicBezTo>
                      <a:pt x="8427" y="10696"/>
                      <a:pt x="8653" y="10590"/>
                      <a:pt x="8745" y="10426"/>
                    </a:cubicBezTo>
                    <a:cubicBezTo>
                      <a:pt x="9061" y="9946"/>
                      <a:pt x="8948" y="9364"/>
                      <a:pt x="8846" y="8846"/>
                    </a:cubicBezTo>
                    <a:cubicBezTo>
                      <a:pt x="8745" y="8366"/>
                      <a:pt x="8632" y="7949"/>
                      <a:pt x="8480" y="7519"/>
                    </a:cubicBezTo>
                    <a:cubicBezTo>
                      <a:pt x="8316" y="7102"/>
                      <a:pt x="8063" y="6572"/>
                      <a:pt x="8480" y="6155"/>
                    </a:cubicBezTo>
                    <a:cubicBezTo>
                      <a:pt x="8639" y="6039"/>
                      <a:pt x="8820" y="5983"/>
                      <a:pt x="9000" y="5983"/>
                    </a:cubicBezTo>
                    <a:cubicBezTo>
                      <a:pt x="9233" y="5983"/>
                      <a:pt x="9464" y="6077"/>
                      <a:pt x="9643" y="6256"/>
                    </a:cubicBezTo>
                    <a:cubicBezTo>
                      <a:pt x="10009" y="6685"/>
                      <a:pt x="9959" y="7102"/>
                      <a:pt x="9845" y="7583"/>
                    </a:cubicBezTo>
                    <a:cubicBezTo>
                      <a:pt x="9794" y="7734"/>
                      <a:pt x="9845" y="8000"/>
                      <a:pt x="9959" y="8101"/>
                    </a:cubicBezTo>
                    <a:cubicBezTo>
                      <a:pt x="10019" y="8132"/>
                      <a:pt x="10085" y="8148"/>
                      <a:pt x="10153" y="8148"/>
                    </a:cubicBezTo>
                    <a:cubicBezTo>
                      <a:pt x="10437" y="8148"/>
                      <a:pt x="10742" y="7869"/>
                      <a:pt x="10742" y="7317"/>
                    </a:cubicBezTo>
                    <a:cubicBezTo>
                      <a:pt x="10742" y="6837"/>
                      <a:pt x="10477" y="6572"/>
                      <a:pt x="10376" y="6369"/>
                    </a:cubicBezTo>
                    <a:cubicBezTo>
                      <a:pt x="10274" y="6155"/>
                      <a:pt x="10110" y="6003"/>
                      <a:pt x="10009" y="5788"/>
                    </a:cubicBezTo>
                    <a:cubicBezTo>
                      <a:pt x="9959" y="5687"/>
                      <a:pt x="9959" y="5523"/>
                      <a:pt x="10009" y="5422"/>
                    </a:cubicBezTo>
                    <a:cubicBezTo>
                      <a:pt x="10074" y="5336"/>
                      <a:pt x="10158" y="5294"/>
                      <a:pt x="10245" y="5294"/>
                    </a:cubicBezTo>
                    <a:cubicBezTo>
                      <a:pt x="10427" y="5294"/>
                      <a:pt x="10623" y="5479"/>
                      <a:pt x="10692" y="5839"/>
                    </a:cubicBezTo>
                    <a:cubicBezTo>
                      <a:pt x="10793" y="6256"/>
                      <a:pt x="11007" y="6420"/>
                      <a:pt x="11222" y="6420"/>
                    </a:cubicBezTo>
                    <a:cubicBezTo>
                      <a:pt x="11424" y="6420"/>
                      <a:pt x="11538" y="6205"/>
                      <a:pt x="11475" y="5889"/>
                    </a:cubicBezTo>
                    <a:cubicBezTo>
                      <a:pt x="11047" y="4398"/>
                      <a:pt x="9868" y="3879"/>
                      <a:pt x="9100" y="3879"/>
                    </a:cubicBezTo>
                    <a:cubicBezTo>
                      <a:pt x="9028" y="3879"/>
                      <a:pt x="8961" y="3884"/>
                      <a:pt x="8897" y="3892"/>
                    </a:cubicBezTo>
                    <a:cubicBezTo>
                      <a:pt x="9162" y="3096"/>
                      <a:pt x="8897" y="2149"/>
                      <a:pt x="7747" y="1150"/>
                    </a:cubicBezTo>
                    <a:cubicBezTo>
                      <a:pt x="6585" y="152"/>
                      <a:pt x="5321" y="0"/>
                      <a:pt x="53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3035703" y="2078481"/>
                <a:ext cx="344616" cy="401840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4726" extrusionOk="0">
                    <a:moveTo>
                      <a:pt x="1096" y="0"/>
                    </a:moveTo>
                    <a:lnTo>
                      <a:pt x="1096" y="0"/>
                    </a:lnTo>
                    <a:cubicBezTo>
                      <a:pt x="2157" y="1163"/>
                      <a:pt x="1412" y="1845"/>
                      <a:pt x="514" y="2995"/>
                    </a:cubicBezTo>
                    <a:cubicBezTo>
                      <a:pt x="0" y="3669"/>
                      <a:pt x="674" y="4726"/>
                      <a:pt x="1826" y="4726"/>
                    </a:cubicBezTo>
                    <a:cubicBezTo>
                      <a:pt x="1948" y="4726"/>
                      <a:pt x="2076" y="4714"/>
                      <a:pt x="2208" y="4689"/>
                    </a:cubicBezTo>
                    <a:cubicBezTo>
                      <a:pt x="3522" y="4423"/>
                      <a:pt x="4053" y="2945"/>
                      <a:pt x="3156" y="1580"/>
                    </a:cubicBezTo>
                    <a:cubicBezTo>
                      <a:pt x="2359" y="417"/>
                      <a:pt x="1361" y="51"/>
                      <a:pt x="1096" y="0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9"/>
          <p:cNvGrpSpPr/>
          <p:nvPr/>
        </p:nvGrpSpPr>
        <p:grpSpPr>
          <a:xfrm rot="873841">
            <a:off x="683364" y="6007938"/>
            <a:ext cx="545781" cy="1961133"/>
            <a:chOff x="1240574" y="1337363"/>
            <a:chExt cx="804660" cy="2891355"/>
          </a:xfrm>
        </p:grpSpPr>
        <p:sp>
          <p:nvSpPr>
            <p:cNvPr id="286" name="Google Shape;286;p9"/>
            <p:cNvSpPr/>
            <p:nvPr/>
          </p:nvSpPr>
          <p:spPr>
            <a:xfrm>
              <a:off x="1240574" y="1337363"/>
              <a:ext cx="804659" cy="2891355"/>
            </a:xfrm>
            <a:custGeom>
              <a:avLst/>
              <a:gdLst/>
              <a:ahLst/>
              <a:cxnLst/>
              <a:rect l="l" t="t" r="r" b="b"/>
              <a:pathLst>
                <a:path w="6155" h="22117" extrusionOk="0">
                  <a:moveTo>
                    <a:pt x="3109" y="1"/>
                  </a:moveTo>
                  <a:cubicBezTo>
                    <a:pt x="2578" y="1"/>
                    <a:pt x="2048" y="165"/>
                    <a:pt x="1631" y="367"/>
                  </a:cubicBezTo>
                  <a:cubicBezTo>
                    <a:pt x="683" y="898"/>
                    <a:pt x="0" y="1947"/>
                    <a:pt x="0" y="3110"/>
                  </a:cubicBezTo>
                  <a:lnTo>
                    <a:pt x="0" y="12802"/>
                  </a:lnTo>
                  <a:lnTo>
                    <a:pt x="0" y="13055"/>
                  </a:lnTo>
                  <a:cubicBezTo>
                    <a:pt x="0" y="13118"/>
                    <a:pt x="0" y="13118"/>
                    <a:pt x="51" y="13169"/>
                  </a:cubicBezTo>
                  <a:lnTo>
                    <a:pt x="51" y="13434"/>
                  </a:lnTo>
                  <a:lnTo>
                    <a:pt x="102" y="13485"/>
                  </a:lnTo>
                  <a:cubicBezTo>
                    <a:pt x="102" y="13535"/>
                    <a:pt x="102" y="13586"/>
                    <a:pt x="152" y="13687"/>
                  </a:cubicBezTo>
                  <a:lnTo>
                    <a:pt x="152" y="13750"/>
                  </a:lnTo>
                  <a:cubicBezTo>
                    <a:pt x="152" y="13801"/>
                    <a:pt x="203" y="13902"/>
                    <a:pt x="266" y="13952"/>
                  </a:cubicBezTo>
                  <a:lnTo>
                    <a:pt x="266" y="14066"/>
                  </a:lnTo>
                  <a:cubicBezTo>
                    <a:pt x="316" y="14117"/>
                    <a:pt x="316" y="14167"/>
                    <a:pt x="367" y="14218"/>
                  </a:cubicBezTo>
                  <a:lnTo>
                    <a:pt x="367" y="14268"/>
                  </a:lnTo>
                  <a:lnTo>
                    <a:pt x="418" y="14319"/>
                  </a:lnTo>
                  <a:cubicBezTo>
                    <a:pt x="418" y="14382"/>
                    <a:pt x="468" y="14433"/>
                    <a:pt x="519" y="14483"/>
                  </a:cubicBezTo>
                  <a:cubicBezTo>
                    <a:pt x="519" y="14534"/>
                    <a:pt x="582" y="14534"/>
                    <a:pt x="582" y="14584"/>
                  </a:cubicBezTo>
                  <a:cubicBezTo>
                    <a:pt x="632" y="14635"/>
                    <a:pt x="632" y="14635"/>
                    <a:pt x="683" y="14698"/>
                  </a:cubicBezTo>
                  <a:cubicBezTo>
                    <a:pt x="683" y="14749"/>
                    <a:pt x="733" y="14749"/>
                    <a:pt x="733" y="14799"/>
                  </a:cubicBezTo>
                  <a:cubicBezTo>
                    <a:pt x="784" y="14850"/>
                    <a:pt x="835" y="14900"/>
                    <a:pt x="898" y="14951"/>
                  </a:cubicBezTo>
                  <a:cubicBezTo>
                    <a:pt x="898" y="15014"/>
                    <a:pt x="948" y="15014"/>
                    <a:pt x="948" y="15065"/>
                  </a:cubicBezTo>
                  <a:cubicBezTo>
                    <a:pt x="999" y="15065"/>
                    <a:pt x="1049" y="15115"/>
                    <a:pt x="1049" y="15115"/>
                  </a:cubicBezTo>
                  <a:cubicBezTo>
                    <a:pt x="1100" y="15166"/>
                    <a:pt x="1150" y="15166"/>
                    <a:pt x="1150" y="15216"/>
                  </a:cubicBezTo>
                  <a:cubicBezTo>
                    <a:pt x="1214" y="15267"/>
                    <a:pt x="1264" y="15330"/>
                    <a:pt x="1365" y="15330"/>
                  </a:cubicBezTo>
                  <a:cubicBezTo>
                    <a:pt x="1365" y="15380"/>
                    <a:pt x="1416" y="15380"/>
                    <a:pt x="1416" y="15380"/>
                  </a:cubicBezTo>
                  <a:cubicBezTo>
                    <a:pt x="1466" y="15431"/>
                    <a:pt x="1530" y="15431"/>
                    <a:pt x="1580" y="15482"/>
                  </a:cubicBezTo>
                  <a:cubicBezTo>
                    <a:pt x="1580" y="15482"/>
                    <a:pt x="1631" y="15532"/>
                    <a:pt x="1681" y="15532"/>
                  </a:cubicBezTo>
                  <a:cubicBezTo>
                    <a:pt x="1732" y="15583"/>
                    <a:pt x="1782" y="15583"/>
                    <a:pt x="1896" y="15646"/>
                  </a:cubicBezTo>
                  <a:lnTo>
                    <a:pt x="1947" y="15646"/>
                  </a:lnTo>
                  <a:cubicBezTo>
                    <a:pt x="1997" y="15696"/>
                    <a:pt x="2048" y="15696"/>
                    <a:pt x="2098" y="15747"/>
                  </a:cubicBezTo>
                  <a:lnTo>
                    <a:pt x="2098" y="21219"/>
                  </a:lnTo>
                  <a:cubicBezTo>
                    <a:pt x="2098" y="21750"/>
                    <a:pt x="2528" y="22116"/>
                    <a:pt x="2996" y="22116"/>
                  </a:cubicBezTo>
                  <a:cubicBezTo>
                    <a:pt x="3476" y="22116"/>
                    <a:pt x="3893" y="21750"/>
                    <a:pt x="3893" y="21219"/>
                  </a:cubicBezTo>
                  <a:lnTo>
                    <a:pt x="3893" y="15797"/>
                  </a:lnTo>
                  <a:cubicBezTo>
                    <a:pt x="4259" y="15696"/>
                    <a:pt x="4575" y="15532"/>
                    <a:pt x="4891" y="15330"/>
                  </a:cubicBezTo>
                  <a:lnTo>
                    <a:pt x="4942" y="15267"/>
                  </a:lnTo>
                  <a:cubicBezTo>
                    <a:pt x="5055" y="15216"/>
                    <a:pt x="5106" y="15166"/>
                    <a:pt x="5156" y="15115"/>
                  </a:cubicBezTo>
                  <a:cubicBezTo>
                    <a:pt x="5156" y="15065"/>
                    <a:pt x="5207" y="15065"/>
                    <a:pt x="5207" y="15014"/>
                  </a:cubicBezTo>
                  <a:cubicBezTo>
                    <a:pt x="5258" y="15014"/>
                    <a:pt x="5321" y="14951"/>
                    <a:pt x="5321" y="14900"/>
                  </a:cubicBezTo>
                  <a:cubicBezTo>
                    <a:pt x="5371" y="14900"/>
                    <a:pt x="5371" y="14850"/>
                    <a:pt x="5422" y="14850"/>
                  </a:cubicBezTo>
                  <a:cubicBezTo>
                    <a:pt x="5472" y="14799"/>
                    <a:pt x="5472" y="14749"/>
                    <a:pt x="5523" y="14698"/>
                  </a:cubicBezTo>
                  <a:cubicBezTo>
                    <a:pt x="5573" y="14635"/>
                    <a:pt x="5573" y="14635"/>
                    <a:pt x="5637" y="14584"/>
                  </a:cubicBezTo>
                  <a:cubicBezTo>
                    <a:pt x="5637" y="14534"/>
                    <a:pt x="5687" y="14534"/>
                    <a:pt x="5687" y="14483"/>
                  </a:cubicBezTo>
                  <a:cubicBezTo>
                    <a:pt x="5738" y="14433"/>
                    <a:pt x="5738" y="14382"/>
                    <a:pt x="5788" y="14268"/>
                  </a:cubicBezTo>
                  <a:lnTo>
                    <a:pt x="5839" y="14218"/>
                  </a:lnTo>
                  <a:cubicBezTo>
                    <a:pt x="5839" y="14167"/>
                    <a:pt x="5889" y="14117"/>
                    <a:pt x="5889" y="14066"/>
                  </a:cubicBezTo>
                  <a:cubicBezTo>
                    <a:pt x="5953" y="14003"/>
                    <a:pt x="5953" y="14003"/>
                    <a:pt x="5953" y="13952"/>
                  </a:cubicBezTo>
                  <a:cubicBezTo>
                    <a:pt x="6003" y="13902"/>
                    <a:pt x="6003" y="13801"/>
                    <a:pt x="6054" y="13750"/>
                  </a:cubicBezTo>
                  <a:lnTo>
                    <a:pt x="6054" y="13687"/>
                  </a:lnTo>
                  <a:cubicBezTo>
                    <a:pt x="6054" y="13586"/>
                    <a:pt x="6104" y="13535"/>
                    <a:pt x="6104" y="13434"/>
                  </a:cubicBezTo>
                  <a:cubicBezTo>
                    <a:pt x="6155" y="13321"/>
                    <a:pt x="6155" y="13219"/>
                    <a:pt x="6155" y="13169"/>
                  </a:cubicBezTo>
                  <a:lnTo>
                    <a:pt x="6155" y="13055"/>
                  </a:lnTo>
                  <a:lnTo>
                    <a:pt x="6155" y="12802"/>
                  </a:lnTo>
                  <a:lnTo>
                    <a:pt x="6155" y="3110"/>
                  </a:lnTo>
                  <a:lnTo>
                    <a:pt x="6155" y="3059"/>
                  </a:lnTo>
                  <a:lnTo>
                    <a:pt x="6155" y="2794"/>
                  </a:lnTo>
                  <a:cubicBezTo>
                    <a:pt x="6155" y="2693"/>
                    <a:pt x="6155" y="2630"/>
                    <a:pt x="6104" y="2528"/>
                  </a:cubicBezTo>
                  <a:lnTo>
                    <a:pt x="6104" y="2478"/>
                  </a:lnTo>
                  <a:cubicBezTo>
                    <a:pt x="6104" y="2377"/>
                    <a:pt x="6054" y="2263"/>
                    <a:pt x="6054" y="2162"/>
                  </a:cubicBezTo>
                  <a:lnTo>
                    <a:pt x="6003" y="2111"/>
                  </a:lnTo>
                  <a:cubicBezTo>
                    <a:pt x="6003" y="1998"/>
                    <a:pt x="5953" y="1947"/>
                    <a:pt x="5953" y="1846"/>
                  </a:cubicBezTo>
                  <a:cubicBezTo>
                    <a:pt x="5889" y="1846"/>
                    <a:pt x="5889" y="1795"/>
                    <a:pt x="5889" y="1795"/>
                  </a:cubicBezTo>
                  <a:cubicBezTo>
                    <a:pt x="5839" y="1745"/>
                    <a:pt x="5839" y="1631"/>
                    <a:pt x="5788" y="1581"/>
                  </a:cubicBezTo>
                  <a:lnTo>
                    <a:pt x="5738" y="1530"/>
                  </a:lnTo>
                  <a:cubicBezTo>
                    <a:pt x="5687" y="1429"/>
                    <a:pt x="5637" y="1366"/>
                    <a:pt x="5637" y="1315"/>
                  </a:cubicBezTo>
                  <a:lnTo>
                    <a:pt x="5573" y="1265"/>
                  </a:lnTo>
                  <a:cubicBezTo>
                    <a:pt x="5523" y="1164"/>
                    <a:pt x="5472" y="1113"/>
                    <a:pt x="5422" y="1050"/>
                  </a:cubicBezTo>
                  <a:lnTo>
                    <a:pt x="5371" y="999"/>
                  </a:lnTo>
                  <a:cubicBezTo>
                    <a:pt x="5321" y="949"/>
                    <a:pt x="5207" y="898"/>
                    <a:pt x="5156" y="848"/>
                  </a:cubicBezTo>
                  <a:lnTo>
                    <a:pt x="5106" y="797"/>
                  </a:lnTo>
                  <a:cubicBezTo>
                    <a:pt x="5055" y="734"/>
                    <a:pt x="5005" y="683"/>
                    <a:pt x="4891" y="633"/>
                  </a:cubicBezTo>
                  <a:lnTo>
                    <a:pt x="4891" y="582"/>
                  </a:lnTo>
                  <a:cubicBezTo>
                    <a:pt x="4739" y="532"/>
                    <a:pt x="4626" y="418"/>
                    <a:pt x="4474" y="367"/>
                  </a:cubicBezTo>
                  <a:cubicBezTo>
                    <a:pt x="4474" y="317"/>
                    <a:pt x="4424" y="317"/>
                    <a:pt x="4373" y="317"/>
                  </a:cubicBezTo>
                  <a:cubicBezTo>
                    <a:pt x="4310" y="266"/>
                    <a:pt x="4259" y="266"/>
                    <a:pt x="4209" y="216"/>
                  </a:cubicBezTo>
                  <a:cubicBezTo>
                    <a:pt x="4158" y="216"/>
                    <a:pt x="4108" y="216"/>
                    <a:pt x="4057" y="165"/>
                  </a:cubicBezTo>
                  <a:lnTo>
                    <a:pt x="3943" y="165"/>
                  </a:lnTo>
                  <a:cubicBezTo>
                    <a:pt x="3893" y="102"/>
                    <a:pt x="3842" y="102"/>
                    <a:pt x="3792" y="102"/>
                  </a:cubicBezTo>
                  <a:lnTo>
                    <a:pt x="3678" y="102"/>
                  </a:lnTo>
                  <a:cubicBezTo>
                    <a:pt x="3627" y="52"/>
                    <a:pt x="3526" y="52"/>
                    <a:pt x="3425" y="52"/>
                  </a:cubicBezTo>
                  <a:lnTo>
                    <a:pt x="3362" y="52"/>
                  </a:lnTo>
                  <a:cubicBezTo>
                    <a:pt x="3261" y="1"/>
                    <a:pt x="3210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9"/>
            <p:cNvGrpSpPr/>
            <p:nvPr/>
          </p:nvGrpSpPr>
          <p:grpSpPr>
            <a:xfrm>
              <a:off x="1240575" y="1340685"/>
              <a:ext cx="804659" cy="2884704"/>
              <a:chOff x="2558925" y="1340685"/>
              <a:chExt cx="804659" cy="2884704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2833199" y="3053917"/>
                <a:ext cx="234665" cy="1171472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8961" extrusionOk="0">
                    <a:moveTo>
                      <a:pt x="898" y="0"/>
                    </a:moveTo>
                    <a:cubicBezTo>
                      <a:pt x="430" y="0"/>
                      <a:pt x="0" y="430"/>
                      <a:pt x="0" y="897"/>
                    </a:cubicBezTo>
                    <a:lnTo>
                      <a:pt x="0" y="8113"/>
                    </a:lnTo>
                    <a:cubicBezTo>
                      <a:pt x="0" y="8581"/>
                      <a:pt x="430" y="8960"/>
                      <a:pt x="898" y="8960"/>
                    </a:cubicBezTo>
                    <a:cubicBezTo>
                      <a:pt x="1378" y="8960"/>
                      <a:pt x="1795" y="8581"/>
                      <a:pt x="1795" y="8113"/>
                    </a:cubicBezTo>
                    <a:lnTo>
                      <a:pt x="1795" y="897"/>
                    </a:lnTo>
                    <a:cubicBezTo>
                      <a:pt x="1795" y="430"/>
                      <a:pt x="1378" y="0"/>
                      <a:pt x="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2558925" y="1340685"/>
                <a:ext cx="804659" cy="207180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5848" extrusionOk="0">
                    <a:moveTo>
                      <a:pt x="3109" y="0"/>
                    </a:moveTo>
                    <a:cubicBezTo>
                      <a:pt x="1365" y="0"/>
                      <a:pt x="0" y="1365"/>
                      <a:pt x="0" y="3046"/>
                    </a:cubicBezTo>
                    <a:lnTo>
                      <a:pt x="0" y="12739"/>
                    </a:lnTo>
                    <a:cubicBezTo>
                      <a:pt x="0" y="14483"/>
                      <a:pt x="1365" y="15848"/>
                      <a:pt x="3109" y="15848"/>
                    </a:cubicBezTo>
                    <a:cubicBezTo>
                      <a:pt x="4790" y="15848"/>
                      <a:pt x="6155" y="14483"/>
                      <a:pt x="6155" y="12739"/>
                    </a:cubicBezTo>
                    <a:lnTo>
                      <a:pt x="6155" y="3046"/>
                    </a:lnTo>
                    <a:cubicBezTo>
                      <a:pt x="6155" y="1365"/>
                      <a:pt x="4790" y="0"/>
                      <a:pt x="3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2558925" y="1388532"/>
                <a:ext cx="798122" cy="75679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89" extrusionOk="0">
                    <a:moveTo>
                      <a:pt x="4626" y="1"/>
                    </a:moveTo>
                    <a:cubicBezTo>
                      <a:pt x="3577" y="784"/>
                      <a:pt x="2263" y="1631"/>
                      <a:pt x="898" y="2427"/>
                    </a:cubicBezTo>
                    <a:cubicBezTo>
                      <a:pt x="582" y="2579"/>
                      <a:pt x="316" y="2743"/>
                      <a:pt x="0" y="2895"/>
                    </a:cubicBezTo>
                    <a:lnTo>
                      <a:pt x="0" y="5789"/>
                    </a:lnTo>
                    <a:cubicBezTo>
                      <a:pt x="683" y="5422"/>
                      <a:pt x="1416" y="5056"/>
                      <a:pt x="2161" y="4689"/>
                    </a:cubicBezTo>
                    <a:cubicBezTo>
                      <a:pt x="3678" y="3792"/>
                      <a:pt x="5005" y="2895"/>
                      <a:pt x="6104" y="2048"/>
                    </a:cubicBezTo>
                    <a:cubicBezTo>
                      <a:pt x="5953" y="1164"/>
                      <a:pt x="5371" y="418"/>
                      <a:pt x="4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2558925" y="1656270"/>
                <a:ext cx="804659" cy="854190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6534" extrusionOk="0">
                    <a:moveTo>
                      <a:pt x="6104" y="0"/>
                    </a:moveTo>
                    <a:cubicBezTo>
                      <a:pt x="5005" y="847"/>
                      <a:pt x="3678" y="1744"/>
                      <a:pt x="2161" y="2641"/>
                    </a:cubicBezTo>
                    <a:cubicBezTo>
                      <a:pt x="1416" y="3008"/>
                      <a:pt x="683" y="3374"/>
                      <a:pt x="0" y="3741"/>
                    </a:cubicBezTo>
                    <a:lnTo>
                      <a:pt x="0" y="3855"/>
                    </a:lnTo>
                    <a:lnTo>
                      <a:pt x="0" y="6534"/>
                    </a:lnTo>
                    <a:cubicBezTo>
                      <a:pt x="1049" y="6117"/>
                      <a:pt x="2212" y="5535"/>
                      <a:pt x="3425" y="4853"/>
                    </a:cubicBezTo>
                    <a:cubicBezTo>
                      <a:pt x="4424" y="4272"/>
                      <a:pt x="5371" y="3690"/>
                      <a:pt x="6155" y="3109"/>
                    </a:cubicBezTo>
                    <a:lnTo>
                      <a:pt x="6155" y="632"/>
                    </a:lnTo>
                    <a:cubicBezTo>
                      <a:pt x="6155" y="430"/>
                      <a:pt x="6155" y="266"/>
                      <a:pt x="6104" y="63"/>
                    </a:cubicBezTo>
                    <a:lnTo>
                      <a:pt x="6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2558925" y="2062583"/>
                <a:ext cx="804659" cy="813010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6219" extrusionOk="0">
                    <a:moveTo>
                      <a:pt x="6155" y="1"/>
                    </a:moveTo>
                    <a:cubicBezTo>
                      <a:pt x="5371" y="582"/>
                      <a:pt x="4424" y="1164"/>
                      <a:pt x="3425" y="1745"/>
                    </a:cubicBezTo>
                    <a:cubicBezTo>
                      <a:pt x="2212" y="2427"/>
                      <a:pt x="1049" y="3009"/>
                      <a:pt x="0" y="3426"/>
                    </a:cubicBezTo>
                    <a:lnTo>
                      <a:pt x="0" y="3476"/>
                    </a:lnTo>
                    <a:lnTo>
                      <a:pt x="0" y="6218"/>
                    </a:lnTo>
                    <a:cubicBezTo>
                      <a:pt x="1416" y="5688"/>
                      <a:pt x="2996" y="4955"/>
                      <a:pt x="4689" y="4007"/>
                    </a:cubicBezTo>
                    <a:cubicBezTo>
                      <a:pt x="5207" y="3691"/>
                      <a:pt x="5687" y="3375"/>
                      <a:pt x="6155" y="3110"/>
                    </a:cubicBezTo>
                    <a:lnTo>
                      <a:pt x="6155" y="115"/>
                    </a:lnTo>
                    <a:lnTo>
                      <a:pt x="61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2558925" y="2469026"/>
                <a:ext cx="804659" cy="73038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5587" extrusionOk="0">
                    <a:moveTo>
                      <a:pt x="6155" y="1"/>
                    </a:moveTo>
                    <a:cubicBezTo>
                      <a:pt x="5687" y="266"/>
                      <a:pt x="5207" y="582"/>
                      <a:pt x="4689" y="898"/>
                    </a:cubicBezTo>
                    <a:cubicBezTo>
                      <a:pt x="2996" y="1846"/>
                      <a:pt x="1416" y="2579"/>
                      <a:pt x="0" y="3109"/>
                    </a:cubicBezTo>
                    <a:lnTo>
                      <a:pt x="0" y="4108"/>
                    </a:lnTo>
                    <a:cubicBezTo>
                      <a:pt x="0" y="4639"/>
                      <a:pt x="152" y="5157"/>
                      <a:pt x="367" y="5586"/>
                    </a:cubicBezTo>
                    <a:cubicBezTo>
                      <a:pt x="582" y="5536"/>
                      <a:pt x="784" y="5473"/>
                      <a:pt x="999" y="5422"/>
                    </a:cubicBezTo>
                    <a:cubicBezTo>
                      <a:pt x="2477" y="4904"/>
                      <a:pt x="4158" y="4108"/>
                      <a:pt x="5953" y="3109"/>
                    </a:cubicBezTo>
                    <a:cubicBezTo>
                      <a:pt x="6003" y="3059"/>
                      <a:pt x="6104" y="3059"/>
                      <a:pt x="6155" y="3008"/>
                    </a:cubicBezTo>
                    <a:lnTo>
                      <a:pt x="6155" y="102"/>
                    </a:lnTo>
                    <a:lnTo>
                      <a:pt x="61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613440" y="2862265"/>
                <a:ext cx="750143" cy="550243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209" extrusionOk="0">
                    <a:moveTo>
                      <a:pt x="5738" y="0"/>
                    </a:moveTo>
                    <a:cubicBezTo>
                      <a:pt x="5687" y="51"/>
                      <a:pt x="5586" y="51"/>
                      <a:pt x="5536" y="101"/>
                    </a:cubicBezTo>
                    <a:cubicBezTo>
                      <a:pt x="3741" y="1100"/>
                      <a:pt x="2060" y="1896"/>
                      <a:pt x="582" y="2414"/>
                    </a:cubicBezTo>
                    <a:cubicBezTo>
                      <a:pt x="367" y="2465"/>
                      <a:pt x="165" y="2578"/>
                      <a:pt x="1" y="2629"/>
                    </a:cubicBezTo>
                    <a:cubicBezTo>
                      <a:pt x="531" y="3577"/>
                      <a:pt x="1530" y="4209"/>
                      <a:pt x="2692" y="4209"/>
                    </a:cubicBezTo>
                    <a:cubicBezTo>
                      <a:pt x="2894" y="4209"/>
                      <a:pt x="3160" y="4158"/>
                      <a:pt x="3375" y="4107"/>
                    </a:cubicBezTo>
                    <a:cubicBezTo>
                      <a:pt x="3691" y="3994"/>
                      <a:pt x="4007" y="3842"/>
                      <a:pt x="4373" y="3678"/>
                    </a:cubicBezTo>
                    <a:cubicBezTo>
                      <a:pt x="5220" y="3160"/>
                      <a:pt x="5738" y="2212"/>
                      <a:pt x="5738" y="1100"/>
                    </a:cubicBezTo>
                    <a:lnTo>
                      <a:pt x="5738" y="101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9"/>
              <p:cNvGrpSpPr/>
              <p:nvPr/>
            </p:nvGrpSpPr>
            <p:grpSpPr>
              <a:xfrm>
                <a:off x="2593569" y="1401867"/>
                <a:ext cx="398342" cy="1597665"/>
                <a:chOff x="1275219" y="1401867"/>
                <a:chExt cx="398342" cy="1597665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1275219" y="1401867"/>
                  <a:ext cx="398342" cy="3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" h="2692" extrusionOk="0">
                      <a:moveTo>
                        <a:pt x="2844" y="0"/>
                      </a:moveTo>
                      <a:cubicBezTo>
                        <a:pt x="1315" y="0"/>
                        <a:pt x="102" y="1213"/>
                        <a:pt x="1" y="2692"/>
                      </a:cubicBezTo>
                      <a:cubicBezTo>
                        <a:pt x="153" y="2578"/>
                        <a:pt x="317" y="2477"/>
                        <a:pt x="418" y="2426"/>
                      </a:cubicBezTo>
                      <a:cubicBezTo>
                        <a:pt x="683" y="1314"/>
                        <a:pt x="1631" y="430"/>
                        <a:pt x="2844" y="430"/>
                      </a:cubicBezTo>
                      <a:cubicBezTo>
                        <a:pt x="2945" y="430"/>
                        <a:pt x="3046" y="367"/>
                        <a:pt x="3046" y="215"/>
                      </a:cubicBezTo>
                      <a:cubicBezTo>
                        <a:pt x="3046" y="114"/>
                        <a:pt x="2945" y="0"/>
                        <a:pt x="2844" y="0"/>
                      </a:cubicBez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1275219" y="1719021"/>
                  <a:ext cx="54646" cy="41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0" extrusionOk="0">
                      <a:moveTo>
                        <a:pt x="418" y="0"/>
                      </a:moveTo>
                      <a:cubicBezTo>
                        <a:pt x="317" y="51"/>
                        <a:pt x="153" y="152"/>
                        <a:pt x="1" y="266"/>
                      </a:cubicBezTo>
                      <a:lnTo>
                        <a:pt x="1" y="468"/>
                      </a:lnTo>
                      <a:lnTo>
                        <a:pt x="1" y="3160"/>
                      </a:lnTo>
                      <a:cubicBezTo>
                        <a:pt x="102" y="3059"/>
                        <a:pt x="254" y="2995"/>
                        <a:pt x="418" y="2945"/>
                      </a:cubicBezTo>
                      <a:lnTo>
                        <a:pt x="418" y="468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1275219" y="2103894"/>
                  <a:ext cx="54646" cy="393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009" extrusionOk="0">
                      <a:moveTo>
                        <a:pt x="418" y="1"/>
                      </a:moveTo>
                      <a:cubicBezTo>
                        <a:pt x="254" y="51"/>
                        <a:pt x="102" y="115"/>
                        <a:pt x="1" y="216"/>
                      </a:cubicBezTo>
                      <a:lnTo>
                        <a:pt x="1" y="3009"/>
                      </a:lnTo>
                      <a:cubicBezTo>
                        <a:pt x="102" y="2958"/>
                        <a:pt x="254" y="2895"/>
                        <a:pt x="418" y="2844"/>
                      </a:cubicBezTo>
                      <a:lnTo>
                        <a:pt x="418" y="1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9"/>
                <p:cNvSpPr/>
                <p:nvPr/>
              </p:nvSpPr>
              <p:spPr>
                <a:xfrm>
                  <a:off x="1275219" y="2475693"/>
                  <a:ext cx="54646" cy="3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958" extrusionOk="0">
                      <a:moveTo>
                        <a:pt x="418" y="0"/>
                      </a:moveTo>
                      <a:cubicBezTo>
                        <a:pt x="254" y="51"/>
                        <a:pt x="102" y="114"/>
                        <a:pt x="1" y="165"/>
                      </a:cubicBezTo>
                      <a:lnTo>
                        <a:pt x="1" y="2957"/>
                      </a:lnTo>
                      <a:cubicBezTo>
                        <a:pt x="102" y="2894"/>
                        <a:pt x="254" y="2844"/>
                        <a:pt x="418" y="2793"/>
                      </a:cubicBez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9"/>
                <p:cNvSpPr/>
                <p:nvPr/>
              </p:nvSpPr>
              <p:spPr>
                <a:xfrm>
                  <a:off x="1275219" y="2840826"/>
                  <a:ext cx="54646" cy="15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214" extrusionOk="0">
                      <a:moveTo>
                        <a:pt x="418" y="0"/>
                      </a:moveTo>
                      <a:cubicBezTo>
                        <a:pt x="254" y="51"/>
                        <a:pt x="102" y="101"/>
                        <a:pt x="1" y="164"/>
                      </a:cubicBezTo>
                      <a:lnTo>
                        <a:pt x="1" y="998"/>
                      </a:lnTo>
                      <a:cubicBezTo>
                        <a:pt x="1" y="1112"/>
                        <a:pt x="51" y="1213"/>
                        <a:pt x="203" y="1213"/>
                      </a:cubicBezTo>
                      <a:cubicBezTo>
                        <a:pt x="317" y="1213"/>
                        <a:pt x="418" y="1112"/>
                        <a:pt x="418" y="998"/>
                      </a:cubicBez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804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8"/>
          <p:cNvSpPr/>
          <p:nvPr/>
        </p:nvSpPr>
        <p:spPr>
          <a:xfrm>
            <a:off x="12632219" y="-1569822"/>
            <a:ext cx="6941280" cy="69412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/>
          </a:p>
        </p:txBody>
      </p:sp>
      <p:grpSp>
        <p:nvGrpSpPr>
          <p:cNvPr id="1020" name="Google Shape;1020;p28"/>
          <p:cNvGrpSpPr/>
          <p:nvPr/>
        </p:nvGrpSpPr>
        <p:grpSpPr>
          <a:xfrm>
            <a:off x="-795320" y="5430000"/>
            <a:ext cx="4769651" cy="3061920"/>
            <a:chOff x="-497075" y="3393750"/>
            <a:chExt cx="2981032" cy="1913700"/>
          </a:xfrm>
        </p:grpSpPr>
        <p:sp>
          <p:nvSpPr>
            <p:cNvPr id="1021" name="Google Shape;1021;p28"/>
            <p:cNvSpPr/>
            <p:nvPr/>
          </p:nvSpPr>
          <p:spPr>
            <a:xfrm>
              <a:off x="-497075" y="3393750"/>
              <a:ext cx="1913700" cy="1913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22" name="Google Shape;1022;p28"/>
            <p:cNvGrpSpPr/>
            <p:nvPr/>
          </p:nvGrpSpPr>
          <p:grpSpPr>
            <a:xfrm>
              <a:off x="2276195" y="4020121"/>
              <a:ext cx="207762" cy="207762"/>
              <a:chOff x="2064000" y="380550"/>
              <a:chExt cx="545450" cy="545450"/>
            </a:xfrm>
          </p:grpSpPr>
          <p:sp>
            <p:nvSpPr>
              <p:cNvPr id="1023" name="Google Shape;1023;p28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27" name="Google Shape;1027;p28"/>
          <p:cNvSpPr/>
          <p:nvPr/>
        </p:nvSpPr>
        <p:spPr>
          <a:xfrm>
            <a:off x="10579046" y="5279900"/>
            <a:ext cx="405120" cy="300200"/>
          </a:xfrm>
          <a:prstGeom prst="ellipse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/>
          </a:p>
        </p:txBody>
      </p:sp>
      <p:sp>
        <p:nvSpPr>
          <p:cNvPr id="1028" name="Google Shape;1028;p28"/>
          <p:cNvSpPr txBox="1">
            <a:spLocks noGrp="1"/>
          </p:cNvSpPr>
          <p:nvPr>
            <p:ph type="ctrTitle"/>
          </p:nvPr>
        </p:nvSpPr>
        <p:spPr>
          <a:xfrm>
            <a:off x="1301631" y="1375099"/>
            <a:ext cx="11270952" cy="2665656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/>
          <a:p>
            <a:pPr marL="0" indent="0">
              <a:lnSpc>
                <a:spcPts val="5468"/>
              </a:lnSpc>
            </a:pPr>
            <a:r>
              <a:rPr lang="en-US" sz="800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  <a:t>Ice-cream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  <a:t>Shop</a:t>
            </a:r>
            <a:b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</a:b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  <a:t>  </a:t>
            </a:r>
            <a:b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</a:br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  <a:ea typeface="p22-mackinac-pro" pitchFamily="34" charset="-122"/>
                <a:cs typeface="p22-mackinac-pro" pitchFamily="34" charset="-120"/>
              </a:rPr>
              <a:t>Website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1030" name="Google Shape;1030;p28"/>
          <p:cNvGrpSpPr/>
          <p:nvPr/>
        </p:nvGrpSpPr>
        <p:grpSpPr>
          <a:xfrm rot="-1648024">
            <a:off x="11191219" y="34386"/>
            <a:ext cx="640045" cy="2299638"/>
            <a:chOff x="1240574" y="1337363"/>
            <a:chExt cx="804660" cy="2891355"/>
          </a:xfrm>
        </p:grpSpPr>
        <p:sp>
          <p:nvSpPr>
            <p:cNvPr id="1031" name="Google Shape;1031;p28"/>
            <p:cNvSpPr/>
            <p:nvPr/>
          </p:nvSpPr>
          <p:spPr>
            <a:xfrm>
              <a:off x="1240574" y="1337363"/>
              <a:ext cx="804659" cy="2891355"/>
            </a:xfrm>
            <a:custGeom>
              <a:avLst/>
              <a:gdLst/>
              <a:ahLst/>
              <a:cxnLst/>
              <a:rect l="l" t="t" r="r" b="b"/>
              <a:pathLst>
                <a:path w="6155" h="22117" extrusionOk="0">
                  <a:moveTo>
                    <a:pt x="3109" y="1"/>
                  </a:moveTo>
                  <a:cubicBezTo>
                    <a:pt x="2578" y="1"/>
                    <a:pt x="2048" y="165"/>
                    <a:pt x="1631" y="367"/>
                  </a:cubicBezTo>
                  <a:cubicBezTo>
                    <a:pt x="683" y="898"/>
                    <a:pt x="0" y="1947"/>
                    <a:pt x="0" y="3110"/>
                  </a:cubicBezTo>
                  <a:lnTo>
                    <a:pt x="0" y="12802"/>
                  </a:lnTo>
                  <a:lnTo>
                    <a:pt x="0" y="13055"/>
                  </a:lnTo>
                  <a:cubicBezTo>
                    <a:pt x="0" y="13118"/>
                    <a:pt x="0" y="13118"/>
                    <a:pt x="51" y="13169"/>
                  </a:cubicBezTo>
                  <a:lnTo>
                    <a:pt x="51" y="13434"/>
                  </a:lnTo>
                  <a:lnTo>
                    <a:pt x="102" y="13485"/>
                  </a:lnTo>
                  <a:cubicBezTo>
                    <a:pt x="102" y="13535"/>
                    <a:pt x="102" y="13586"/>
                    <a:pt x="152" y="13687"/>
                  </a:cubicBezTo>
                  <a:lnTo>
                    <a:pt x="152" y="13750"/>
                  </a:lnTo>
                  <a:cubicBezTo>
                    <a:pt x="152" y="13801"/>
                    <a:pt x="203" y="13902"/>
                    <a:pt x="266" y="13952"/>
                  </a:cubicBezTo>
                  <a:lnTo>
                    <a:pt x="266" y="14066"/>
                  </a:lnTo>
                  <a:cubicBezTo>
                    <a:pt x="316" y="14117"/>
                    <a:pt x="316" y="14167"/>
                    <a:pt x="367" y="14218"/>
                  </a:cubicBezTo>
                  <a:lnTo>
                    <a:pt x="367" y="14268"/>
                  </a:lnTo>
                  <a:lnTo>
                    <a:pt x="418" y="14319"/>
                  </a:lnTo>
                  <a:cubicBezTo>
                    <a:pt x="418" y="14382"/>
                    <a:pt x="468" y="14433"/>
                    <a:pt x="519" y="14483"/>
                  </a:cubicBezTo>
                  <a:cubicBezTo>
                    <a:pt x="519" y="14534"/>
                    <a:pt x="582" y="14534"/>
                    <a:pt x="582" y="14584"/>
                  </a:cubicBezTo>
                  <a:cubicBezTo>
                    <a:pt x="632" y="14635"/>
                    <a:pt x="632" y="14635"/>
                    <a:pt x="683" y="14698"/>
                  </a:cubicBezTo>
                  <a:cubicBezTo>
                    <a:pt x="683" y="14749"/>
                    <a:pt x="733" y="14749"/>
                    <a:pt x="733" y="14799"/>
                  </a:cubicBezTo>
                  <a:cubicBezTo>
                    <a:pt x="784" y="14850"/>
                    <a:pt x="835" y="14900"/>
                    <a:pt x="898" y="14951"/>
                  </a:cubicBezTo>
                  <a:cubicBezTo>
                    <a:pt x="898" y="15014"/>
                    <a:pt x="948" y="15014"/>
                    <a:pt x="948" y="15065"/>
                  </a:cubicBezTo>
                  <a:cubicBezTo>
                    <a:pt x="999" y="15065"/>
                    <a:pt x="1049" y="15115"/>
                    <a:pt x="1049" y="15115"/>
                  </a:cubicBezTo>
                  <a:cubicBezTo>
                    <a:pt x="1100" y="15166"/>
                    <a:pt x="1150" y="15166"/>
                    <a:pt x="1150" y="15216"/>
                  </a:cubicBezTo>
                  <a:cubicBezTo>
                    <a:pt x="1214" y="15267"/>
                    <a:pt x="1264" y="15330"/>
                    <a:pt x="1365" y="15330"/>
                  </a:cubicBezTo>
                  <a:cubicBezTo>
                    <a:pt x="1365" y="15380"/>
                    <a:pt x="1416" y="15380"/>
                    <a:pt x="1416" y="15380"/>
                  </a:cubicBezTo>
                  <a:cubicBezTo>
                    <a:pt x="1466" y="15431"/>
                    <a:pt x="1530" y="15431"/>
                    <a:pt x="1580" y="15482"/>
                  </a:cubicBezTo>
                  <a:cubicBezTo>
                    <a:pt x="1580" y="15482"/>
                    <a:pt x="1631" y="15532"/>
                    <a:pt x="1681" y="15532"/>
                  </a:cubicBezTo>
                  <a:cubicBezTo>
                    <a:pt x="1732" y="15583"/>
                    <a:pt x="1782" y="15583"/>
                    <a:pt x="1896" y="15646"/>
                  </a:cubicBezTo>
                  <a:lnTo>
                    <a:pt x="1947" y="15646"/>
                  </a:lnTo>
                  <a:cubicBezTo>
                    <a:pt x="1997" y="15696"/>
                    <a:pt x="2048" y="15696"/>
                    <a:pt x="2098" y="15747"/>
                  </a:cubicBezTo>
                  <a:lnTo>
                    <a:pt x="2098" y="21219"/>
                  </a:lnTo>
                  <a:cubicBezTo>
                    <a:pt x="2098" y="21750"/>
                    <a:pt x="2528" y="22116"/>
                    <a:pt x="2996" y="22116"/>
                  </a:cubicBezTo>
                  <a:cubicBezTo>
                    <a:pt x="3476" y="22116"/>
                    <a:pt x="3893" y="21750"/>
                    <a:pt x="3893" y="21219"/>
                  </a:cubicBezTo>
                  <a:lnTo>
                    <a:pt x="3893" y="15797"/>
                  </a:lnTo>
                  <a:cubicBezTo>
                    <a:pt x="4259" y="15696"/>
                    <a:pt x="4575" y="15532"/>
                    <a:pt x="4891" y="15330"/>
                  </a:cubicBezTo>
                  <a:lnTo>
                    <a:pt x="4942" y="15267"/>
                  </a:lnTo>
                  <a:cubicBezTo>
                    <a:pt x="5055" y="15216"/>
                    <a:pt x="5106" y="15166"/>
                    <a:pt x="5156" y="15115"/>
                  </a:cubicBezTo>
                  <a:cubicBezTo>
                    <a:pt x="5156" y="15065"/>
                    <a:pt x="5207" y="15065"/>
                    <a:pt x="5207" y="15014"/>
                  </a:cubicBezTo>
                  <a:cubicBezTo>
                    <a:pt x="5258" y="15014"/>
                    <a:pt x="5321" y="14951"/>
                    <a:pt x="5321" y="14900"/>
                  </a:cubicBezTo>
                  <a:cubicBezTo>
                    <a:pt x="5371" y="14900"/>
                    <a:pt x="5371" y="14850"/>
                    <a:pt x="5422" y="14850"/>
                  </a:cubicBezTo>
                  <a:cubicBezTo>
                    <a:pt x="5472" y="14799"/>
                    <a:pt x="5472" y="14749"/>
                    <a:pt x="5523" y="14698"/>
                  </a:cubicBezTo>
                  <a:cubicBezTo>
                    <a:pt x="5573" y="14635"/>
                    <a:pt x="5573" y="14635"/>
                    <a:pt x="5637" y="14584"/>
                  </a:cubicBezTo>
                  <a:cubicBezTo>
                    <a:pt x="5637" y="14534"/>
                    <a:pt x="5687" y="14534"/>
                    <a:pt x="5687" y="14483"/>
                  </a:cubicBezTo>
                  <a:cubicBezTo>
                    <a:pt x="5738" y="14433"/>
                    <a:pt x="5738" y="14382"/>
                    <a:pt x="5788" y="14268"/>
                  </a:cubicBezTo>
                  <a:lnTo>
                    <a:pt x="5839" y="14218"/>
                  </a:lnTo>
                  <a:cubicBezTo>
                    <a:pt x="5839" y="14167"/>
                    <a:pt x="5889" y="14117"/>
                    <a:pt x="5889" y="14066"/>
                  </a:cubicBezTo>
                  <a:cubicBezTo>
                    <a:pt x="5953" y="14003"/>
                    <a:pt x="5953" y="14003"/>
                    <a:pt x="5953" y="13952"/>
                  </a:cubicBezTo>
                  <a:cubicBezTo>
                    <a:pt x="6003" y="13902"/>
                    <a:pt x="6003" y="13801"/>
                    <a:pt x="6054" y="13750"/>
                  </a:cubicBezTo>
                  <a:lnTo>
                    <a:pt x="6054" y="13687"/>
                  </a:lnTo>
                  <a:cubicBezTo>
                    <a:pt x="6054" y="13586"/>
                    <a:pt x="6104" y="13535"/>
                    <a:pt x="6104" y="13434"/>
                  </a:cubicBezTo>
                  <a:cubicBezTo>
                    <a:pt x="6155" y="13321"/>
                    <a:pt x="6155" y="13219"/>
                    <a:pt x="6155" y="13169"/>
                  </a:cubicBezTo>
                  <a:lnTo>
                    <a:pt x="6155" y="13055"/>
                  </a:lnTo>
                  <a:lnTo>
                    <a:pt x="6155" y="12802"/>
                  </a:lnTo>
                  <a:lnTo>
                    <a:pt x="6155" y="3110"/>
                  </a:lnTo>
                  <a:lnTo>
                    <a:pt x="6155" y="3059"/>
                  </a:lnTo>
                  <a:lnTo>
                    <a:pt x="6155" y="2794"/>
                  </a:lnTo>
                  <a:cubicBezTo>
                    <a:pt x="6155" y="2693"/>
                    <a:pt x="6155" y="2630"/>
                    <a:pt x="6104" y="2528"/>
                  </a:cubicBezTo>
                  <a:lnTo>
                    <a:pt x="6104" y="2478"/>
                  </a:lnTo>
                  <a:cubicBezTo>
                    <a:pt x="6104" y="2377"/>
                    <a:pt x="6054" y="2263"/>
                    <a:pt x="6054" y="2162"/>
                  </a:cubicBezTo>
                  <a:lnTo>
                    <a:pt x="6003" y="2111"/>
                  </a:lnTo>
                  <a:cubicBezTo>
                    <a:pt x="6003" y="1998"/>
                    <a:pt x="5953" y="1947"/>
                    <a:pt x="5953" y="1846"/>
                  </a:cubicBezTo>
                  <a:cubicBezTo>
                    <a:pt x="5889" y="1846"/>
                    <a:pt x="5889" y="1795"/>
                    <a:pt x="5889" y="1795"/>
                  </a:cubicBezTo>
                  <a:cubicBezTo>
                    <a:pt x="5839" y="1745"/>
                    <a:pt x="5839" y="1631"/>
                    <a:pt x="5788" y="1581"/>
                  </a:cubicBezTo>
                  <a:lnTo>
                    <a:pt x="5738" y="1530"/>
                  </a:lnTo>
                  <a:cubicBezTo>
                    <a:pt x="5687" y="1429"/>
                    <a:pt x="5637" y="1366"/>
                    <a:pt x="5637" y="1315"/>
                  </a:cubicBezTo>
                  <a:lnTo>
                    <a:pt x="5573" y="1265"/>
                  </a:lnTo>
                  <a:cubicBezTo>
                    <a:pt x="5523" y="1164"/>
                    <a:pt x="5472" y="1113"/>
                    <a:pt x="5422" y="1050"/>
                  </a:cubicBezTo>
                  <a:lnTo>
                    <a:pt x="5371" y="999"/>
                  </a:lnTo>
                  <a:cubicBezTo>
                    <a:pt x="5321" y="949"/>
                    <a:pt x="5207" y="898"/>
                    <a:pt x="5156" y="848"/>
                  </a:cubicBezTo>
                  <a:lnTo>
                    <a:pt x="5106" y="797"/>
                  </a:lnTo>
                  <a:cubicBezTo>
                    <a:pt x="5055" y="734"/>
                    <a:pt x="5005" y="683"/>
                    <a:pt x="4891" y="633"/>
                  </a:cubicBezTo>
                  <a:lnTo>
                    <a:pt x="4891" y="582"/>
                  </a:lnTo>
                  <a:cubicBezTo>
                    <a:pt x="4739" y="532"/>
                    <a:pt x="4626" y="418"/>
                    <a:pt x="4474" y="367"/>
                  </a:cubicBezTo>
                  <a:cubicBezTo>
                    <a:pt x="4474" y="317"/>
                    <a:pt x="4424" y="317"/>
                    <a:pt x="4373" y="317"/>
                  </a:cubicBezTo>
                  <a:cubicBezTo>
                    <a:pt x="4310" y="266"/>
                    <a:pt x="4259" y="266"/>
                    <a:pt x="4209" y="216"/>
                  </a:cubicBezTo>
                  <a:cubicBezTo>
                    <a:pt x="4158" y="216"/>
                    <a:pt x="4108" y="216"/>
                    <a:pt x="4057" y="165"/>
                  </a:cubicBezTo>
                  <a:lnTo>
                    <a:pt x="3943" y="165"/>
                  </a:lnTo>
                  <a:cubicBezTo>
                    <a:pt x="3893" y="102"/>
                    <a:pt x="3842" y="102"/>
                    <a:pt x="3792" y="102"/>
                  </a:cubicBezTo>
                  <a:lnTo>
                    <a:pt x="3678" y="102"/>
                  </a:lnTo>
                  <a:cubicBezTo>
                    <a:pt x="3627" y="52"/>
                    <a:pt x="3526" y="52"/>
                    <a:pt x="3425" y="52"/>
                  </a:cubicBezTo>
                  <a:lnTo>
                    <a:pt x="3362" y="52"/>
                  </a:lnTo>
                  <a:cubicBezTo>
                    <a:pt x="3261" y="1"/>
                    <a:pt x="3210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32" name="Google Shape;1032;p28"/>
            <p:cNvGrpSpPr/>
            <p:nvPr/>
          </p:nvGrpSpPr>
          <p:grpSpPr>
            <a:xfrm>
              <a:off x="1240575" y="1340685"/>
              <a:ext cx="804659" cy="2884704"/>
              <a:chOff x="2558925" y="1340685"/>
              <a:chExt cx="804659" cy="2884704"/>
            </a:xfrm>
          </p:grpSpPr>
          <p:sp>
            <p:nvSpPr>
              <p:cNvPr id="1033" name="Google Shape;1033;p28"/>
              <p:cNvSpPr/>
              <p:nvPr/>
            </p:nvSpPr>
            <p:spPr>
              <a:xfrm>
                <a:off x="2833199" y="3053917"/>
                <a:ext cx="234665" cy="1171472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8961" extrusionOk="0">
                    <a:moveTo>
                      <a:pt x="898" y="0"/>
                    </a:moveTo>
                    <a:cubicBezTo>
                      <a:pt x="430" y="0"/>
                      <a:pt x="0" y="430"/>
                      <a:pt x="0" y="897"/>
                    </a:cubicBezTo>
                    <a:lnTo>
                      <a:pt x="0" y="8113"/>
                    </a:lnTo>
                    <a:cubicBezTo>
                      <a:pt x="0" y="8581"/>
                      <a:pt x="430" y="8960"/>
                      <a:pt x="898" y="8960"/>
                    </a:cubicBezTo>
                    <a:cubicBezTo>
                      <a:pt x="1378" y="8960"/>
                      <a:pt x="1795" y="8581"/>
                      <a:pt x="1795" y="8113"/>
                    </a:cubicBezTo>
                    <a:lnTo>
                      <a:pt x="1795" y="897"/>
                    </a:lnTo>
                    <a:cubicBezTo>
                      <a:pt x="1795" y="430"/>
                      <a:pt x="1378" y="0"/>
                      <a:pt x="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558925" y="1340685"/>
                <a:ext cx="804659" cy="207180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5848" extrusionOk="0">
                    <a:moveTo>
                      <a:pt x="3109" y="0"/>
                    </a:moveTo>
                    <a:cubicBezTo>
                      <a:pt x="1365" y="0"/>
                      <a:pt x="0" y="1365"/>
                      <a:pt x="0" y="3046"/>
                    </a:cubicBezTo>
                    <a:lnTo>
                      <a:pt x="0" y="12739"/>
                    </a:lnTo>
                    <a:cubicBezTo>
                      <a:pt x="0" y="14483"/>
                      <a:pt x="1365" y="15848"/>
                      <a:pt x="3109" y="15848"/>
                    </a:cubicBezTo>
                    <a:cubicBezTo>
                      <a:pt x="4790" y="15848"/>
                      <a:pt x="6155" y="14483"/>
                      <a:pt x="6155" y="12739"/>
                    </a:cubicBezTo>
                    <a:lnTo>
                      <a:pt x="6155" y="3046"/>
                    </a:lnTo>
                    <a:cubicBezTo>
                      <a:pt x="6155" y="1365"/>
                      <a:pt x="4790" y="0"/>
                      <a:pt x="3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558925" y="1388532"/>
                <a:ext cx="798122" cy="75679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89" extrusionOk="0">
                    <a:moveTo>
                      <a:pt x="4626" y="1"/>
                    </a:moveTo>
                    <a:cubicBezTo>
                      <a:pt x="3577" y="784"/>
                      <a:pt x="2263" y="1631"/>
                      <a:pt x="898" y="2427"/>
                    </a:cubicBezTo>
                    <a:cubicBezTo>
                      <a:pt x="582" y="2579"/>
                      <a:pt x="316" y="2743"/>
                      <a:pt x="0" y="2895"/>
                    </a:cubicBezTo>
                    <a:lnTo>
                      <a:pt x="0" y="5789"/>
                    </a:lnTo>
                    <a:cubicBezTo>
                      <a:pt x="683" y="5422"/>
                      <a:pt x="1416" y="5056"/>
                      <a:pt x="2161" y="4689"/>
                    </a:cubicBezTo>
                    <a:cubicBezTo>
                      <a:pt x="3678" y="3792"/>
                      <a:pt x="5005" y="2895"/>
                      <a:pt x="6104" y="2048"/>
                    </a:cubicBezTo>
                    <a:cubicBezTo>
                      <a:pt x="5953" y="1164"/>
                      <a:pt x="5371" y="418"/>
                      <a:pt x="4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558925" y="1656270"/>
                <a:ext cx="804659" cy="854190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6534" extrusionOk="0">
                    <a:moveTo>
                      <a:pt x="6104" y="0"/>
                    </a:moveTo>
                    <a:cubicBezTo>
                      <a:pt x="5005" y="847"/>
                      <a:pt x="3678" y="1744"/>
                      <a:pt x="2161" y="2641"/>
                    </a:cubicBezTo>
                    <a:cubicBezTo>
                      <a:pt x="1416" y="3008"/>
                      <a:pt x="683" y="3374"/>
                      <a:pt x="0" y="3741"/>
                    </a:cubicBezTo>
                    <a:lnTo>
                      <a:pt x="0" y="3855"/>
                    </a:lnTo>
                    <a:lnTo>
                      <a:pt x="0" y="6534"/>
                    </a:lnTo>
                    <a:cubicBezTo>
                      <a:pt x="1049" y="6117"/>
                      <a:pt x="2212" y="5535"/>
                      <a:pt x="3425" y="4853"/>
                    </a:cubicBezTo>
                    <a:cubicBezTo>
                      <a:pt x="4424" y="4272"/>
                      <a:pt x="5371" y="3690"/>
                      <a:pt x="6155" y="3109"/>
                    </a:cubicBezTo>
                    <a:lnTo>
                      <a:pt x="6155" y="632"/>
                    </a:lnTo>
                    <a:cubicBezTo>
                      <a:pt x="6155" y="430"/>
                      <a:pt x="6155" y="266"/>
                      <a:pt x="6104" y="63"/>
                    </a:cubicBezTo>
                    <a:lnTo>
                      <a:pt x="61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558925" y="2062583"/>
                <a:ext cx="804659" cy="813010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6219" extrusionOk="0">
                    <a:moveTo>
                      <a:pt x="6155" y="1"/>
                    </a:moveTo>
                    <a:cubicBezTo>
                      <a:pt x="5371" y="582"/>
                      <a:pt x="4424" y="1164"/>
                      <a:pt x="3425" y="1745"/>
                    </a:cubicBezTo>
                    <a:cubicBezTo>
                      <a:pt x="2212" y="2427"/>
                      <a:pt x="1049" y="3009"/>
                      <a:pt x="0" y="3426"/>
                    </a:cubicBezTo>
                    <a:lnTo>
                      <a:pt x="0" y="3476"/>
                    </a:lnTo>
                    <a:lnTo>
                      <a:pt x="0" y="6218"/>
                    </a:lnTo>
                    <a:cubicBezTo>
                      <a:pt x="1416" y="5688"/>
                      <a:pt x="2996" y="4955"/>
                      <a:pt x="4689" y="4007"/>
                    </a:cubicBezTo>
                    <a:cubicBezTo>
                      <a:pt x="5207" y="3691"/>
                      <a:pt x="5687" y="3375"/>
                      <a:pt x="6155" y="3110"/>
                    </a:cubicBezTo>
                    <a:lnTo>
                      <a:pt x="6155" y="115"/>
                    </a:lnTo>
                    <a:lnTo>
                      <a:pt x="61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558925" y="2469026"/>
                <a:ext cx="804659" cy="73038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5587" extrusionOk="0">
                    <a:moveTo>
                      <a:pt x="6155" y="1"/>
                    </a:moveTo>
                    <a:cubicBezTo>
                      <a:pt x="5687" y="266"/>
                      <a:pt x="5207" y="582"/>
                      <a:pt x="4689" y="898"/>
                    </a:cubicBezTo>
                    <a:cubicBezTo>
                      <a:pt x="2996" y="1846"/>
                      <a:pt x="1416" y="2579"/>
                      <a:pt x="0" y="3109"/>
                    </a:cubicBezTo>
                    <a:lnTo>
                      <a:pt x="0" y="4108"/>
                    </a:lnTo>
                    <a:cubicBezTo>
                      <a:pt x="0" y="4639"/>
                      <a:pt x="152" y="5157"/>
                      <a:pt x="367" y="5586"/>
                    </a:cubicBezTo>
                    <a:cubicBezTo>
                      <a:pt x="582" y="5536"/>
                      <a:pt x="784" y="5473"/>
                      <a:pt x="999" y="5422"/>
                    </a:cubicBezTo>
                    <a:cubicBezTo>
                      <a:pt x="2477" y="4904"/>
                      <a:pt x="4158" y="4108"/>
                      <a:pt x="5953" y="3109"/>
                    </a:cubicBezTo>
                    <a:cubicBezTo>
                      <a:pt x="6003" y="3059"/>
                      <a:pt x="6104" y="3059"/>
                      <a:pt x="6155" y="3008"/>
                    </a:cubicBezTo>
                    <a:lnTo>
                      <a:pt x="6155" y="102"/>
                    </a:lnTo>
                    <a:lnTo>
                      <a:pt x="61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613440" y="2862265"/>
                <a:ext cx="750143" cy="550243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209" extrusionOk="0">
                    <a:moveTo>
                      <a:pt x="5738" y="0"/>
                    </a:moveTo>
                    <a:cubicBezTo>
                      <a:pt x="5687" y="51"/>
                      <a:pt x="5586" y="51"/>
                      <a:pt x="5536" y="101"/>
                    </a:cubicBezTo>
                    <a:cubicBezTo>
                      <a:pt x="3741" y="1100"/>
                      <a:pt x="2060" y="1896"/>
                      <a:pt x="582" y="2414"/>
                    </a:cubicBezTo>
                    <a:cubicBezTo>
                      <a:pt x="367" y="2465"/>
                      <a:pt x="165" y="2578"/>
                      <a:pt x="1" y="2629"/>
                    </a:cubicBezTo>
                    <a:cubicBezTo>
                      <a:pt x="531" y="3577"/>
                      <a:pt x="1530" y="4209"/>
                      <a:pt x="2692" y="4209"/>
                    </a:cubicBezTo>
                    <a:cubicBezTo>
                      <a:pt x="2894" y="4209"/>
                      <a:pt x="3160" y="4158"/>
                      <a:pt x="3375" y="4107"/>
                    </a:cubicBezTo>
                    <a:cubicBezTo>
                      <a:pt x="3691" y="3994"/>
                      <a:pt x="4007" y="3842"/>
                      <a:pt x="4373" y="3678"/>
                    </a:cubicBezTo>
                    <a:cubicBezTo>
                      <a:pt x="5220" y="3160"/>
                      <a:pt x="5738" y="2212"/>
                      <a:pt x="5738" y="1100"/>
                    </a:cubicBezTo>
                    <a:lnTo>
                      <a:pt x="5738" y="101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1040" name="Google Shape;1040;p28"/>
              <p:cNvGrpSpPr/>
              <p:nvPr/>
            </p:nvGrpSpPr>
            <p:grpSpPr>
              <a:xfrm>
                <a:off x="2593569" y="1401867"/>
                <a:ext cx="398342" cy="1597665"/>
                <a:chOff x="1275219" y="1401867"/>
                <a:chExt cx="398342" cy="1597665"/>
              </a:xfrm>
            </p:grpSpPr>
            <p:sp>
              <p:nvSpPr>
                <p:cNvPr id="1041" name="Google Shape;1041;p28"/>
                <p:cNvSpPr/>
                <p:nvPr/>
              </p:nvSpPr>
              <p:spPr>
                <a:xfrm>
                  <a:off x="1275219" y="1401867"/>
                  <a:ext cx="398342" cy="3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" h="2692" extrusionOk="0">
                      <a:moveTo>
                        <a:pt x="2844" y="0"/>
                      </a:moveTo>
                      <a:cubicBezTo>
                        <a:pt x="1315" y="0"/>
                        <a:pt x="102" y="1213"/>
                        <a:pt x="1" y="2692"/>
                      </a:cubicBezTo>
                      <a:cubicBezTo>
                        <a:pt x="153" y="2578"/>
                        <a:pt x="317" y="2477"/>
                        <a:pt x="418" y="2426"/>
                      </a:cubicBezTo>
                      <a:cubicBezTo>
                        <a:pt x="683" y="1314"/>
                        <a:pt x="1631" y="430"/>
                        <a:pt x="2844" y="430"/>
                      </a:cubicBezTo>
                      <a:cubicBezTo>
                        <a:pt x="2945" y="430"/>
                        <a:pt x="3046" y="367"/>
                        <a:pt x="3046" y="215"/>
                      </a:cubicBezTo>
                      <a:cubicBezTo>
                        <a:pt x="3046" y="114"/>
                        <a:pt x="2945" y="0"/>
                        <a:pt x="2844" y="0"/>
                      </a:cubicBez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2" name="Google Shape;1042;p28"/>
                <p:cNvSpPr/>
                <p:nvPr/>
              </p:nvSpPr>
              <p:spPr>
                <a:xfrm>
                  <a:off x="1275219" y="1719021"/>
                  <a:ext cx="54646" cy="41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0" extrusionOk="0">
                      <a:moveTo>
                        <a:pt x="418" y="0"/>
                      </a:moveTo>
                      <a:cubicBezTo>
                        <a:pt x="317" y="51"/>
                        <a:pt x="153" y="152"/>
                        <a:pt x="1" y="266"/>
                      </a:cubicBezTo>
                      <a:lnTo>
                        <a:pt x="1" y="468"/>
                      </a:lnTo>
                      <a:lnTo>
                        <a:pt x="1" y="3160"/>
                      </a:lnTo>
                      <a:cubicBezTo>
                        <a:pt x="102" y="3059"/>
                        <a:pt x="254" y="2995"/>
                        <a:pt x="418" y="2945"/>
                      </a:cubicBezTo>
                      <a:lnTo>
                        <a:pt x="418" y="468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3" name="Google Shape;1043;p28"/>
                <p:cNvSpPr/>
                <p:nvPr/>
              </p:nvSpPr>
              <p:spPr>
                <a:xfrm>
                  <a:off x="1275219" y="2103894"/>
                  <a:ext cx="54646" cy="393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009" extrusionOk="0">
                      <a:moveTo>
                        <a:pt x="418" y="1"/>
                      </a:moveTo>
                      <a:cubicBezTo>
                        <a:pt x="254" y="51"/>
                        <a:pt x="102" y="115"/>
                        <a:pt x="1" y="216"/>
                      </a:cubicBezTo>
                      <a:lnTo>
                        <a:pt x="1" y="3009"/>
                      </a:lnTo>
                      <a:cubicBezTo>
                        <a:pt x="102" y="2958"/>
                        <a:pt x="254" y="2895"/>
                        <a:pt x="418" y="2844"/>
                      </a:cubicBezTo>
                      <a:lnTo>
                        <a:pt x="418" y="1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4" name="Google Shape;1044;p28"/>
                <p:cNvSpPr/>
                <p:nvPr/>
              </p:nvSpPr>
              <p:spPr>
                <a:xfrm>
                  <a:off x="1275219" y="2475693"/>
                  <a:ext cx="54646" cy="3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2958" extrusionOk="0">
                      <a:moveTo>
                        <a:pt x="418" y="0"/>
                      </a:moveTo>
                      <a:cubicBezTo>
                        <a:pt x="254" y="51"/>
                        <a:pt x="102" y="114"/>
                        <a:pt x="1" y="165"/>
                      </a:cubicBezTo>
                      <a:lnTo>
                        <a:pt x="1" y="2957"/>
                      </a:lnTo>
                      <a:cubicBezTo>
                        <a:pt x="102" y="2894"/>
                        <a:pt x="254" y="2844"/>
                        <a:pt x="418" y="2793"/>
                      </a:cubicBez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5" name="Google Shape;1045;p28"/>
                <p:cNvSpPr/>
                <p:nvPr/>
              </p:nvSpPr>
              <p:spPr>
                <a:xfrm>
                  <a:off x="1275219" y="2840826"/>
                  <a:ext cx="54646" cy="15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214" extrusionOk="0">
                      <a:moveTo>
                        <a:pt x="418" y="0"/>
                      </a:moveTo>
                      <a:cubicBezTo>
                        <a:pt x="254" y="51"/>
                        <a:pt x="102" y="101"/>
                        <a:pt x="1" y="164"/>
                      </a:cubicBezTo>
                      <a:lnTo>
                        <a:pt x="1" y="998"/>
                      </a:lnTo>
                      <a:cubicBezTo>
                        <a:pt x="1" y="1112"/>
                        <a:pt x="51" y="1213"/>
                        <a:pt x="203" y="1213"/>
                      </a:cubicBezTo>
                      <a:cubicBezTo>
                        <a:pt x="317" y="1213"/>
                        <a:pt x="418" y="1112"/>
                        <a:pt x="418" y="998"/>
                      </a:cubicBez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rgbClr val="FFFCFC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1046" name="Google Shape;1046;p28"/>
          <p:cNvGrpSpPr/>
          <p:nvPr/>
        </p:nvGrpSpPr>
        <p:grpSpPr>
          <a:xfrm rot="-972994">
            <a:off x="649494" y="5467992"/>
            <a:ext cx="1205427" cy="2042042"/>
            <a:chOff x="2365400" y="1788534"/>
            <a:chExt cx="1485746" cy="2777527"/>
          </a:xfrm>
        </p:grpSpPr>
        <p:sp>
          <p:nvSpPr>
            <p:cNvPr id="1047" name="Google Shape;1047;p28"/>
            <p:cNvSpPr/>
            <p:nvPr/>
          </p:nvSpPr>
          <p:spPr>
            <a:xfrm>
              <a:off x="2365408" y="1788841"/>
              <a:ext cx="1485738" cy="2777186"/>
            </a:xfrm>
            <a:custGeom>
              <a:avLst/>
              <a:gdLst/>
              <a:ahLst/>
              <a:cxnLst/>
              <a:rect l="l" t="t" r="r" b="b"/>
              <a:pathLst>
                <a:path w="12587" h="23528" extrusionOk="0">
                  <a:moveTo>
                    <a:pt x="7949" y="1"/>
                  </a:moveTo>
                  <a:cubicBezTo>
                    <a:pt x="7267" y="1"/>
                    <a:pt x="6736" y="418"/>
                    <a:pt x="6685" y="1214"/>
                  </a:cubicBezTo>
                  <a:cubicBezTo>
                    <a:pt x="6654" y="1212"/>
                    <a:pt x="6624" y="1211"/>
                    <a:pt x="6593" y="1211"/>
                  </a:cubicBezTo>
                  <a:cubicBezTo>
                    <a:pt x="5686" y="1211"/>
                    <a:pt x="4940" y="1927"/>
                    <a:pt x="4891" y="2844"/>
                  </a:cubicBezTo>
                  <a:cubicBezTo>
                    <a:pt x="4891" y="3059"/>
                    <a:pt x="4941" y="3324"/>
                    <a:pt x="5055" y="3526"/>
                  </a:cubicBezTo>
                  <a:lnTo>
                    <a:pt x="5005" y="3526"/>
                  </a:lnTo>
                  <a:cubicBezTo>
                    <a:pt x="4057" y="3741"/>
                    <a:pt x="3362" y="4424"/>
                    <a:pt x="3311" y="5157"/>
                  </a:cubicBezTo>
                  <a:cubicBezTo>
                    <a:pt x="3261" y="5422"/>
                    <a:pt x="3311" y="5687"/>
                    <a:pt x="3425" y="5953"/>
                  </a:cubicBezTo>
                  <a:lnTo>
                    <a:pt x="3362" y="5953"/>
                  </a:lnTo>
                  <a:cubicBezTo>
                    <a:pt x="3324" y="5951"/>
                    <a:pt x="3286" y="5950"/>
                    <a:pt x="3248" y="5950"/>
                  </a:cubicBezTo>
                  <a:cubicBezTo>
                    <a:pt x="2171" y="5950"/>
                    <a:pt x="890" y="6648"/>
                    <a:pt x="683" y="8430"/>
                  </a:cubicBezTo>
                  <a:cubicBezTo>
                    <a:pt x="683" y="8531"/>
                    <a:pt x="733" y="8847"/>
                    <a:pt x="948" y="8948"/>
                  </a:cubicBezTo>
                  <a:cubicBezTo>
                    <a:pt x="999" y="9213"/>
                    <a:pt x="1150" y="9479"/>
                    <a:pt x="1315" y="9744"/>
                  </a:cubicBezTo>
                  <a:cubicBezTo>
                    <a:pt x="582" y="10110"/>
                    <a:pt x="101" y="10843"/>
                    <a:pt x="51" y="11741"/>
                  </a:cubicBezTo>
                  <a:cubicBezTo>
                    <a:pt x="0" y="12587"/>
                    <a:pt x="367" y="13320"/>
                    <a:pt x="999" y="13750"/>
                  </a:cubicBezTo>
                  <a:lnTo>
                    <a:pt x="2161" y="21964"/>
                  </a:lnTo>
                  <a:cubicBezTo>
                    <a:pt x="2212" y="22065"/>
                    <a:pt x="2212" y="22166"/>
                    <a:pt x="2262" y="22217"/>
                  </a:cubicBezTo>
                  <a:cubicBezTo>
                    <a:pt x="2262" y="22280"/>
                    <a:pt x="2313" y="22381"/>
                    <a:pt x="2313" y="22432"/>
                  </a:cubicBezTo>
                  <a:cubicBezTo>
                    <a:pt x="2477" y="22697"/>
                    <a:pt x="2730" y="22912"/>
                    <a:pt x="3046" y="23013"/>
                  </a:cubicBezTo>
                  <a:cubicBezTo>
                    <a:pt x="3577" y="23165"/>
                    <a:pt x="4057" y="23278"/>
                    <a:pt x="4575" y="23379"/>
                  </a:cubicBezTo>
                  <a:cubicBezTo>
                    <a:pt x="5055" y="23430"/>
                    <a:pt x="5523" y="23481"/>
                    <a:pt x="6003" y="23481"/>
                  </a:cubicBezTo>
                  <a:cubicBezTo>
                    <a:pt x="6079" y="23512"/>
                    <a:pt x="6170" y="23528"/>
                    <a:pt x="6262" y="23528"/>
                  </a:cubicBezTo>
                  <a:cubicBezTo>
                    <a:pt x="6354" y="23528"/>
                    <a:pt x="6445" y="23512"/>
                    <a:pt x="6521" y="23481"/>
                  </a:cubicBezTo>
                  <a:cubicBezTo>
                    <a:pt x="7368" y="23481"/>
                    <a:pt x="8214" y="23379"/>
                    <a:pt x="9049" y="23165"/>
                  </a:cubicBezTo>
                  <a:cubicBezTo>
                    <a:pt x="9112" y="23114"/>
                    <a:pt x="9213" y="23114"/>
                    <a:pt x="9263" y="23064"/>
                  </a:cubicBezTo>
                  <a:cubicBezTo>
                    <a:pt x="9364" y="23064"/>
                    <a:pt x="9529" y="23013"/>
                    <a:pt x="9579" y="22962"/>
                  </a:cubicBezTo>
                  <a:cubicBezTo>
                    <a:pt x="9794" y="22798"/>
                    <a:pt x="9946" y="22647"/>
                    <a:pt x="10060" y="22432"/>
                  </a:cubicBezTo>
                  <a:cubicBezTo>
                    <a:pt x="10110" y="22331"/>
                    <a:pt x="10161" y="22217"/>
                    <a:pt x="10161" y="22116"/>
                  </a:cubicBezTo>
                  <a:lnTo>
                    <a:pt x="10211" y="22015"/>
                  </a:lnTo>
                  <a:lnTo>
                    <a:pt x="10375" y="21219"/>
                  </a:lnTo>
                  <a:lnTo>
                    <a:pt x="10426" y="20852"/>
                  </a:lnTo>
                  <a:lnTo>
                    <a:pt x="11209" y="16214"/>
                  </a:lnTo>
                  <a:lnTo>
                    <a:pt x="11323" y="15797"/>
                  </a:lnTo>
                  <a:lnTo>
                    <a:pt x="11639" y="14116"/>
                  </a:lnTo>
                  <a:cubicBezTo>
                    <a:pt x="12157" y="13687"/>
                    <a:pt x="12524" y="13055"/>
                    <a:pt x="12524" y="12322"/>
                  </a:cubicBezTo>
                  <a:cubicBezTo>
                    <a:pt x="12587" y="11425"/>
                    <a:pt x="12157" y="10692"/>
                    <a:pt x="11475" y="10212"/>
                  </a:cubicBezTo>
                  <a:cubicBezTo>
                    <a:pt x="11841" y="9845"/>
                    <a:pt x="12006" y="9327"/>
                    <a:pt x="12056" y="8796"/>
                  </a:cubicBezTo>
                  <a:cubicBezTo>
                    <a:pt x="12157" y="8746"/>
                    <a:pt x="12157" y="8581"/>
                    <a:pt x="12157" y="8379"/>
                  </a:cubicBezTo>
                  <a:cubicBezTo>
                    <a:pt x="11806" y="6802"/>
                    <a:pt x="10534" y="6215"/>
                    <a:pt x="9773" y="6215"/>
                  </a:cubicBezTo>
                  <a:cubicBezTo>
                    <a:pt x="9741" y="6215"/>
                    <a:pt x="9710" y="6216"/>
                    <a:pt x="9680" y="6218"/>
                  </a:cubicBezTo>
                  <a:cubicBezTo>
                    <a:pt x="9744" y="6104"/>
                    <a:pt x="9794" y="5953"/>
                    <a:pt x="9845" y="5789"/>
                  </a:cubicBezTo>
                  <a:lnTo>
                    <a:pt x="9845" y="5738"/>
                  </a:lnTo>
                  <a:lnTo>
                    <a:pt x="9845" y="5637"/>
                  </a:lnTo>
                  <a:cubicBezTo>
                    <a:pt x="9845" y="5005"/>
                    <a:pt x="9529" y="4272"/>
                    <a:pt x="8733" y="3476"/>
                  </a:cubicBezTo>
                  <a:cubicBezTo>
                    <a:pt x="8581" y="3324"/>
                    <a:pt x="8480" y="3211"/>
                    <a:pt x="8366" y="3109"/>
                  </a:cubicBezTo>
                  <a:lnTo>
                    <a:pt x="8366" y="3008"/>
                  </a:lnTo>
                  <a:cubicBezTo>
                    <a:pt x="8417" y="2061"/>
                    <a:pt x="7734" y="1315"/>
                    <a:pt x="6837" y="1214"/>
                  </a:cubicBezTo>
                  <a:cubicBezTo>
                    <a:pt x="6951" y="266"/>
                    <a:pt x="7785" y="266"/>
                    <a:pt x="7949" y="216"/>
                  </a:cubicBezTo>
                  <a:cubicBezTo>
                    <a:pt x="8000" y="216"/>
                    <a:pt x="8050" y="1"/>
                    <a:pt x="794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48" name="Google Shape;1048;p28"/>
            <p:cNvGrpSpPr/>
            <p:nvPr/>
          </p:nvGrpSpPr>
          <p:grpSpPr>
            <a:xfrm>
              <a:off x="2365400" y="1788534"/>
              <a:ext cx="1485738" cy="2777527"/>
              <a:chOff x="2365400" y="1788534"/>
              <a:chExt cx="1485738" cy="2777527"/>
            </a:xfrm>
          </p:grpSpPr>
          <p:sp>
            <p:nvSpPr>
              <p:cNvPr id="1049" name="Google Shape;1049;p28"/>
              <p:cNvSpPr/>
              <p:nvPr/>
            </p:nvSpPr>
            <p:spPr>
              <a:xfrm>
                <a:off x="2477299" y="3366681"/>
                <a:ext cx="1273979" cy="1198081"/>
              </a:xfrm>
              <a:custGeom>
                <a:avLst/>
                <a:gdLst/>
                <a:ahLst/>
                <a:cxnLst/>
                <a:rect l="l" t="t" r="r" b="b"/>
                <a:pathLst>
                  <a:path w="10793" h="10150" extrusionOk="0">
                    <a:moveTo>
                      <a:pt x="0" y="0"/>
                    </a:moveTo>
                    <a:lnTo>
                      <a:pt x="1213" y="8632"/>
                    </a:lnTo>
                    <a:cubicBezTo>
                      <a:pt x="1314" y="9112"/>
                      <a:pt x="1630" y="9478"/>
                      <a:pt x="2098" y="9642"/>
                    </a:cubicBezTo>
                    <a:cubicBezTo>
                      <a:pt x="3165" y="9978"/>
                      <a:pt x="4290" y="10150"/>
                      <a:pt x="5409" y="10150"/>
                    </a:cubicBezTo>
                    <a:cubicBezTo>
                      <a:pt x="6396" y="10150"/>
                      <a:pt x="7379" y="10016"/>
                      <a:pt x="8315" y="9744"/>
                    </a:cubicBezTo>
                    <a:cubicBezTo>
                      <a:pt x="8796" y="9579"/>
                      <a:pt x="9162" y="9213"/>
                      <a:pt x="9213" y="8745"/>
                    </a:cubicBezTo>
                    <a:lnTo>
                      <a:pt x="10792" y="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483200" y="3372583"/>
                <a:ext cx="1256155" cy="1193477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10111" extrusionOk="0">
                    <a:moveTo>
                      <a:pt x="2162" y="481"/>
                    </a:moveTo>
                    <a:lnTo>
                      <a:pt x="3211" y="1530"/>
                    </a:lnTo>
                    <a:lnTo>
                      <a:pt x="2111" y="2579"/>
                    </a:lnTo>
                    <a:lnTo>
                      <a:pt x="1050" y="1530"/>
                    </a:lnTo>
                    <a:lnTo>
                      <a:pt x="2162" y="481"/>
                    </a:lnTo>
                    <a:close/>
                    <a:moveTo>
                      <a:pt x="4790" y="532"/>
                    </a:moveTo>
                    <a:lnTo>
                      <a:pt x="5788" y="1581"/>
                    </a:lnTo>
                    <a:lnTo>
                      <a:pt x="4740" y="2642"/>
                    </a:lnTo>
                    <a:lnTo>
                      <a:pt x="3691" y="1581"/>
                    </a:lnTo>
                    <a:lnTo>
                      <a:pt x="4790" y="532"/>
                    </a:lnTo>
                    <a:close/>
                    <a:moveTo>
                      <a:pt x="7368" y="582"/>
                    </a:moveTo>
                    <a:lnTo>
                      <a:pt x="8430" y="1631"/>
                    </a:lnTo>
                    <a:lnTo>
                      <a:pt x="7368" y="2693"/>
                    </a:lnTo>
                    <a:lnTo>
                      <a:pt x="6319" y="1581"/>
                    </a:lnTo>
                    <a:lnTo>
                      <a:pt x="7368" y="582"/>
                    </a:lnTo>
                    <a:close/>
                    <a:moveTo>
                      <a:pt x="3425" y="1795"/>
                    </a:moveTo>
                    <a:lnTo>
                      <a:pt x="4474" y="2895"/>
                    </a:lnTo>
                    <a:lnTo>
                      <a:pt x="3425" y="3906"/>
                    </a:lnTo>
                    <a:lnTo>
                      <a:pt x="2364" y="2844"/>
                    </a:lnTo>
                    <a:lnTo>
                      <a:pt x="3425" y="1795"/>
                    </a:lnTo>
                    <a:close/>
                    <a:moveTo>
                      <a:pt x="6054" y="1846"/>
                    </a:moveTo>
                    <a:lnTo>
                      <a:pt x="7103" y="2895"/>
                    </a:lnTo>
                    <a:lnTo>
                      <a:pt x="6003" y="3956"/>
                    </a:lnTo>
                    <a:lnTo>
                      <a:pt x="5005" y="2895"/>
                    </a:lnTo>
                    <a:lnTo>
                      <a:pt x="6054" y="1846"/>
                    </a:lnTo>
                    <a:close/>
                    <a:moveTo>
                      <a:pt x="8682" y="1896"/>
                    </a:moveTo>
                    <a:lnTo>
                      <a:pt x="9744" y="2958"/>
                    </a:lnTo>
                    <a:lnTo>
                      <a:pt x="8632" y="4007"/>
                    </a:lnTo>
                    <a:lnTo>
                      <a:pt x="7583" y="2958"/>
                    </a:lnTo>
                    <a:lnTo>
                      <a:pt x="8682" y="1896"/>
                    </a:lnTo>
                    <a:close/>
                    <a:moveTo>
                      <a:pt x="2111" y="3110"/>
                    </a:moveTo>
                    <a:lnTo>
                      <a:pt x="3160" y="4158"/>
                    </a:lnTo>
                    <a:lnTo>
                      <a:pt x="2048" y="5220"/>
                    </a:lnTo>
                    <a:lnTo>
                      <a:pt x="1050" y="4108"/>
                    </a:lnTo>
                    <a:lnTo>
                      <a:pt x="2111" y="3110"/>
                    </a:lnTo>
                    <a:close/>
                    <a:moveTo>
                      <a:pt x="4740" y="3160"/>
                    </a:moveTo>
                    <a:lnTo>
                      <a:pt x="5738" y="4222"/>
                    </a:lnTo>
                    <a:lnTo>
                      <a:pt x="4689" y="5271"/>
                    </a:lnTo>
                    <a:lnTo>
                      <a:pt x="3628" y="4158"/>
                    </a:lnTo>
                    <a:lnTo>
                      <a:pt x="4740" y="3160"/>
                    </a:lnTo>
                    <a:close/>
                    <a:moveTo>
                      <a:pt x="7368" y="3160"/>
                    </a:moveTo>
                    <a:lnTo>
                      <a:pt x="8366" y="4272"/>
                    </a:lnTo>
                    <a:lnTo>
                      <a:pt x="7318" y="5271"/>
                    </a:lnTo>
                    <a:lnTo>
                      <a:pt x="6269" y="4222"/>
                    </a:lnTo>
                    <a:lnTo>
                      <a:pt x="7368" y="3160"/>
                    </a:lnTo>
                    <a:close/>
                    <a:moveTo>
                      <a:pt x="3375" y="4424"/>
                    </a:moveTo>
                    <a:lnTo>
                      <a:pt x="4424" y="5485"/>
                    </a:lnTo>
                    <a:lnTo>
                      <a:pt x="3375" y="6534"/>
                    </a:lnTo>
                    <a:lnTo>
                      <a:pt x="2313" y="5485"/>
                    </a:lnTo>
                    <a:lnTo>
                      <a:pt x="3375" y="4424"/>
                    </a:lnTo>
                    <a:close/>
                    <a:moveTo>
                      <a:pt x="6003" y="4474"/>
                    </a:moveTo>
                    <a:lnTo>
                      <a:pt x="7052" y="5536"/>
                    </a:lnTo>
                    <a:lnTo>
                      <a:pt x="6003" y="6585"/>
                    </a:lnTo>
                    <a:lnTo>
                      <a:pt x="4954" y="5536"/>
                    </a:lnTo>
                    <a:lnTo>
                      <a:pt x="6003" y="4474"/>
                    </a:lnTo>
                    <a:close/>
                    <a:moveTo>
                      <a:pt x="8632" y="4538"/>
                    </a:moveTo>
                    <a:lnTo>
                      <a:pt x="9693" y="5586"/>
                    </a:lnTo>
                    <a:lnTo>
                      <a:pt x="8581" y="6635"/>
                    </a:lnTo>
                    <a:lnTo>
                      <a:pt x="7583" y="5536"/>
                    </a:lnTo>
                    <a:lnTo>
                      <a:pt x="8632" y="4538"/>
                    </a:lnTo>
                    <a:close/>
                    <a:moveTo>
                      <a:pt x="2048" y="5688"/>
                    </a:moveTo>
                    <a:lnTo>
                      <a:pt x="3109" y="6800"/>
                    </a:lnTo>
                    <a:lnTo>
                      <a:pt x="2048" y="7849"/>
                    </a:lnTo>
                    <a:lnTo>
                      <a:pt x="999" y="6749"/>
                    </a:lnTo>
                    <a:lnTo>
                      <a:pt x="2048" y="5688"/>
                    </a:lnTo>
                    <a:close/>
                    <a:moveTo>
                      <a:pt x="4689" y="5738"/>
                    </a:moveTo>
                    <a:lnTo>
                      <a:pt x="5738" y="6850"/>
                    </a:lnTo>
                    <a:lnTo>
                      <a:pt x="4639" y="7849"/>
                    </a:lnTo>
                    <a:lnTo>
                      <a:pt x="3628" y="6800"/>
                    </a:lnTo>
                    <a:lnTo>
                      <a:pt x="4689" y="5738"/>
                    </a:lnTo>
                    <a:close/>
                    <a:moveTo>
                      <a:pt x="7318" y="5801"/>
                    </a:moveTo>
                    <a:lnTo>
                      <a:pt x="8316" y="6850"/>
                    </a:lnTo>
                    <a:lnTo>
                      <a:pt x="7267" y="7899"/>
                    </a:lnTo>
                    <a:lnTo>
                      <a:pt x="6218" y="6850"/>
                    </a:lnTo>
                    <a:lnTo>
                      <a:pt x="7318" y="5801"/>
                    </a:lnTo>
                    <a:close/>
                    <a:moveTo>
                      <a:pt x="3375" y="7065"/>
                    </a:moveTo>
                    <a:lnTo>
                      <a:pt x="4373" y="8114"/>
                    </a:lnTo>
                    <a:lnTo>
                      <a:pt x="3312" y="9163"/>
                    </a:lnTo>
                    <a:lnTo>
                      <a:pt x="2263" y="8063"/>
                    </a:lnTo>
                    <a:lnTo>
                      <a:pt x="3375" y="7065"/>
                    </a:lnTo>
                    <a:close/>
                    <a:moveTo>
                      <a:pt x="5953" y="7116"/>
                    </a:moveTo>
                    <a:lnTo>
                      <a:pt x="7002" y="8164"/>
                    </a:lnTo>
                    <a:lnTo>
                      <a:pt x="5953" y="9213"/>
                    </a:lnTo>
                    <a:lnTo>
                      <a:pt x="4891" y="8114"/>
                    </a:lnTo>
                    <a:lnTo>
                      <a:pt x="5953" y="7116"/>
                    </a:lnTo>
                    <a:close/>
                    <a:moveTo>
                      <a:pt x="1681" y="1"/>
                    </a:moveTo>
                    <a:lnTo>
                      <a:pt x="1896" y="216"/>
                    </a:lnTo>
                    <a:lnTo>
                      <a:pt x="847" y="1265"/>
                    </a:lnTo>
                    <a:lnTo>
                      <a:pt x="1" y="367"/>
                    </a:lnTo>
                    <a:lnTo>
                      <a:pt x="1" y="367"/>
                    </a:lnTo>
                    <a:lnTo>
                      <a:pt x="51" y="999"/>
                    </a:lnTo>
                    <a:lnTo>
                      <a:pt x="582" y="1530"/>
                    </a:lnTo>
                    <a:lnTo>
                      <a:pt x="215" y="1846"/>
                    </a:lnTo>
                    <a:lnTo>
                      <a:pt x="266" y="2326"/>
                    </a:lnTo>
                    <a:lnTo>
                      <a:pt x="847" y="1745"/>
                    </a:lnTo>
                    <a:lnTo>
                      <a:pt x="1846" y="2844"/>
                    </a:lnTo>
                    <a:lnTo>
                      <a:pt x="784" y="3906"/>
                    </a:lnTo>
                    <a:lnTo>
                      <a:pt x="418" y="3527"/>
                    </a:lnTo>
                    <a:lnTo>
                      <a:pt x="418" y="3527"/>
                    </a:lnTo>
                    <a:lnTo>
                      <a:pt x="582" y="4588"/>
                    </a:lnTo>
                    <a:lnTo>
                      <a:pt x="784" y="4373"/>
                    </a:lnTo>
                    <a:lnTo>
                      <a:pt x="1795" y="5485"/>
                    </a:lnTo>
                    <a:lnTo>
                      <a:pt x="847" y="6370"/>
                    </a:lnTo>
                    <a:lnTo>
                      <a:pt x="999" y="7267"/>
                    </a:lnTo>
                    <a:lnTo>
                      <a:pt x="1795" y="8063"/>
                    </a:lnTo>
                    <a:lnTo>
                      <a:pt x="1214" y="8645"/>
                    </a:lnTo>
                    <a:cubicBezTo>
                      <a:pt x="1214" y="8746"/>
                      <a:pt x="1264" y="8897"/>
                      <a:pt x="1315" y="9011"/>
                    </a:cubicBezTo>
                    <a:lnTo>
                      <a:pt x="1997" y="8329"/>
                    </a:lnTo>
                    <a:lnTo>
                      <a:pt x="3059" y="9428"/>
                    </a:lnTo>
                    <a:lnTo>
                      <a:pt x="2680" y="9744"/>
                    </a:lnTo>
                    <a:cubicBezTo>
                      <a:pt x="2844" y="9795"/>
                      <a:pt x="2945" y="9845"/>
                      <a:pt x="3109" y="9845"/>
                    </a:cubicBezTo>
                    <a:lnTo>
                      <a:pt x="3312" y="9694"/>
                    </a:lnTo>
                    <a:lnTo>
                      <a:pt x="3577" y="9959"/>
                    </a:lnTo>
                    <a:cubicBezTo>
                      <a:pt x="3792" y="10010"/>
                      <a:pt x="4007" y="10010"/>
                      <a:pt x="4158" y="10060"/>
                    </a:cubicBezTo>
                    <a:lnTo>
                      <a:pt x="3577" y="9428"/>
                    </a:lnTo>
                    <a:lnTo>
                      <a:pt x="4639" y="8379"/>
                    </a:lnTo>
                    <a:lnTo>
                      <a:pt x="5687" y="9428"/>
                    </a:lnTo>
                    <a:lnTo>
                      <a:pt x="5005" y="10111"/>
                    </a:lnTo>
                    <a:lnTo>
                      <a:pt x="5523" y="10111"/>
                    </a:lnTo>
                    <a:lnTo>
                      <a:pt x="5953" y="9694"/>
                    </a:lnTo>
                    <a:lnTo>
                      <a:pt x="6269" y="10060"/>
                    </a:lnTo>
                    <a:cubicBezTo>
                      <a:pt x="6420" y="10060"/>
                      <a:pt x="6585" y="10010"/>
                      <a:pt x="6736" y="10010"/>
                    </a:cubicBezTo>
                    <a:lnTo>
                      <a:pt x="6218" y="9479"/>
                    </a:lnTo>
                    <a:lnTo>
                      <a:pt x="7267" y="8430"/>
                    </a:lnTo>
                    <a:lnTo>
                      <a:pt x="8316" y="9479"/>
                    </a:lnTo>
                    <a:lnTo>
                      <a:pt x="8051" y="9744"/>
                    </a:lnTo>
                    <a:cubicBezTo>
                      <a:pt x="8114" y="9744"/>
                      <a:pt x="8215" y="9694"/>
                      <a:pt x="8265" y="9694"/>
                    </a:cubicBezTo>
                    <a:cubicBezTo>
                      <a:pt x="8746" y="9529"/>
                      <a:pt x="9112" y="9163"/>
                      <a:pt x="9163" y="8695"/>
                    </a:cubicBezTo>
                    <a:lnTo>
                      <a:pt x="9213" y="8645"/>
                    </a:lnTo>
                    <a:lnTo>
                      <a:pt x="8581" y="9213"/>
                    </a:lnTo>
                    <a:lnTo>
                      <a:pt x="7532" y="8164"/>
                    </a:lnTo>
                    <a:lnTo>
                      <a:pt x="8581" y="7116"/>
                    </a:lnTo>
                    <a:lnTo>
                      <a:pt x="9314" y="7899"/>
                    </a:lnTo>
                    <a:lnTo>
                      <a:pt x="9428" y="7482"/>
                    </a:lnTo>
                    <a:lnTo>
                      <a:pt x="8847" y="6901"/>
                    </a:lnTo>
                    <a:lnTo>
                      <a:pt x="9630" y="6117"/>
                    </a:lnTo>
                    <a:lnTo>
                      <a:pt x="9794" y="5220"/>
                    </a:lnTo>
                    <a:lnTo>
                      <a:pt x="8897" y="4272"/>
                    </a:lnTo>
                    <a:lnTo>
                      <a:pt x="9946" y="3211"/>
                    </a:lnTo>
                    <a:lnTo>
                      <a:pt x="10110" y="3426"/>
                    </a:lnTo>
                    <a:lnTo>
                      <a:pt x="10325" y="2377"/>
                    </a:lnTo>
                    <a:lnTo>
                      <a:pt x="9946" y="2743"/>
                    </a:lnTo>
                    <a:lnTo>
                      <a:pt x="8948" y="1631"/>
                    </a:lnTo>
                    <a:lnTo>
                      <a:pt x="10009" y="582"/>
                    </a:lnTo>
                    <a:lnTo>
                      <a:pt x="10527" y="1163"/>
                    </a:lnTo>
                    <a:lnTo>
                      <a:pt x="10641" y="746"/>
                    </a:lnTo>
                    <a:lnTo>
                      <a:pt x="10262" y="367"/>
                    </a:lnTo>
                    <a:lnTo>
                      <a:pt x="10477" y="165"/>
                    </a:lnTo>
                    <a:lnTo>
                      <a:pt x="9529" y="115"/>
                    </a:lnTo>
                    <a:lnTo>
                      <a:pt x="9744" y="367"/>
                    </a:lnTo>
                    <a:lnTo>
                      <a:pt x="8682" y="1378"/>
                    </a:lnTo>
                    <a:lnTo>
                      <a:pt x="7634" y="317"/>
                    </a:lnTo>
                    <a:lnTo>
                      <a:pt x="7848" y="115"/>
                    </a:lnTo>
                    <a:lnTo>
                      <a:pt x="6951" y="115"/>
                    </a:lnTo>
                    <a:lnTo>
                      <a:pt x="7166" y="317"/>
                    </a:lnTo>
                    <a:lnTo>
                      <a:pt x="6054" y="1315"/>
                    </a:lnTo>
                    <a:lnTo>
                      <a:pt x="5005" y="266"/>
                    </a:lnTo>
                    <a:lnTo>
                      <a:pt x="5270" y="51"/>
                    </a:lnTo>
                    <a:lnTo>
                      <a:pt x="4323" y="51"/>
                    </a:lnTo>
                    <a:lnTo>
                      <a:pt x="4525" y="266"/>
                    </a:lnTo>
                    <a:lnTo>
                      <a:pt x="3425" y="1315"/>
                    </a:lnTo>
                    <a:lnTo>
                      <a:pt x="2427" y="216"/>
                    </a:lnTo>
                    <a:lnTo>
                      <a:pt x="2629" y="1"/>
                    </a:lnTo>
                    <a:close/>
                  </a:path>
                </a:pathLst>
              </a:custGeom>
              <a:solidFill>
                <a:srgbClr val="F9F1D1">
                  <a:alpha val="4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365400" y="2049513"/>
                <a:ext cx="1485738" cy="1628091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3793" extrusionOk="0">
                    <a:moveTo>
                      <a:pt x="6369" y="1"/>
                    </a:moveTo>
                    <a:cubicBezTo>
                      <a:pt x="6521" y="418"/>
                      <a:pt x="6521" y="1050"/>
                      <a:pt x="5005" y="1365"/>
                    </a:cubicBezTo>
                    <a:cubicBezTo>
                      <a:pt x="3741" y="1631"/>
                      <a:pt x="2945" y="2730"/>
                      <a:pt x="3425" y="3792"/>
                    </a:cubicBezTo>
                    <a:cubicBezTo>
                      <a:pt x="3425" y="3792"/>
                      <a:pt x="3362" y="3792"/>
                      <a:pt x="3362" y="3741"/>
                    </a:cubicBezTo>
                    <a:cubicBezTo>
                      <a:pt x="3324" y="3739"/>
                      <a:pt x="3287" y="3739"/>
                      <a:pt x="3250" y="3739"/>
                    </a:cubicBezTo>
                    <a:cubicBezTo>
                      <a:pt x="1986" y="3739"/>
                      <a:pt x="945" y="4777"/>
                      <a:pt x="834" y="6054"/>
                    </a:cubicBezTo>
                    <a:cubicBezTo>
                      <a:pt x="834" y="6585"/>
                      <a:pt x="999" y="7103"/>
                      <a:pt x="1315" y="7532"/>
                    </a:cubicBezTo>
                    <a:cubicBezTo>
                      <a:pt x="582" y="7949"/>
                      <a:pt x="101" y="8682"/>
                      <a:pt x="51" y="9529"/>
                    </a:cubicBezTo>
                    <a:cubicBezTo>
                      <a:pt x="0" y="10843"/>
                      <a:pt x="999" y="11955"/>
                      <a:pt x="2313" y="12057"/>
                    </a:cubicBezTo>
                    <a:cubicBezTo>
                      <a:pt x="2578" y="12954"/>
                      <a:pt x="3362" y="13586"/>
                      <a:pt x="4310" y="13636"/>
                    </a:cubicBezTo>
                    <a:cubicBezTo>
                      <a:pt x="5055" y="13636"/>
                      <a:pt x="5738" y="13320"/>
                      <a:pt x="6155" y="12790"/>
                    </a:cubicBezTo>
                    <a:cubicBezTo>
                      <a:pt x="6521" y="13371"/>
                      <a:pt x="7153" y="13737"/>
                      <a:pt x="7899" y="13788"/>
                    </a:cubicBezTo>
                    <a:cubicBezTo>
                      <a:pt x="7948" y="13791"/>
                      <a:pt x="7998" y="13793"/>
                      <a:pt x="8046" y="13793"/>
                    </a:cubicBezTo>
                    <a:cubicBezTo>
                      <a:pt x="8980" y="13793"/>
                      <a:pt x="9762" y="13228"/>
                      <a:pt x="10110" y="12423"/>
                    </a:cubicBezTo>
                    <a:cubicBezTo>
                      <a:pt x="10139" y="12424"/>
                      <a:pt x="10169" y="12425"/>
                      <a:pt x="10198" y="12425"/>
                    </a:cubicBezTo>
                    <a:cubicBezTo>
                      <a:pt x="11424" y="12425"/>
                      <a:pt x="12474" y="11394"/>
                      <a:pt x="12524" y="10110"/>
                    </a:cubicBezTo>
                    <a:cubicBezTo>
                      <a:pt x="12587" y="9264"/>
                      <a:pt x="12157" y="8480"/>
                      <a:pt x="11475" y="8000"/>
                    </a:cubicBezTo>
                    <a:cubicBezTo>
                      <a:pt x="11841" y="7634"/>
                      <a:pt x="12056" y="7103"/>
                      <a:pt x="12056" y="6585"/>
                    </a:cubicBezTo>
                    <a:cubicBezTo>
                      <a:pt x="12107" y="5258"/>
                      <a:pt x="11108" y="4108"/>
                      <a:pt x="9794" y="4057"/>
                    </a:cubicBezTo>
                    <a:lnTo>
                      <a:pt x="9680" y="4057"/>
                    </a:lnTo>
                    <a:cubicBezTo>
                      <a:pt x="9996" y="3312"/>
                      <a:pt x="9794" y="2364"/>
                      <a:pt x="8733" y="1264"/>
                    </a:cubicBezTo>
                    <a:cubicBezTo>
                      <a:pt x="7633" y="203"/>
                      <a:pt x="6370" y="1"/>
                      <a:pt x="6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670878" y="2623170"/>
                <a:ext cx="1105657" cy="46483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3938" extrusionOk="0">
                    <a:moveTo>
                      <a:pt x="7563" y="1"/>
                    </a:moveTo>
                    <a:cubicBezTo>
                      <a:pt x="7479" y="1"/>
                      <a:pt x="7393" y="11"/>
                      <a:pt x="7307" y="31"/>
                    </a:cubicBezTo>
                    <a:cubicBezTo>
                      <a:pt x="6991" y="82"/>
                      <a:pt x="6776" y="246"/>
                      <a:pt x="6524" y="398"/>
                    </a:cubicBezTo>
                    <a:cubicBezTo>
                      <a:pt x="5943" y="787"/>
                      <a:pt x="5334" y="959"/>
                      <a:pt x="4684" y="959"/>
                    </a:cubicBezTo>
                    <a:cubicBezTo>
                      <a:pt x="4089" y="959"/>
                      <a:pt x="3459" y="816"/>
                      <a:pt x="2783" y="562"/>
                    </a:cubicBezTo>
                    <a:cubicBezTo>
                      <a:pt x="2568" y="461"/>
                      <a:pt x="2353" y="347"/>
                      <a:pt x="2101" y="297"/>
                    </a:cubicBezTo>
                    <a:cubicBezTo>
                      <a:pt x="2053" y="290"/>
                      <a:pt x="2005" y="287"/>
                      <a:pt x="1957" y="287"/>
                    </a:cubicBezTo>
                    <a:cubicBezTo>
                      <a:pt x="860" y="287"/>
                      <a:pt x="0" y="1922"/>
                      <a:pt x="1406" y="2988"/>
                    </a:cubicBezTo>
                    <a:cubicBezTo>
                      <a:pt x="2364" y="3672"/>
                      <a:pt x="3444" y="3938"/>
                      <a:pt x="4468" y="3938"/>
                    </a:cubicBezTo>
                    <a:cubicBezTo>
                      <a:pt x="6040" y="3938"/>
                      <a:pt x="7481" y="3313"/>
                      <a:pt x="8154" y="2609"/>
                    </a:cubicBezTo>
                    <a:cubicBezTo>
                      <a:pt x="9367" y="1397"/>
                      <a:pt x="8567" y="1"/>
                      <a:pt x="7563" y="1"/>
                    </a:cubicBezTo>
                    <a:close/>
                  </a:path>
                </a:pathLst>
              </a:custGeom>
              <a:solidFill>
                <a:srgbClr val="FFFCFC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650340" y="3076902"/>
                <a:ext cx="1169988" cy="495403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4197" extrusionOk="0">
                    <a:moveTo>
                      <a:pt x="8151" y="0"/>
                    </a:moveTo>
                    <a:cubicBezTo>
                      <a:pt x="8068" y="0"/>
                      <a:pt x="7984" y="10"/>
                      <a:pt x="7898" y="29"/>
                    </a:cubicBezTo>
                    <a:cubicBezTo>
                      <a:pt x="7582" y="92"/>
                      <a:pt x="7380" y="244"/>
                      <a:pt x="7115" y="345"/>
                    </a:cubicBezTo>
                    <a:cubicBezTo>
                      <a:pt x="6494" y="716"/>
                      <a:pt x="5802" y="889"/>
                      <a:pt x="5011" y="889"/>
                    </a:cubicBezTo>
                    <a:cubicBezTo>
                      <a:pt x="4319" y="889"/>
                      <a:pt x="3552" y="757"/>
                      <a:pt x="2692" y="509"/>
                    </a:cubicBezTo>
                    <a:cubicBezTo>
                      <a:pt x="2325" y="376"/>
                      <a:pt x="2047" y="298"/>
                      <a:pt x="1790" y="298"/>
                    </a:cubicBezTo>
                    <a:cubicBezTo>
                      <a:pt x="1532" y="298"/>
                      <a:pt x="1295" y="376"/>
                      <a:pt x="1011" y="560"/>
                    </a:cubicBezTo>
                    <a:cubicBezTo>
                      <a:pt x="0" y="1242"/>
                      <a:pt x="531" y="2936"/>
                      <a:pt x="1693" y="3403"/>
                    </a:cubicBezTo>
                    <a:cubicBezTo>
                      <a:pt x="2036" y="3553"/>
                      <a:pt x="2368" y="3604"/>
                      <a:pt x="2664" y="3604"/>
                    </a:cubicBezTo>
                    <a:cubicBezTo>
                      <a:pt x="3318" y="3604"/>
                      <a:pt x="3791" y="3353"/>
                      <a:pt x="3791" y="3353"/>
                    </a:cubicBezTo>
                    <a:cubicBezTo>
                      <a:pt x="4275" y="3924"/>
                      <a:pt x="4957" y="4197"/>
                      <a:pt x="5616" y="4197"/>
                    </a:cubicBezTo>
                    <a:cubicBezTo>
                      <a:pt x="6472" y="4197"/>
                      <a:pt x="7290" y="3736"/>
                      <a:pt x="7582" y="2872"/>
                    </a:cubicBezTo>
                    <a:cubicBezTo>
                      <a:pt x="7666" y="2897"/>
                      <a:pt x="7756" y="2909"/>
                      <a:pt x="7848" y="2909"/>
                    </a:cubicBezTo>
                    <a:cubicBezTo>
                      <a:pt x="8177" y="2909"/>
                      <a:pt x="8538" y="2763"/>
                      <a:pt x="8745" y="2556"/>
                    </a:cubicBezTo>
                    <a:cubicBezTo>
                      <a:pt x="9912" y="1343"/>
                      <a:pt x="9150" y="0"/>
                      <a:pt x="8151" y="0"/>
                    </a:cubicBezTo>
                    <a:close/>
                  </a:path>
                </a:pathLst>
              </a:custGeom>
              <a:solidFill>
                <a:srgbClr val="FFFCFC">
                  <a:alpha val="3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3003859" y="2092832"/>
                <a:ext cx="480413" cy="56717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805" extrusionOk="0">
                    <a:moveTo>
                      <a:pt x="1327" y="0"/>
                    </a:moveTo>
                    <a:lnTo>
                      <a:pt x="1327" y="0"/>
                    </a:lnTo>
                    <a:cubicBezTo>
                      <a:pt x="2325" y="1264"/>
                      <a:pt x="1592" y="1896"/>
                      <a:pt x="594" y="2995"/>
                    </a:cubicBezTo>
                    <a:cubicBezTo>
                      <a:pt x="0" y="3648"/>
                      <a:pt x="657" y="4804"/>
                      <a:pt x="1924" y="4804"/>
                    </a:cubicBezTo>
                    <a:cubicBezTo>
                      <a:pt x="2004" y="4804"/>
                      <a:pt x="2088" y="4800"/>
                      <a:pt x="2174" y="4790"/>
                    </a:cubicBezTo>
                    <a:cubicBezTo>
                      <a:pt x="3488" y="4638"/>
                      <a:pt x="4069" y="3159"/>
                      <a:pt x="3273" y="1731"/>
                    </a:cubicBezTo>
                    <a:cubicBezTo>
                      <a:pt x="2591" y="581"/>
                      <a:pt x="1592" y="101"/>
                      <a:pt x="1327" y="0"/>
                    </a:cubicBezTo>
                    <a:close/>
                  </a:path>
                </a:pathLst>
              </a:custGeom>
              <a:solidFill>
                <a:srgbClr val="FAE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440235" y="2043611"/>
                <a:ext cx="1366166" cy="1284484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882" extrusionOk="0">
                    <a:moveTo>
                      <a:pt x="5735" y="0"/>
                    </a:moveTo>
                    <a:cubicBezTo>
                      <a:pt x="5887" y="468"/>
                      <a:pt x="5887" y="1049"/>
                      <a:pt x="4371" y="1365"/>
                    </a:cubicBezTo>
                    <a:cubicBezTo>
                      <a:pt x="3107" y="1630"/>
                      <a:pt x="2311" y="2730"/>
                      <a:pt x="2791" y="3791"/>
                    </a:cubicBezTo>
                    <a:lnTo>
                      <a:pt x="2728" y="3791"/>
                    </a:lnTo>
                    <a:cubicBezTo>
                      <a:pt x="2685" y="3789"/>
                      <a:pt x="2642" y="3788"/>
                      <a:pt x="2599" y="3788"/>
                    </a:cubicBezTo>
                    <a:cubicBezTo>
                      <a:pt x="1524" y="3788"/>
                      <a:pt x="255" y="4543"/>
                      <a:pt x="49" y="6256"/>
                    </a:cubicBezTo>
                    <a:cubicBezTo>
                      <a:pt x="1" y="6411"/>
                      <a:pt x="135" y="6841"/>
                      <a:pt x="462" y="6841"/>
                    </a:cubicBezTo>
                    <a:cubicBezTo>
                      <a:pt x="480" y="6841"/>
                      <a:pt x="498" y="6839"/>
                      <a:pt x="516" y="6837"/>
                    </a:cubicBezTo>
                    <a:cubicBezTo>
                      <a:pt x="946" y="6786"/>
                      <a:pt x="731" y="6154"/>
                      <a:pt x="1098" y="6104"/>
                    </a:cubicBezTo>
                    <a:cubicBezTo>
                      <a:pt x="1120" y="6099"/>
                      <a:pt x="1142" y="6096"/>
                      <a:pt x="1163" y="6096"/>
                    </a:cubicBezTo>
                    <a:cubicBezTo>
                      <a:pt x="1343" y="6096"/>
                      <a:pt x="1471" y="6278"/>
                      <a:pt x="1527" y="6470"/>
                    </a:cubicBezTo>
                    <a:cubicBezTo>
                      <a:pt x="1578" y="6685"/>
                      <a:pt x="1464" y="6951"/>
                      <a:pt x="1414" y="7153"/>
                    </a:cubicBezTo>
                    <a:cubicBezTo>
                      <a:pt x="1312" y="7633"/>
                      <a:pt x="1363" y="8101"/>
                      <a:pt x="1894" y="8101"/>
                    </a:cubicBezTo>
                    <a:cubicBezTo>
                      <a:pt x="2412" y="8101"/>
                      <a:pt x="2311" y="7519"/>
                      <a:pt x="2210" y="7267"/>
                    </a:cubicBezTo>
                    <a:cubicBezTo>
                      <a:pt x="2096" y="7052"/>
                      <a:pt x="2159" y="6736"/>
                      <a:pt x="2311" y="6521"/>
                    </a:cubicBezTo>
                    <a:cubicBezTo>
                      <a:pt x="2412" y="6369"/>
                      <a:pt x="2576" y="6319"/>
                      <a:pt x="2791" y="6319"/>
                    </a:cubicBezTo>
                    <a:cubicBezTo>
                      <a:pt x="3309" y="6369"/>
                      <a:pt x="3524" y="6837"/>
                      <a:pt x="3625" y="7267"/>
                    </a:cubicBezTo>
                    <a:cubicBezTo>
                      <a:pt x="3739" y="7785"/>
                      <a:pt x="3625" y="8315"/>
                      <a:pt x="3473" y="8783"/>
                    </a:cubicBezTo>
                    <a:cubicBezTo>
                      <a:pt x="3259" y="9213"/>
                      <a:pt x="3107" y="9844"/>
                      <a:pt x="3208" y="10312"/>
                    </a:cubicBezTo>
                    <a:cubicBezTo>
                      <a:pt x="3247" y="10593"/>
                      <a:pt x="3471" y="10881"/>
                      <a:pt x="3767" y="10881"/>
                    </a:cubicBezTo>
                    <a:cubicBezTo>
                      <a:pt x="3857" y="10881"/>
                      <a:pt x="3954" y="10854"/>
                      <a:pt x="4055" y="10792"/>
                    </a:cubicBezTo>
                    <a:cubicBezTo>
                      <a:pt x="4573" y="10476"/>
                      <a:pt x="4307" y="9579"/>
                      <a:pt x="4257" y="9263"/>
                    </a:cubicBezTo>
                    <a:cubicBezTo>
                      <a:pt x="3992" y="8214"/>
                      <a:pt x="4257" y="6786"/>
                      <a:pt x="5205" y="6205"/>
                    </a:cubicBezTo>
                    <a:cubicBezTo>
                      <a:pt x="5495" y="6022"/>
                      <a:pt x="5824" y="5930"/>
                      <a:pt x="6152" y="5930"/>
                    </a:cubicBezTo>
                    <a:cubicBezTo>
                      <a:pt x="6481" y="5930"/>
                      <a:pt x="6810" y="6022"/>
                      <a:pt x="7100" y="6205"/>
                    </a:cubicBezTo>
                    <a:cubicBezTo>
                      <a:pt x="8099" y="6887"/>
                      <a:pt x="8048" y="8315"/>
                      <a:pt x="7846" y="9364"/>
                    </a:cubicBezTo>
                    <a:cubicBezTo>
                      <a:pt x="7846" y="9579"/>
                      <a:pt x="7682" y="9794"/>
                      <a:pt x="7631" y="10047"/>
                    </a:cubicBezTo>
                    <a:cubicBezTo>
                      <a:pt x="7580" y="10312"/>
                      <a:pt x="7580" y="10679"/>
                      <a:pt x="7846" y="10792"/>
                    </a:cubicBezTo>
                    <a:cubicBezTo>
                      <a:pt x="7913" y="10819"/>
                      <a:pt x="7981" y="10832"/>
                      <a:pt x="8048" y="10832"/>
                    </a:cubicBezTo>
                    <a:cubicBezTo>
                      <a:pt x="8232" y="10832"/>
                      <a:pt x="8408" y="10735"/>
                      <a:pt x="8528" y="10577"/>
                    </a:cubicBezTo>
                    <a:cubicBezTo>
                      <a:pt x="8844" y="10160"/>
                      <a:pt x="8794" y="9579"/>
                      <a:pt x="8680" y="8998"/>
                    </a:cubicBezTo>
                    <a:cubicBezTo>
                      <a:pt x="8629" y="8581"/>
                      <a:pt x="8528" y="8151"/>
                      <a:pt x="8415" y="7684"/>
                    </a:cubicBezTo>
                    <a:cubicBezTo>
                      <a:pt x="8313" y="7267"/>
                      <a:pt x="8048" y="6736"/>
                      <a:pt x="8528" y="6369"/>
                    </a:cubicBezTo>
                    <a:cubicBezTo>
                      <a:pt x="8678" y="6240"/>
                      <a:pt x="8845" y="6181"/>
                      <a:pt x="9008" y="6181"/>
                    </a:cubicBezTo>
                    <a:cubicBezTo>
                      <a:pt x="9244" y="6181"/>
                      <a:pt x="9471" y="6304"/>
                      <a:pt x="9628" y="6521"/>
                    </a:cubicBezTo>
                    <a:cubicBezTo>
                      <a:pt x="9994" y="6951"/>
                      <a:pt x="9893" y="7368"/>
                      <a:pt x="9741" y="7835"/>
                    </a:cubicBezTo>
                    <a:cubicBezTo>
                      <a:pt x="9741" y="7949"/>
                      <a:pt x="9741" y="8265"/>
                      <a:pt x="9893" y="8366"/>
                    </a:cubicBezTo>
                    <a:cubicBezTo>
                      <a:pt x="9948" y="8400"/>
                      <a:pt x="10015" y="8418"/>
                      <a:pt x="10087" y="8418"/>
                    </a:cubicBezTo>
                    <a:cubicBezTo>
                      <a:pt x="10357" y="8418"/>
                      <a:pt x="10689" y="8162"/>
                      <a:pt x="10689" y="7582"/>
                    </a:cubicBezTo>
                    <a:cubicBezTo>
                      <a:pt x="10689" y="7153"/>
                      <a:pt x="10474" y="6887"/>
                      <a:pt x="10373" y="6685"/>
                    </a:cubicBezTo>
                    <a:cubicBezTo>
                      <a:pt x="10310" y="6470"/>
                      <a:pt x="10158" y="6256"/>
                      <a:pt x="10057" y="6053"/>
                    </a:cubicBezTo>
                    <a:cubicBezTo>
                      <a:pt x="9994" y="5940"/>
                      <a:pt x="9994" y="5788"/>
                      <a:pt x="10108" y="5687"/>
                    </a:cubicBezTo>
                    <a:cubicBezTo>
                      <a:pt x="10153" y="5608"/>
                      <a:pt x="10217" y="5570"/>
                      <a:pt x="10288" y="5570"/>
                    </a:cubicBezTo>
                    <a:cubicBezTo>
                      <a:pt x="10455" y="5570"/>
                      <a:pt x="10660" y="5781"/>
                      <a:pt x="10740" y="6154"/>
                    </a:cubicBezTo>
                    <a:cubicBezTo>
                      <a:pt x="10841" y="6571"/>
                      <a:pt x="11005" y="6736"/>
                      <a:pt x="11207" y="6736"/>
                    </a:cubicBezTo>
                    <a:cubicBezTo>
                      <a:pt x="11422" y="6736"/>
                      <a:pt x="11574" y="6521"/>
                      <a:pt x="11523" y="6256"/>
                    </a:cubicBezTo>
                    <a:cubicBezTo>
                      <a:pt x="11170" y="4685"/>
                      <a:pt x="9891" y="4041"/>
                      <a:pt x="9131" y="4041"/>
                    </a:cubicBezTo>
                    <a:cubicBezTo>
                      <a:pt x="9102" y="4041"/>
                      <a:pt x="9074" y="4042"/>
                      <a:pt x="9046" y="4044"/>
                    </a:cubicBezTo>
                    <a:cubicBezTo>
                      <a:pt x="9362" y="3311"/>
                      <a:pt x="9160" y="2363"/>
                      <a:pt x="8099" y="1314"/>
                    </a:cubicBezTo>
                    <a:cubicBezTo>
                      <a:pt x="6999" y="253"/>
                      <a:pt x="5736" y="0"/>
                      <a:pt x="5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942598" y="1931240"/>
                <a:ext cx="416318" cy="403806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421" extrusionOk="0">
                    <a:moveTo>
                      <a:pt x="1734" y="1"/>
                    </a:moveTo>
                    <a:cubicBezTo>
                      <a:pt x="832" y="1"/>
                      <a:pt x="49" y="724"/>
                      <a:pt x="1" y="1635"/>
                    </a:cubicBezTo>
                    <a:cubicBezTo>
                      <a:pt x="1" y="2582"/>
                      <a:pt x="747" y="3366"/>
                      <a:pt x="1694" y="3416"/>
                    </a:cubicBezTo>
                    <a:cubicBezTo>
                      <a:pt x="1732" y="3419"/>
                      <a:pt x="1769" y="3420"/>
                      <a:pt x="1806" y="3420"/>
                    </a:cubicBezTo>
                    <a:cubicBezTo>
                      <a:pt x="2703" y="3420"/>
                      <a:pt x="3428" y="2696"/>
                      <a:pt x="3476" y="1786"/>
                    </a:cubicBezTo>
                    <a:cubicBezTo>
                      <a:pt x="3527" y="838"/>
                      <a:pt x="2794" y="55"/>
                      <a:pt x="1846" y="4"/>
                    </a:cubicBezTo>
                    <a:cubicBezTo>
                      <a:pt x="1808" y="2"/>
                      <a:pt x="1771" y="1"/>
                      <a:pt x="1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942598" y="1931712"/>
                <a:ext cx="410416" cy="402862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13" extrusionOk="0">
                    <a:moveTo>
                      <a:pt x="1846" y="203"/>
                    </a:moveTo>
                    <a:cubicBezTo>
                      <a:pt x="2010" y="203"/>
                      <a:pt x="2111" y="253"/>
                      <a:pt x="2111" y="367"/>
                    </a:cubicBezTo>
                    <a:cubicBezTo>
                      <a:pt x="2111" y="417"/>
                      <a:pt x="2010" y="518"/>
                      <a:pt x="1846" y="518"/>
                    </a:cubicBezTo>
                    <a:cubicBezTo>
                      <a:pt x="1694" y="518"/>
                      <a:pt x="1581" y="417"/>
                      <a:pt x="1581" y="316"/>
                    </a:cubicBezTo>
                    <a:cubicBezTo>
                      <a:pt x="1581" y="253"/>
                      <a:pt x="1694" y="203"/>
                      <a:pt x="1846" y="203"/>
                    </a:cubicBezTo>
                    <a:close/>
                    <a:moveTo>
                      <a:pt x="2377" y="733"/>
                    </a:moveTo>
                    <a:cubicBezTo>
                      <a:pt x="2844" y="733"/>
                      <a:pt x="3274" y="1150"/>
                      <a:pt x="3211" y="1681"/>
                    </a:cubicBezTo>
                    <a:cubicBezTo>
                      <a:pt x="3211" y="2149"/>
                      <a:pt x="2794" y="2528"/>
                      <a:pt x="2326" y="2528"/>
                    </a:cubicBezTo>
                    <a:lnTo>
                      <a:pt x="2263" y="2528"/>
                    </a:lnTo>
                    <a:cubicBezTo>
                      <a:pt x="1795" y="2528"/>
                      <a:pt x="1378" y="2098"/>
                      <a:pt x="1429" y="1580"/>
                    </a:cubicBezTo>
                    <a:cubicBezTo>
                      <a:pt x="1429" y="1100"/>
                      <a:pt x="1846" y="733"/>
                      <a:pt x="2326" y="733"/>
                    </a:cubicBezTo>
                    <a:close/>
                    <a:moveTo>
                      <a:pt x="1745" y="0"/>
                    </a:moveTo>
                    <a:cubicBezTo>
                      <a:pt x="848" y="0"/>
                      <a:pt x="51" y="733"/>
                      <a:pt x="1" y="1631"/>
                    </a:cubicBezTo>
                    <a:lnTo>
                      <a:pt x="1" y="1732"/>
                    </a:lnTo>
                    <a:cubicBezTo>
                      <a:pt x="1" y="2629"/>
                      <a:pt x="747" y="3362"/>
                      <a:pt x="1694" y="3412"/>
                    </a:cubicBezTo>
                    <a:lnTo>
                      <a:pt x="1745" y="3412"/>
                    </a:lnTo>
                    <a:cubicBezTo>
                      <a:pt x="2693" y="3412"/>
                      <a:pt x="3426" y="2730"/>
                      <a:pt x="3476" y="1782"/>
                    </a:cubicBezTo>
                    <a:lnTo>
                      <a:pt x="3476" y="1732"/>
                    </a:lnTo>
                    <a:cubicBezTo>
                      <a:pt x="3476" y="784"/>
                      <a:pt x="2743" y="51"/>
                      <a:pt x="1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142552" y="1788534"/>
                <a:ext cx="173161" cy="192519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31" extrusionOk="0">
                    <a:moveTo>
                      <a:pt x="1365" y="0"/>
                    </a:moveTo>
                    <a:cubicBezTo>
                      <a:pt x="569" y="0"/>
                      <a:pt x="0" y="581"/>
                      <a:pt x="101" y="1580"/>
                    </a:cubicBezTo>
                    <a:lnTo>
                      <a:pt x="152" y="1630"/>
                    </a:lnTo>
                    <a:cubicBezTo>
                      <a:pt x="202" y="1630"/>
                      <a:pt x="202" y="1580"/>
                      <a:pt x="202" y="1580"/>
                    </a:cubicBezTo>
                    <a:cubicBezTo>
                      <a:pt x="152" y="266"/>
                      <a:pt x="1201" y="266"/>
                      <a:pt x="1365" y="266"/>
                    </a:cubicBezTo>
                    <a:cubicBezTo>
                      <a:pt x="1416" y="202"/>
                      <a:pt x="1466" y="0"/>
                      <a:pt x="1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059" name="Google Shape;1059;p28"/>
          <p:cNvGrpSpPr/>
          <p:nvPr/>
        </p:nvGrpSpPr>
        <p:grpSpPr>
          <a:xfrm rot="1046347">
            <a:off x="12738200" y="5385165"/>
            <a:ext cx="2031102" cy="3250717"/>
            <a:chOff x="5064388" y="1458875"/>
            <a:chExt cx="1093536" cy="1750169"/>
          </a:xfrm>
        </p:grpSpPr>
        <p:sp>
          <p:nvSpPr>
            <p:cNvPr id="1060" name="Google Shape;1060;p28"/>
            <p:cNvSpPr/>
            <p:nvPr/>
          </p:nvSpPr>
          <p:spPr>
            <a:xfrm>
              <a:off x="5064388" y="1458875"/>
              <a:ext cx="1093536" cy="1750169"/>
            </a:xfrm>
            <a:custGeom>
              <a:avLst/>
              <a:gdLst/>
              <a:ahLst/>
              <a:cxnLst/>
              <a:rect l="l" t="t" r="r" b="b"/>
              <a:pathLst>
                <a:path w="14786" h="24442" extrusionOk="0">
                  <a:moveTo>
                    <a:pt x="10363" y="1"/>
                  </a:moveTo>
                  <a:lnTo>
                    <a:pt x="9845" y="1530"/>
                  </a:lnTo>
                  <a:lnTo>
                    <a:pt x="9680" y="2010"/>
                  </a:lnTo>
                  <a:lnTo>
                    <a:pt x="9314" y="3059"/>
                  </a:lnTo>
                  <a:lnTo>
                    <a:pt x="9048" y="3855"/>
                  </a:lnTo>
                  <a:lnTo>
                    <a:pt x="8783" y="4588"/>
                  </a:lnTo>
                  <a:lnTo>
                    <a:pt x="8682" y="4487"/>
                  </a:lnTo>
                  <a:cubicBezTo>
                    <a:pt x="7633" y="3539"/>
                    <a:pt x="6572" y="3325"/>
                    <a:pt x="6572" y="3325"/>
                  </a:cubicBezTo>
                  <a:lnTo>
                    <a:pt x="6572" y="3325"/>
                  </a:lnTo>
                  <a:cubicBezTo>
                    <a:pt x="6635" y="3539"/>
                    <a:pt x="6635" y="3742"/>
                    <a:pt x="6521" y="3956"/>
                  </a:cubicBezTo>
                  <a:cubicBezTo>
                    <a:pt x="6521" y="4057"/>
                    <a:pt x="6420" y="4171"/>
                    <a:pt x="6319" y="4222"/>
                  </a:cubicBezTo>
                  <a:cubicBezTo>
                    <a:pt x="6256" y="4272"/>
                    <a:pt x="6155" y="4323"/>
                    <a:pt x="6053" y="4373"/>
                  </a:cubicBezTo>
                  <a:cubicBezTo>
                    <a:pt x="5839" y="4487"/>
                    <a:pt x="5573" y="4588"/>
                    <a:pt x="5156" y="4639"/>
                  </a:cubicBezTo>
                  <a:cubicBezTo>
                    <a:pt x="4676" y="4740"/>
                    <a:pt x="4259" y="4955"/>
                    <a:pt x="3994" y="5220"/>
                  </a:cubicBezTo>
                  <a:lnTo>
                    <a:pt x="3678" y="5536"/>
                  </a:lnTo>
                  <a:cubicBezTo>
                    <a:pt x="3678" y="5587"/>
                    <a:pt x="3627" y="5637"/>
                    <a:pt x="3577" y="5688"/>
                  </a:cubicBezTo>
                  <a:cubicBezTo>
                    <a:pt x="3475" y="5953"/>
                    <a:pt x="3412" y="6168"/>
                    <a:pt x="3412" y="6433"/>
                  </a:cubicBezTo>
                  <a:cubicBezTo>
                    <a:pt x="3412" y="6635"/>
                    <a:pt x="3475" y="6850"/>
                    <a:pt x="3526" y="7065"/>
                  </a:cubicBezTo>
                  <a:lnTo>
                    <a:pt x="3475" y="7015"/>
                  </a:lnTo>
                  <a:lnTo>
                    <a:pt x="3261" y="7015"/>
                  </a:lnTo>
                  <a:cubicBezTo>
                    <a:pt x="3210" y="7015"/>
                    <a:pt x="3160" y="7015"/>
                    <a:pt x="3160" y="7065"/>
                  </a:cubicBezTo>
                  <a:lnTo>
                    <a:pt x="2780" y="7065"/>
                  </a:lnTo>
                  <a:cubicBezTo>
                    <a:pt x="2780" y="7116"/>
                    <a:pt x="2730" y="7116"/>
                    <a:pt x="2730" y="7116"/>
                  </a:cubicBezTo>
                  <a:cubicBezTo>
                    <a:pt x="1833" y="7330"/>
                    <a:pt x="948" y="8063"/>
                    <a:pt x="733" y="9428"/>
                  </a:cubicBezTo>
                  <a:cubicBezTo>
                    <a:pt x="733" y="9593"/>
                    <a:pt x="784" y="9908"/>
                    <a:pt x="999" y="10010"/>
                  </a:cubicBezTo>
                  <a:cubicBezTo>
                    <a:pt x="1049" y="10275"/>
                    <a:pt x="1150" y="10540"/>
                    <a:pt x="1314" y="10743"/>
                  </a:cubicBezTo>
                  <a:cubicBezTo>
                    <a:pt x="632" y="11122"/>
                    <a:pt x="101" y="11855"/>
                    <a:pt x="51" y="12752"/>
                  </a:cubicBezTo>
                  <a:cubicBezTo>
                    <a:pt x="0" y="13649"/>
                    <a:pt x="417" y="14483"/>
                    <a:pt x="1150" y="14963"/>
                  </a:cubicBezTo>
                  <a:lnTo>
                    <a:pt x="2313" y="22912"/>
                  </a:lnTo>
                  <a:cubicBezTo>
                    <a:pt x="2313" y="23013"/>
                    <a:pt x="2313" y="23064"/>
                    <a:pt x="2363" y="23178"/>
                  </a:cubicBezTo>
                  <a:cubicBezTo>
                    <a:pt x="2528" y="23493"/>
                    <a:pt x="2780" y="23809"/>
                    <a:pt x="3160" y="23910"/>
                  </a:cubicBezTo>
                  <a:cubicBezTo>
                    <a:pt x="3678" y="24075"/>
                    <a:pt x="4208" y="24226"/>
                    <a:pt x="4739" y="24277"/>
                  </a:cubicBezTo>
                  <a:cubicBezTo>
                    <a:pt x="5207" y="24391"/>
                    <a:pt x="5624" y="24441"/>
                    <a:pt x="6155" y="24441"/>
                  </a:cubicBezTo>
                  <a:cubicBezTo>
                    <a:pt x="7153" y="24441"/>
                    <a:pt x="8151" y="24328"/>
                    <a:pt x="9162" y="24075"/>
                  </a:cubicBezTo>
                  <a:cubicBezTo>
                    <a:pt x="9263" y="24075"/>
                    <a:pt x="9314" y="24012"/>
                    <a:pt x="9415" y="24012"/>
                  </a:cubicBezTo>
                  <a:cubicBezTo>
                    <a:pt x="9529" y="23961"/>
                    <a:pt x="9630" y="23910"/>
                    <a:pt x="9731" y="23860"/>
                  </a:cubicBezTo>
                  <a:cubicBezTo>
                    <a:pt x="9946" y="23759"/>
                    <a:pt x="10110" y="23544"/>
                    <a:pt x="10211" y="23380"/>
                  </a:cubicBezTo>
                  <a:cubicBezTo>
                    <a:pt x="10262" y="23279"/>
                    <a:pt x="10262" y="23178"/>
                    <a:pt x="10312" y="23013"/>
                  </a:cubicBezTo>
                  <a:lnTo>
                    <a:pt x="10312" y="22963"/>
                  </a:lnTo>
                  <a:lnTo>
                    <a:pt x="10476" y="22015"/>
                  </a:lnTo>
                  <a:lnTo>
                    <a:pt x="10527" y="21800"/>
                  </a:lnTo>
                  <a:lnTo>
                    <a:pt x="11690" y="15279"/>
                  </a:lnTo>
                  <a:cubicBezTo>
                    <a:pt x="12157" y="14850"/>
                    <a:pt x="12473" y="14281"/>
                    <a:pt x="12524" y="13586"/>
                  </a:cubicBezTo>
                  <a:cubicBezTo>
                    <a:pt x="12574" y="12701"/>
                    <a:pt x="12157" y="11905"/>
                    <a:pt x="11525" y="11438"/>
                  </a:cubicBezTo>
                  <a:cubicBezTo>
                    <a:pt x="11841" y="11058"/>
                    <a:pt x="12056" y="10591"/>
                    <a:pt x="12107" y="10060"/>
                  </a:cubicBezTo>
                  <a:cubicBezTo>
                    <a:pt x="12208" y="10010"/>
                    <a:pt x="12208" y="9858"/>
                    <a:pt x="12208" y="9694"/>
                  </a:cubicBezTo>
                  <a:cubicBezTo>
                    <a:pt x="12107" y="9277"/>
                    <a:pt x="12006" y="8961"/>
                    <a:pt x="11791" y="8645"/>
                  </a:cubicBezTo>
                  <a:cubicBezTo>
                    <a:pt x="11791" y="8645"/>
                    <a:pt x="11791" y="8594"/>
                    <a:pt x="11740" y="8594"/>
                  </a:cubicBezTo>
                  <a:cubicBezTo>
                    <a:pt x="11626" y="8430"/>
                    <a:pt x="11525" y="8278"/>
                    <a:pt x="11424" y="8114"/>
                  </a:cubicBezTo>
                  <a:lnTo>
                    <a:pt x="11690" y="7646"/>
                  </a:lnTo>
                  <a:lnTo>
                    <a:pt x="11841" y="7267"/>
                  </a:lnTo>
                  <a:lnTo>
                    <a:pt x="12637" y="5852"/>
                  </a:lnTo>
                  <a:lnTo>
                    <a:pt x="12738" y="5587"/>
                  </a:lnTo>
                  <a:lnTo>
                    <a:pt x="13269" y="4639"/>
                  </a:lnTo>
                  <a:lnTo>
                    <a:pt x="13636" y="3956"/>
                  </a:lnTo>
                  <a:lnTo>
                    <a:pt x="14154" y="2958"/>
                  </a:lnTo>
                  <a:lnTo>
                    <a:pt x="14533" y="2212"/>
                  </a:lnTo>
                  <a:lnTo>
                    <a:pt x="14786" y="1745"/>
                  </a:lnTo>
                  <a:lnTo>
                    <a:pt x="13636" y="1113"/>
                  </a:lnTo>
                  <a:lnTo>
                    <a:pt x="13054" y="2276"/>
                  </a:lnTo>
                  <a:lnTo>
                    <a:pt x="12637" y="3009"/>
                  </a:lnTo>
                  <a:lnTo>
                    <a:pt x="12056" y="4108"/>
                  </a:lnTo>
                  <a:lnTo>
                    <a:pt x="11791" y="4689"/>
                  </a:lnTo>
                  <a:lnTo>
                    <a:pt x="11159" y="5852"/>
                  </a:lnTo>
                  <a:lnTo>
                    <a:pt x="10893" y="6320"/>
                  </a:lnTo>
                  <a:lnTo>
                    <a:pt x="10363" y="7267"/>
                  </a:lnTo>
                  <a:lnTo>
                    <a:pt x="10262" y="7482"/>
                  </a:lnTo>
                  <a:cubicBezTo>
                    <a:pt x="10110" y="7432"/>
                    <a:pt x="9946" y="7432"/>
                    <a:pt x="9794" y="7432"/>
                  </a:cubicBezTo>
                  <a:cubicBezTo>
                    <a:pt x="9845" y="7381"/>
                    <a:pt x="9895" y="7267"/>
                    <a:pt x="9895" y="7166"/>
                  </a:cubicBezTo>
                  <a:cubicBezTo>
                    <a:pt x="9895" y="7116"/>
                    <a:pt x="9946" y="7065"/>
                    <a:pt x="9946" y="7015"/>
                  </a:cubicBezTo>
                  <a:lnTo>
                    <a:pt x="9946" y="6850"/>
                  </a:lnTo>
                  <a:lnTo>
                    <a:pt x="9946" y="6699"/>
                  </a:lnTo>
                  <a:lnTo>
                    <a:pt x="9946" y="6534"/>
                  </a:lnTo>
                  <a:cubicBezTo>
                    <a:pt x="9946" y="6484"/>
                    <a:pt x="9895" y="6433"/>
                    <a:pt x="9895" y="6383"/>
                  </a:cubicBezTo>
                  <a:lnTo>
                    <a:pt x="9895" y="6320"/>
                  </a:lnTo>
                  <a:cubicBezTo>
                    <a:pt x="9895" y="6269"/>
                    <a:pt x="9895" y="6218"/>
                    <a:pt x="9845" y="6168"/>
                  </a:cubicBezTo>
                  <a:cubicBezTo>
                    <a:pt x="9845" y="6117"/>
                    <a:pt x="9845" y="6067"/>
                    <a:pt x="9794" y="6004"/>
                  </a:cubicBezTo>
                  <a:lnTo>
                    <a:pt x="9794" y="5953"/>
                  </a:lnTo>
                  <a:cubicBezTo>
                    <a:pt x="9794" y="5902"/>
                    <a:pt x="9731" y="5852"/>
                    <a:pt x="9731" y="5852"/>
                  </a:cubicBezTo>
                  <a:lnTo>
                    <a:pt x="9731" y="5801"/>
                  </a:lnTo>
                  <a:lnTo>
                    <a:pt x="9895" y="5372"/>
                  </a:lnTo>
                  <a:lnTo>
                    <a:pt x="10161" y="4588"/>
                  </a:lnTo>
                  <a:lnTo>
                    <a:pt x="10679" y="3009"/>
                  </a:lnTo>
                  <a:lnTo>
                    <a:pt x="10792" y="2794"/>
                  </a:lnTo>
                  <a:lnTo>
                    <a:pt x="11108" y="1795"/>
                  </a:lnTo>
                  <a:lnTo>
                    <a:pt x="11424" y="1012"/>
                  </a:lnTo>
                  <a:lnTo>
                    <a:pt x="11576" y="481"/>
                  </a:lnTo>
                  <a:lnTo>
                    <a:pt x="10363" y="1"/>
                  </a:ln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61" name="Google Shape;1061;p28"/>
            <p:cNvGrpSpPr/>
            <p:nvPr/>
          </p:nvGrpSpPr>
          <p:grpSpPr>
            <a:xfrm>
              <a:off x="5078732" y="1458891"/>
              <a:ext cx="1064845" cy="1750120"/>
              <a:chOff x="3571748" y="1941115"/>
              <a:chExt cx="1698317" cy="2791260"/>
            </a:xfrm>
          </p:grpSpPr>
          <p:sp>
            <p:nvSpPr>
              <p:cNvPr id="1062" name="Google Shape;1062;p28"/>
              <p:cNvSpPr/>
              <p:nvPr/>
            </p:nvSpPr>
            <p:spPr>
              <a:xfrm>
                <a:off x="3698930" y="3572982"/>
                <a:ext cx="1234422" cy="1159394"/>
              </a:xfrm>
              <a:custGeom>
                <a:avLst/>
                <a:gdLst/>
                <a:ahLst/>
                <a:cxnLst/>
                <a:rect l="l" t="t" r="r" b="b"/>
                <a:pathLst>
                  <a:path w="10793" h="10137" extrusionOk="0">
                    <a:moveTo>
                      <a:pt x="0" y="0"/>
                    </a:moveTo>
                    <a:lnTo>
                      <a:pt x="1264" y="8594"/>
                    </a:lnTo>
                    <a:cubicBezTo>
                      <a:pt x="1314" y="9061"/>
                      <a:pt x="1630" y="9428"/>
                      <a:pt x="2111" y="9592"/>
                    </a:cubicBezTo>
                    <a:cubicBezTo>
                      <a:pt x="3193" y="9953"/>
                      <a:pt x="4308" y="10137"/>
                      <a:pt x="5420" y="10137"/>
                    </a:cubicBezTo>
                    <a:cubicBezTo>
                      <a:pt x="6411" y="10137"/>
                      <a:pt x="7401" y="9991"/>
                      <a:pt x="8366" y="9693"/>
                    </a:cubicBezTo>
                    <a:cubicBezTo>
                      <a:pt x="8796" y="9541"/>
                      <a:pt x="9162" y="9162"/>
                      <a:pt x="9263" y="8745"/>
                    </a:cubicBezTo>
                    <a:lnTo>
                      <a:pt x="10792" y="1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3704649" y="3572982"/>
                <a:ext cx="1217152" cy="1156420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10111" extrusionOk="0">
                    <a:moveTo>
                      <a:pt x="2162" y="481"/>
                    </a:moveTo>
                    <a:lnTo>
                      <a:pt x="3210" y="1580"/>
                    </a:lnTo>
                    <a:lnTo>
                      <a:pt x="2111" y="2642"/>
                    </a:lnTo>
                    <a:lnTo>
                      <a:pt x="1113" y="1529"/>
                    </a:lnTo>
                    <a:lnTo>
                      <a:pt x="2162" y="481"/>
                    </a:lnTo>
                    <a:close/>
                    <a:moveTo>
                      <a:pt x="4790" y="531"/>
                    </a:moveTo>
                    <a:lnTo>
                      <a:pt x="5852" y="1643"/>
                    </a:lnTo>
                    <a:lnTo>
                      <a:pt x="4740" y="2642"/>
                    </a:lnTo>
                    <a:lnTo>
                      <a:pt x="3691" y="1580"/>
                    </a:lnTo>
                    <a:lnTo>
                      <a:pt x="4790" y="531"/>
                    </a:lnTo>
                    <a:close/>
                    <a:moveTo>
                      <a:pt x="7431" y="582"/>
                    </a:moveTo>
                    <a:lnTo>
                      <a:pt x="8430" y="1643"/>
                    </a:lnTo>
                    <a:lnTo>
                      <a:pt x="7368" y="2692"/>
                    </a:lnTo>
                    <a:lnTo>
                      <a:pt x="6319" y="1643"/>
                    </a:lnTo>
                    <a:lnTo>
                      <a:pt x="7431" y="582"/>
                    </a:lnTo>
                    <a:close/>
                    <a:moveTo>
                      <a:pt x="3476" y="1845"/>
                    </a:moveTo>
                    <a:lnTo>
                      <a:pt x="4474" y="2907"/>
                    </a:lnTo>
                    <a:lnTo>
                      <a:pt x="3425" y="3956"/>
                    </a:lnTo>
                    <a:lnTo>
                      <a:pt x="2376" y="2844"/>
                    </a:lnTo>
                    <a:lnTo>
                      <a:pt x="3476" y="1845"/>
                    </a:lnTo>
                    <a:close/>
                    <a:moveTo>
                      <a:pt x="6054" y="1845"/>
                    </a:moveTo>
                    <a:lnTo>
                      <a:pt x="7115" y="2957"/>
                    </a:lnTo>
                    <a:lnTo>
                      <a:pt x="6054" y="4006"/>
                    </a:lnTo>
                    <a:lnTo>
                      <a:pt x="5005" y="2907"/>
                    </a:lnTo>
                    <a:lnTo>
                      <a:pt x="6054" y="1845"/>
                    </a:lnTo>
                    <a:close/>
                    <a:moveTo>
                      <a:pt x="8695" y="1896"/>
                    </a:moveTo>
                    <a:lnTo>
                      <a:pt x="9744" y="3008"/>
                    </a:lnTo>
                    <a:lnTo>
                      <a:pt x="8632" y="4006"/>
                    </a:lnTo>
                    <a:lnTo>
                      <a:pt x="7634" y="2957"/>
                    </a:lnTo>
                    <a:lnTo>
                      <a:pt x="8695" y="1896"/>
                    </a:lnTo>
                    <a:close/>
                    <a:moveTo>
                      <a:pt x="2111" y="3109"/>
                    </a:moveTo>
                    <a:lnTo>
                      <a:pt x="3160" y="4221"/>
                    </a:lnTo>
                    <a:lnTo>
                      <a:pt x="2111" y="5219"/>
                    </a:lnTo>
                    <a:lnTo>
                      <a:pt x="1050" y="4171"/>
                    </a:lnTo>
                    <a:lnTo>
                      <a:pt x="2111" y="3109"/>
                    </a:lnTo>
                    <a:close/>
                    <a:moveTo>
                      <a:pt x="4740" y="3160"/>
                    </a:moveTo>
                    <a:lnTo>
                      <a:pt x="5788" y="4221"/>
                    </a:lnTo>
                    <a:lnTo>
                      <a:pt x="4689" y="5270"/>
                    </a:lnTo>
                    <a:lnTo>
                      <a:pt x="3691" y="4221"/>
                    </a:lnTo>
                    <a:lnTo>
                      <a:pt x="4740" y="3160"/>
                    </a:lnTo>
                    <a:close/>
                    <a:moveTo>
                      <a:pt x="7368" y="3223"/>
                    </a:moveTo>
                    <a:lnTo>
                      <a:pt x="8430" y="4272"/>
                    </a:lnTo>
                    <a:lnTo>
                      <a:pt x="7318" y="5321"/>
                    </a:lnTo>
                    <a:lnTo>
                      <a:pt x="6269" y="4272"/>
                    </a:lnTo>
                    <a:lnTo>
                      <a:pt x="7368" y="3223"/>
                    </a:lnTo>
                    <a:close/>
                    <a:moveTo>
                      <a:pt x="3425" y="4423"/>
                    </a:moveTo>
                    <a:lnTo>
                      <a:pt x="4474" y="5535"/>
                    </a:lnTo>
                    <a:lnTo>
                      <a:pt x="3375" y="6584"/>
                    </a:lnTo>
                    <a:lnTo>
                      <a:pt x="2313" y="5485"/>
                    </a:lnTo>
                    <a:lnTo>
                      <a:pt x="3425" y="4423"/>
                    </a:lnTo>
                    <a:close/>
                    <a:moveTo>
                      <a:pt x="6054" y="4487"/>
                    </a:moveTo>
                    <a:lnTo>
                      <a:pt x="7052" y="5586"/>
                    </a:lnTo>
                    <a:lnTo>
                      <a:pt x="6003" y="6584"/>
                    </a:lnTo>
                    <a:lnTo>
                      <a:pt x="4954" y="5535"/>
                    </a:lnTo>
                    <a:lnTo>
                      <a:pt x="6054" y="4487"/>
                    </a:lnTo>
                    <a:close/>
                    <a:moveTo>
                      <a:pt x="8632" y="4537"/>
                    </a:moveTo>
                    <a:lnTo>
                      <a:pt x="9693" y="5586"/>
                    </a:lnTo>
                    <a:lnTo>
                      <a:pt x="8632" y="6635"/>
                    </a:lnTo>
                    <a:lnTo>
                      <a:pt x="7583" y="5586"/>
                    </a:lnTo>
                    <a:lnTo>
                      <a:pt x="8632" y="4537"/>
                    </a:lnTo>
                    <a:close/>
                    <a:moveTo>
                      <a:pt x="2111" y="5750"/>
                    </a:moveTo>
                    <a:lnTo>
                      <a:pt x="3109" y="6799"/>
                    </a:lnTo>
                    <a:lnTo>
                      <a:pt x="2061" y="7848"/>
                    </a:lnTo>
                    <a:lnTo>
                      <a:pt x="999" y="6799"/>
                    </a:lnTo>
                    <a:lnTo>
                      <a:pt x="2111" y="5750"/>
                    </a:lnTo>
                    <a:close/>
                    <a:moveTo>
                      <a:pt x="4689" y="5801"/>
                    </a:moveTo>
                    <a:lnTo>
                      <a:pt x="5738" y="6850"/>
                    </a:lnTo>
                    <a:lnTo>
                      <a:pt x="4689" y="7899"/>
                    </a:lnTo>
                    <a:lnTo>
                      <a:pt x="3640" y="6799"/>
                    </a:lnTo>
                    <a:lnTo>
                      <a:pt x="4689" y="5801"/>
                    </a:lnTo>
                    <a:close/>
                    <a:moveTo>
                      <a:pt x="7318" y="5851"/>
                    </a:moveTo>
                    <a:lnTo>
                      <a:pt x="8379" y="6900"/>
                    </a:lnTo>
                    <a:lnTo>
                      <a:pt x="7267" y="7962"/>
                    </a:lnTo>
                    <a:lnTo>
                      <a:pt x="6269" y="6850"/>
                    </a:lnTo>
                    <a:lnTo>
                      <a:pt x="7318" y="5851"/>
                    </a:lnTo>
                    <a:close/>
                    <a:moveTo>
                      <a:pt x="3375" y="7065"/>
                    </a:moveTo>
                    <a:lnTo>
                      <a:pt x="4424" y="8164"/>
                    </a:lnTo>
                    <a:lnTo>
                      <a:pt x="3324" y="9162"/>
                    </a:lnTo>
                    <a:lnTo>
                      <a:pt x="2313" y="8113"/>
                    </a:lnTo>
                    <a:lnTo>
                      <a:pt x="3375" y="7065"/>
                    </a:lnTo>
                    <a:close/>
                    <a:moveTo>
                      <a:pt x="6003" y="7115"/>
                    </a:moveTo>
                    <a:lnTo>
                      <a:pt x="7002" y="8164"/>
                    </a:lnTo>
                    <a:lnTo>
                      <a:pt x="5953" y="9225"/>
                    </a:lnTo>
                    <a:lnTo>
                      <a:pt x="4904" y="8164"/>
                    </a:lnTo>
                    <a:lnTo>
                      <a:pt x="6003" y="7115"/>
                    </a:lnTo>
                    <a:close/>
                    <a:moveTo>
                      <a:pt x="1681" y="0"/>
                    </a:moveTo>
                    <a:lnTo>
                      <a:pt x="1896" y="266"/>
                    </a:lnTo>
                    <a:lnTo>
                      <a:pt x="847" y="1264"/>
                    </a:lnTo>
                    <a:lnTo>
                      <a:pt x="1" y="430"/>
                    </a:lnTo>
                    <a:lnTo>
                      <a:pt x="102" y="1011"/>
                    </a:lnTo>
                    <a:lnTo>
                      <a:pt x="582" y="1529"/>
                    </a:lnTo>
                    <a:lnTo>
                      <a:pt x="215" y="1896"/>
                    </a:lnTo>
                    <a:lnTo>
                      <a:pt x="266" y="2326"/>
                    </a:lnTo>
                    <a:lnTo>
                      <a:pt x="847" y="1795"/>
                    </a:lnTo>
                    <a:lnTo>
                      <a:pt x="1896" y="2844"/>
                    </a:lnTo>
                    <a:lnTo>
                      <a:pt x="797" y="3905"/>
                    </a:lnTo>
                    <a:lnTo>
                      <a:pt x="481" y="3539"/>
                    </a:lnTo>
                    <a:lnTo>
                      <a:pt x="633" y="4588"/>
                    </a:lnTo>
                    <a:lnTo>
                      <a:pt x="797" y="4423"/>
                    </a:lnTo>
                    <a:lnTo>
                      <a:pt x="1846" y="5485"/>
                    </a:lnTo>
                    <a:lnTo>
                      <a:pt x="898" y="6433"/>
                    </a:lnTo>
                    <a:lnTo>
                      <a:pt x="999" y="7267"/>
                    </a:lnTo>
                    <a:lnTo>
                      <a:pt x="1795" y="8113"/>
                    </a:lnTo>
                    <a:lnTo>
                      <a:pt x="1214" y="8644"/>
                    </a:lnTo>
                    <a:cubicBezTo>
                      <a:pt x="1264" y="8796"/>
                      <a:pt x="1264" y="8910"/>
                      <a:pt x="1365" y="9011"/>
                    </a:cubicBezTo>
                    <a:lnTo>
                      <a:pt x="2061" y="8379"/>
                    </a:lnTo>
                    <a:lnTo>
                      <a:pt x="3059" y="9428"/>
                    </a:lnTo>
                    <a:lnTo>
                      <a:pt x="2692" y="9794"/>
                    </a:lnTo>
                    <a:cubicBezTo>
                      <a:pt x="2844" y="9794"/>
                      <a:pt x="3008" y="9857"/>
                      <a:pt x="3109" y="9908"/>
                    </a:cubicBezTo>
                    <a:lnTo>
                      <a:pt x="3324" y="9693"/>
                    </a:lnTo>
                    <a:lnTo>
                      <a:pt x="3640" y="9958"/>
                    </a:lnTo>
                    <a:cubicBezTo>
                      <a:pt x="3792" y="10009"/>
                      <a:pt x="4007" y="10060"/>
                      <a:pt x="4158" y="10060"/>
                    </a:cubicBezTo>
                    <a:lnTo>
                      <a:pt x="3577" y="9428"/>
                    </a:lnTo>
                    <a:lnTo>
                      <a:pt x="4638" y="8379"/>
                    </a:lnTo>
                    <a:lnTo>
                      <a:pt x="5687" y="9478"/>
                    </a:lnTo>
                    <a:lnTo>
                      <a:pt x="5056" y="10110"/>
                    </a:lnTo>
                    <a:lnTo>
                      <a:pt x="5536" y="10110"/>
                    </a:lnTo>
                    <a:lnTo>
                      <a:pt x="5953" y="9744"/>
                    </a:lnTo>
                    <a:lnTo>
                      <a:pt x="6269" y="10060"/>
                    </a:lnTo>
                    <a:cubicBezTo>
                      <a:pt x="6420" y="10060"/>
                      <a:pt x="6585" y="10060"/>
                      <a:pt x="6736" y="10009"/>
                    </a:cubicBezTo>
                    <a:lnTo>
                      <a:pt x="6218" y="9478"/>
                    </a:lnTo>
                    <a:lnTo>
                      <a:pt x="7267" y="8429"/>
                    </a:lnTo>
                    <a:lnTo>
                      <a:pt x="8316" y="9541"/>
                    </a:lnTo>
                    <a:lnTo>
                      <a:pt x="8063" y="9744"/>
                    </a:lnTo>
                    <a:cubicBezTo>
                      <a:pt x="8164" y="9744"/>
                      <a:pt x="8215" y="9744"/>
                      <a:pt x="8316" y="9693"/>
                    </a:cubicBezTo>
                    <a:cubicBezTo>
                      <a:pt x="8746" y="9541"/>
                      <a:pt x="9112" y="9162"/>
                      <a:pt x="9213" y="8745"/>
                    </a:cubicBezTo>
                    <a:lnTo>
                      <a:pt x="9213" y="8644"/>
                    </a:lnTo>
                    <a:lnTo>
                      <a:pt x="8581" y="9276"/>
                    </a:lnTo>
                    <a:lnTo>
                      <a:pt x="7532" y="8215"/>
                    </a:lnTo>
                    <a:lnTo>
                      <a:pt x="8581" y="7166"/>
                    </a:lnTo>
                    <a:lnTo>
                      <a:pt x="9377" y="7899"/>
                    </a:lnTo>
                    <a:lnTo>
                      <a:pt x="9428" y="7482"/>
                    </a:lnTo>
                    <a:lnTo>
                      <a:pt x="8847" y="6900"/>
                    </a:lnTo>
                    <a:lnTo>
                      <a:pt x="9693" y="6117"/>
                    </a:lnTo>
                    <a:lnTo>
                      <a:pt x="9845" y="5219"/>
                    </a:lnTo>
                    <a:lnTo>
                      <a:pt x="8897" y="4272"/>
                    </a:lnTo>
                    <a:lnTo>
                      <a:pt x="10009" y="3273"/>
                    </a:lnTo>
                    <a:lnTo>
                      <a:pt x="10161" y="3425"/>
                    </a:lnTo>
                    <a:lnTo>
                      <a:pt x="10325" y="2427"/>
                    </a:lnTo>
                    <a:lnTo>
                      <a:pt x="10325" y="2427"/>
                    </a:lnTo>
                    <a:lnTo>
                      <a:pt x="10009" y="2743"/>
                    </a:lnTo>
                    <a:lnTo>
                      <a:pt x="8948" y="1694"/>
                    </a:lnTo>
                    <a:lnTo>
                      <a:pt x="10009" y="632"/>
                    </a:lnTo>
                    <a:lnTo>
                      <a:pt x="10527" y="1163"/>
                    </a:lnTo>
                    <a:lnTo>
                      <a:pt x="10641" y="746"/>
                    </a:lnTo>
                    <a:lnTo>
                      <a:pt x="10275" y="379"/>
                    </a:lnTo>
                    <a:lnTo>
                      <a:pt x="10477" y="165"/>
                    </a:lnTo>
                    <a:lnTo>
                      <a:pt x="9580" y="165"/>
                    </a:lnTo>
                    <a:lnTo>
                      <a:pt x="9794" y="379"/>
                    </a:lnTo>
                    <a:lnTo>
                      <a:pt x="8695" y="1428"/>
                    </a:lnTo>
                    <a:lnTo>
                      <a:pt x="7684" y="316"/>
                    </a:lnTo>
                    <a:lnTo>
                      <a:pt x="7899" y="114"/>
                    </a:lnTo>
                    <a:lnTo>
                      <a:pt x="6951" y="114"/>
                    </a:lnTo>
                    <a:lnTo>
                      <a:pt x="7166" y="316"/>
                    </a:lnTo>
                    <a:lnTo>
                      <a:pt x="6104" y="1378"/>
                    </a:lnTo>
                    <a:lnTo>
                      <a:pt x="5056" y="266"/>
                    </a:lnTo>
                    <a:lnTo>
                      <a:pt x="5270" y="64"/>
                    </a:lnTo>
                    <a:lnTo>
                      <a:pt x="4323" y="64"/>
                    </a:lnTo>
                    <a:lnTo>
                      <a:pt x="4525" y="266"/>
                    </a:lnTo>
                    <a:lnTo>
                      <a:pt x="3476" y="1327"/>
                    </a:lnTo>
                    <a:lnTo>
                      <a:pt x="2427" y="266"/>
                    </a:lnTo>
                    <a:lnTo>
                      <a:pt x="2629" y="64"/>
                    </a:lnTo>
                    <a:lnTo>
                      <a:pt x="1681" y="0"/>
                    </a:lnTo>
                    <a:close/>
                  </a:path>
                </a:pathLst>
              </a:custGeom>
              <a:solidFill>
                <a:srgbClr val="F9F1D1">
                  <a:alpha val="4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4235109" y="1941115"/>
                <a:ext cx="667821" cy="156690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3700" extrusionOk="0">
                    <a:moveTo>
                      <a:pt x="4626" y="1"/>
                    </a:moveTo>
                    <a:lnTo>
                      <a:pt x="0" y="13270"/>
                    </a:lnTo>
                    <a:lnTo>
                      <a:pt x="1214" y="13700"/>
                    </a:lnTo>
                    <a:lnTo>
                      <a:pt x="5839" y="431"/>
                    </a:lnTo>
                    <a:lnTo>
                      <a:pt x="4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4686079" y="2049540"/>
                <a:ext cx="199580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63" extrusionOk="0">
                    <a:moveTo>
                      <a:pt x="1744" y="1"/>
                    </a:moveTo>
                    <a:lnTo>
                      <a:pt x="266" y="266"/>
                    </a:lnTo>
                    <a:lnTo>
                      <a:pt x="0" y="1062"/>
                    </a:lnTo>
                    <a:lnTo>
                      <a:pt x="1428" y="797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4613796" y="2254839"/>
                <a:ext cx="199580" cy="12009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50" extrusionOk="0">
                    <a:moveTo>
                      <a:pt x="1744" y="0"/>
                    </a:moveTo>
                    <a:lnTo>
                      <a:pt x="266" y="266"/>
                    </a:lnTo>
                    <a:lnTo>
                      <a:pt x="0" y="1049"/>
                    </a:lnTo>
                    <a:lnTo>
                      <a:pt x="1428" y="784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541513" y="2460023"/>
                <a:ext cx="199580" cy="12009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50" extrusionOk="0">
                    <a:moveTo>
                      <a:pt x="1745" y="1"/>
                    </a:moveTo>
                    <a:lnTo>
                      <a:pt x="266" y="253"/>
                    </a:lnTo>
                    <a:lnTo>
                      <a:pt x="1" y="1050"/>
                    </a:lnTo>
                    <a:lnTo>
                      <a:pt x="1479" y="784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4469229" y="2663835"/>
                <a:ext cx="199580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63" extrusionOk="0">
                    <a:moveTo>
                      <a:pt x="1745" y="1"/>
                    </a:moveTo>
                    <a:lnTo>
                      <a:pt x="266" y="266"/>
                    </a:lnTo>
                    <a:lnTo>
                      <a:pt x="1" y="1062"/>
                    </a:lnTo>
                    <a:lnTo>
                      <a:pt x="1479" y="797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4396946" y="2869133"/>
                <a:ext cx="199580" cy="1199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49" extrusionOk="0">
                    <a:moveTo>
                      <a:pt x="1745" y="0"/>
                    </a:moveTo>
                    <a:lnTo>
                      <a:pt x="266" y="265"/>
                    </a:lnTo>
                    <a:lnTo>
                      <a:pt x="1" y="1049"/>
                    </a:lnTo>
                    <a:lnTo>
                      <a:pt x="1479" y="784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4324777" y="3074318"/>
                <a:ext cx="199466" cy="120091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050" extrusionOk="0">
                    <a:moveTo>
                      <a:pt x="1744" y="1"/>
                    </a:moveTo>
                    <a:lnTo>
                      <a:pt x="265" y="253"/>
                    </a:lnTo>
                    <a:lnTo>
                      <a:pt x="0" y="1049"/>
                    </a:lnTo>
                    <a:lnTo>
                      <a:pt x="1479" y="7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4252493" y="3278129"/>
                <a:ext cx="199580" cy="1214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062" extrusionOk="0">
                    <a:moveTo>
                      <a:pt x="1744" y="0"/>
                    </a:moveTo>
                    <a:lnTo>
                      <a:pt x="266" y="266"/>
                    </a:lnTo>
                    <a:lnTo>
                      <a:pt x="0" y="1062"/>
                    </a:lnTo>
                    <a:lnTo>
                      <a:pt x="1479" y="796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4385394" y="2062579"/>
                <a:ext cx="884671" cy="1493133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13055" extrusionOk="0">
                    <a:moveTo>
                      <a:pt x="6585" y="0"/>
                    </a:moveTo>
                    <a:lnTo>
                      <a:pt x="1" y="12473"/>
                    </a:lnTo>
                    <a:lnTo>
                      <a:pt x="1163" y="13055"/>
                    </a:lnTo>
                    <a:lnTo>
                      <a:pt x="7735" y="632"/>
                    </a:lnTo>
                    <a:lnTo>
                      <a:pt x="65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5024279" y="2188274"/>
                <a:ext cx="216850" cy="91269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798" extrusionOk="0">
                    <a:moveTo>
                      <a:pt x="1896" y="1"/>
                    </a:moveTo>
                    <a:lnTo>
                      <a:pt x="417" y="51"/>
                    </a:lnTo>
                    <a:lnTo>
                      <a:pt x="0" y="797"/>
                    </a:lnTo>
                    <a:lnTo>
                      <a:pt x="1517" y="734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4927405" y="2380534"/>
                <a:ext cx="211132" cy="9115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797" extrusionOk="0">
                    <a:moveTo>
                      <a:pt x="1846" y="1"/>
                    </a:moveTo>
                    <a:lnTo>
                      <a:pt x="367" y="64"/>
                    </a:lnTo>
                    <a:lnTo>
                      <a:pt x="1" y="797"/>
                    </a:lnTo>
                    <a:lnTo>
                      <a:pt x="1479" y="746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4824813" y="2574281"/>
                <a:ext cx="211132" cy="8966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784" extrusionOk="0">
                    <a:moveTo>
                      <a:pt x="1845" y="0"/>
                    </a:moveTo>
                    <a:lnTo>
                      <a:pt x="367" y="51"/>
                    </a:lnTo>
                    <a:lnTo>
                      <a:pt x="0" y="784"/>
                    </a:lnTo>
                    <a:lnTo>
                      <a:pt x="1479" y="733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4722221" y="2766427"/>
                <a:ext cx="211132" cy="9115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797" extrusionOk="0">
                    <a:moveTo>
                      <a:pt x="1845" y="1"/>
                    </a:moveTo>
                    <a:lnTo>
                      <a:pt x="367" y="51"/>
                    </a:lnTo>
                    <a:lnTo>
                      <a:pt x="0" y="797"/>
                    </a:lnTo>
                    <a:lnTo>
                      <a:pt x="1479" y="734"/>
                    </a:ln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4619515" y="2958687"/>
                <a:ext cx="216965" cy="85436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747" extrusionOk="0">
                    <a:moveTo>
                      <a:pt x="380" y="1"/>
                    </a:moveTo>
                    <a:lnTo>
                      <a:pt x="1" y="746"/>
                    </a:lnTo>
                    <a:lnTo>
                      <a:pt x="1480" y="746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4518409" y="3152320"/>
                <a:ext cx="216850" cy="83949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734" extrusionOk="0">
                    <a:moveTo>
                      <a:pt x="367" y="1"/>
                    </a:moveTo>
                    <a:lnTo>
                      <a:pt x="0" y="734"/>
                    </a:lnTo>
                    <a:lnTo>
                      <a:pt x="1466" y="734"/>
                    </a:lnTo>
                    <a:lnTo>
                      <a:pt x="1896" y="1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4415817" y="3338861"/>
                <a:ext cx="216850" cy="89668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784" extrusionOk="0">
                    <a:moveTo>
                      <a:pt x="1896" y="0"/>
                    </a:moveTo>
                    <a:lnTo>
                      <a:pt x="417" y="51"/>
                    </a:lnTo>
                    <a:lnTo>
                      <a:pt x="0" y="784"/>
                    </a:lnTo>
                    <a:lnTo>
                      <a:pt x="1466" y="733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7944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71748" y="2315456"/>
                <a:ext cx="1445440" cy="1583373"/>
              </a:xfrm>
              <a:custGeom>
                <a:avLst/>
                <a:gdLst/>
                <a:ahLst/>
                <a:cxnLst/>
                <a:rect l="l" t="t" r="r" b="b"/>
                <a:pathLst>
                  <a:path w="12638" h="13844" extrusionOk="0">
                    <a:moveTo>
                      <a:pt x="6635" y="1"/>
                    </a:moveTo>
                    <a:lnTo>
                      <a:pt x="6635" y="1"/>
                    </a:lnTo>
                    <a:cubicBezTo>
                      <a:pt x="6748" y="469"/>
                      <a:pt x="6799" y="1050"/>
                      <a:pt x="5219" y="1366"/>
                    </a:cubicBezTo>
                    <a:cubicBezTo>
                      <a:pt x="3955" y="1581"/>
                      <a:pt x="3109" y="2680"/>
                      <a:pt x="3589" y="3729"/>
                    </a:cubicBezTo>
                    <a:lnTo>
                      <a:pt x="3538" y="3729"/>
                    </a:lnTo>
                    <a:cubicBezTo>
                      <a:pt x="3476" y="3724"/>
                      <a:pt x="3415" y="3722"/>
                      <a:pt x="3354" y="3722"/>
                    </a:cubicBezTo>
                    <a:cubicBezTo>
                      <a:pt x="2106" y="3722"/>
                      <a:pt x="1059" y="4688"/>
                      <a:pt x="1011" y="5940"/>
                    </a:cubicBezTo>
                    <a:cubicBezTo>
                      <a:pt x="948" y="6471"/>
                      <a:pt x="1112" y="7002"/>
                      <a:pt x="1377" y="7470"/>
                    </a:cubicBezTo>
                    <a:cubicBezTo>
                      <a:pt x="695" y="7836"/>
                      <a:pt x="164" y="8582"/>
                      <a:pt x="114" y="9416"/>
                    </a:cubicBezTo>
                    <a:cubicBezTo>
                      <a:pt x="0" y="10743"/>
                      <a:pt x="1011" y="11893"/>
                      <a:pt x="2275" y="12006"/>
                    </a:cubicBezTo>
                    <a:cubicBezTo>
                      <a:pt x="2527" y="12891"/>
                      <a:pt x="3324" y="13523"/>
                      <a:pt x="4271" y="13586"/>
                    </a:cubicBezTo>
                    <a:cubicBezTo>
                      <a:pt x="4323" y="13589"/>
                      <a:pt x="4374" y="13591"/>
                      <a:pt x="4424" y="13591"/>
                    </a:cubicBezTo>
                    <a:cubicBezTo>
                      <a:pt x="5099" y="13591"/>
                      <a:pt x="5720" y="13283"/>
                      <a:pt x="6167" y="12790"/>
                    </a:cubicBezTo>
                    <a:cubicBezTo>
                      <a:pt x="6533" y="13371"/>
                      <a:pt x="7165" y="13788"/>
                      <a:pt x="7898" y="13839"/>
                    </a:cubicBezTo>
                    <a:cubicBezTo>
                      <a:pt x="7949" y="13842"/>
                      <a:pt x="8000" y="13844"/>
                      <a:pt x="8051" y="13844"/>
                    </a:cubicBezTo>
                    <a:cubicBezTo>
                      <a:pt x="8936" y="13844"/>
                      <a:pt x="9712" y="13326"/>
                      <a:pt x="10059" y="12524"/>
                    </a:cubicBezTo>
                    <a:cubicBezTo>
                      <a:pt x="10091" y="12526"/>
                      <a:pt x="10123" y="12526"/>
                      <a:pt x="10155" y="12526"/>
                    </a:cubicBezTo>
                    <a:cubicBezTo>
                      <a:pt x="11427" y="12526"/>
                      <a:pt x="12488" y="11545"/>
                      <a:pt x="12587" y="10262"/>
                    </a:cubicBezTo>
                    <a:cubicBezTo>
                      <a:pt x="12637" y="9416"/>
                      <a:pt x="12220" y="8632"/>
                      <a:pt x="11588" y="8152"/>
                    </a:cubicBezTo>
                    <a:cubicBezTo>
                      <a:pt x="11904" y="7735"/>
                      <a:pt x="12170" y="7267"/>
                      <a:pt x="12170" y="6686"/>
                    </a:cubicBezTo>
                    <a:cubicBezTo>
                      <a:pt x="12271" y="5372"/>
                      <a:pt x="11272" y="4260"/>
                      <a:pt x="9958" y="4159"/>
                    </a:cubicBezTo>
                    <a:lnTo>
                      <a:pt x="9857" y="4159"/>
                    </a:lnTo>
                    <a:cubicBezTo>
                      <a:pt x="10224" y="3413"/>
                      <a:pt x="10009" y="2465"/>
                      <a:pt x="8960" y="1366"/>
                    </a:cubicBezTo>
                    <a:cubicBezTo>
                      <a:pt x="7848" y="254"/>
                      <a:pt x="6635" y="1"/>
                      <a:pt x="66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882956" y="2883316"/>
                <a:ext cx="1069840" cy="443651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3879" extrusionOk="0">
                    <a:moveTo>
                      <a:pt x="7576" y="1"/>
                    </a:moveTo>
                    <a:cubicBezTo>
                      <a:pt x="7498" y="1"/>
                      <a:pt x="7418" y="9"/>
                      <a:pt x="7338" y="28"/>
                    </a:cubicBezTo>
                    <a:cubicBezTo>
                      <a:pt x="7022" y="91"/>
                      <a:pt x="6757" y="192"/>
                      <a:pt x="6555" y="344"/>
                    </a:cubicBezTo>
                    <a:cubicBezTo>
                      <a:pt x="5960" y="725"/>
                      <a:pt x="5351" y="898"/>
                      <a:pt x="4716" y="898"/>
                    </a:cubicBezTo>
                    <a:cubicBezTo>
                      <a:pt x="4110" y="898"/>
                      <a:pt x="3480" y="741"/>
                      <a:pt x="2814" y="457"/>
                    </a:cubicBezTo>
                    <a:cubicBezTo>
                      <a:pt x="2549" y="344"/>
                      <a:pt x="2334" y="242"/>
                      <a:pt x="2081" y="192"/>
                    </a:cubicBezTo>
                    <a:cubicBezTo>
                      <a:pt x="2018" y="180"/>
                      <a:pt x="1955" y="174"/>
                      <a:pt x="1892" y="174"/>
                    </a:cubicBezTo>
                    <a:cubicBezTo>
                      <a:pt x="858" y="174"/>
                      <a:pt x="1" y="1784"/>
                      <a:pt x="1336" y="2820"/>
                    </a:cubicBezTo>
                    <a:cubicBezTo>
                      <a:pt x="2341" y="3585"/>
                      <a:pt x="3481" y="3879"/>
                      <a:pt x="4554" y="3879"/>
                    </a:cubicBezTo>
                    <a:cubicBezTo>
                      <a:pt x="6070" y="3879"/>
                      <a:pt x="7453" y="3292"/>
                      <a:pt x="8134" y="2618"/>
                    </a:cubicBezTo>
                    <a:cubicBezTo>
                      <a:pt x="9354" y="1446"/>
                      <a:pt x="8582" y="1"/>
                      <a:pt x="7576" y="1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854934" y="3323764"/>
                <a:ext cx="1133203" cy="4703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4112" extrusionOk="0">
                    <a:moveTo>
                      <a:pt x="8154" y="1"/>
                    </a:moveTo>
                    <a:cubicBezTo>
                      <a:pt x="8071" y="1"/>
                      <a:pt x="7985" y="10"/>
                      <a:pt x="7899" y="31"/>
                    </a:cubicBezTo>
                    <a:cubicBezTo>
                      <a:pt x="7583" y="82"/>
                      <a:pt x="7381" y="183"/>
                      <a:pt x="7116" y="347"/>
                    </a:cubicBezTo>
                    <a:cubicBezTo>
                      <a:pt x="6525" y="655"/>
                      <a:pt x="5883" y="797"/>
                      <a:pt x="5175" y="797"/>
                    </a:cubicBezTo>
                    <a:cubicBezTo>
                      <a:pt x="4428" y="797"/>
                      <a:pt x="3607" y="639"/>
                      <a:pt x="2693" y="347"/>
                    </a:cubicBezTo>
                    <a:cubicBezTo>
                      <a:pt x="2320" y="240"/>
                      <a:pt x="2042" y="173"/>
                      <a:pt x="1784" y="173"/>
                    </a:cubicBezTo>
                    <a:cubicBezTo>
                      <a:pt x="1527" y="173"/>
                      <a:pt x="1290" y="240"/>
                      <a:pt x="999" y="397"/>
                    </a:cubicBezTo>
                    <a:cubicBezTo>
                      <a:pt x="1" y="1080"/>
                      <a:pt x="481" y="2761"/>
                      <a:pt x="1581" y="3241"/>
                    </a:cubicBezTo>
                    <a:cubicBezTo>
                      <a:pt x="1968" y="3414"/>
                      <a:pt x="2337" y="3471"/>
                      <a:pt x="2658" y="3471"/>
                    </a:cubicBezTo>
                    <a:cubicBezTo>
                      <a:pt x="3298" y="3471"/>
                      <a:pt x="3742" y="3241"/>
                      <a:pt x="3742" y="3241"/>
                    </a:cubicBezTo>
                    <a:cubicBezTo>
                      <a:pt x="4211" y="3830"/>
                      <a:pt x="4905" y="4112"/>
                      <a:pt x="5579" y="4112"/>
                    </a:cubicBezTo>
                    <a:cubicBezTo>
                      <a:pt x="6410" y="4112"/>
                      <a:pt x="7212" y="3684"/>
                      <a:pt x="7533" y="2874"/>
                    </a:cubicBezTo>
                    <a:cubicBezTo>
                      <a:pt x="7624" y="2899"/>
                      <a:pt x="7725" y="2912"/>
                      <a:pt x="7829" y="2912"/>
                    </a:cubicBezTo>
                    <a:cubicBezTo>
                      <a:pt x="8146" y="2912"/>
                      <a:pt x="8496" y="2796"/>
                      <a:pt x="8695" y="2558"/>
                    </a:cubicBezTo>
                    <a:cubicBezTo>
                      <a:pt x="9908" y="1393"/>
                      <a:pt x="9152" y="1"/>
                      <a:pt x="8154" y="1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3657299" y="2315456"/>
                <a:ext cx="1323747" cy="1244830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884" extrusionOk="0">
                    <a:moveTo>
                      <a:pt x="5887" y="1"/>
                    </a:moveTo>
                    <a:lnTo>
                      <a:pt x="5887" y="1"/>
                    </a:lnTo>
                    <a:cubicBezTo>
                      <a:pt x="6000" y="469"/>
                      <a:pt x="6051" y="1050"/>
                      <a:pt x="4471" y="1366"/>
                    </a:cubicBezTo>
                    <a:cubicBezTo>
                      <a:pt x="3207" y="1581"/>
                      <a:pt x="2361" y="2680"/>
                      <a:pt x="2841" y="3729"/>
                    </a:cubicBezTo>
                    <a:lnTo>
                      <a:pt x="2790" y="3729"/>
                    </a:lnTo>
                    <a:cubicBezTo>
                      <a:pt x="2723" y="3723"/>
                      <a:pt x="2654" y="3719"/>
                      <a:pt x="2584" y="3719"/>
                    </a:cubicBezTo>
                    <a:cubicBezTo>
                      <a:pt x="1553" y="3719"/>
                      <a:pt x="297" y="4425"/>
                      <a:pt x="48" y="6105"/>
                    </a:cubicBezTo>
                    <a:cubicBezTo>
                      <a:pt x="0" y="6309"/>
                      <a:pt x="89" y="6740"/>
                      <a:pt x="455" y="6740"/>
                    </a:cubicBezTo>
                    <a:cubicBezTo>
                      <a:pt x="474" y="6740"/>
                      <a:pt x="495" y="6739"/>
                      <a:pt x="516" y="6737"/>
                    </a:cubicBezTo>
                    <a:cubicBezTo>
                      <a:pt x="945" y="6686"/>
                      <a:pt x="781" y="6054"/>
                      <a:pt x="1148" y="6004"/>
                    </a:cubicBezTo>
                    <a:cubicBezTo>
                      <a:pt x="1165" y="5997"/>
                      <a:pt x="1181" y="5994"/>
                      <a:pt x="1198" y="5994"/>
                    </a:cubicBezTo>
                    <a:cubicBezTo>
                      <a:pt x="1342" y="5994"/>
                      <a:pt x="1470" y="6223"/>
                      <a:pt x="1527" y="6370"/>
                    </a:cubicBezTo>
                    <a:cubicBezTo>
                      <a:pt x="1577" y="6572"/>
                      <a:pt x="1464" y="6838"/>
                      <a:pt x="1413" y="7053"/>
                    </a:cubicBezTo>
                    <a:cubicBezTo>
                      <a:pt x="1268" y="7499"/>
                      <a:pt x="1354" y="8004"/>
                      <a:pt x="1825" y="8004"/>
                    </a:cubicBezTo>
                    <a:cubicBezTo>
                      <a:pt x="1847" y="8004"/>
                      <a:pt x="1870" y="8003"/>
                      <a:pt x="1893" y="8000"/>
                    </a:cubicBezTo>
                    <a:cubicBezTo>
                      <a:pt x="2361" y="8000"/>
                      <a:pt x="2310" y="7470"/>
                      <a:pt x="2209" y="7154"/>
                    </a:cubicBezTo>
                    <a:cubicBezTo>
                      <a:pt x="2095" y="6951"/>
                      <a:pt x="2159" y="6636"/>
                      <a:pt x="2310" y="6421"/>
                    </a:cubicBezTo>
                    <a:cubicBezTo>
                      <a:pt x="2386" y="6297"/>
                      <a:pt x="2527" y="6238"/>
                      <a:pt x="2662" y="6238"/>
                    </a:cubicBezTo>
                    <a:cubicBezTo>
                      <a:pt x="2706" y="6238"/>
                      <a:pt x="2750" y="6244"/>
                      <a:pt x="2790" y="6256"/>
                    </a:cubicBezTo>
                    <a:cubicBezTo>
                      <a:pt x="3309" y="6256"/>
                      <a:pt x="3523" y="6787"/>
                      <a:pt x="3624" y="7204"/>
                    </a:cubicBezTo>
                    <a:cubicBezTo>
                      <a:pt x="3738" y="7735"/>
                      <a:pt x="3624" y="8266"/>
                      <a:pt x="3422" y="8733"/>
                    </a:cubicBezTo>
                    <a:cubicBezTo>
                      <a:pt x="3207" y="9163"/>
                      <a:pt x="3043" y="9795"/>
                      <a:pt x="3106" y="10262"/>
                    </a:cubicBezTo>
                    <a:cubicBezTo>
                      <a:pt x="3184" y="10544"/>
                      <a:pt x="3389" y="10826"/>
                      <a:pt x="3669" y="10826"/>
                    </a:cubicBezTo>
                    <a:cubicBezTo>
                      <a:pt x="3753" y="10826"/>
                      <a:pt x="3844" y="10801"/>
                      <a:pt x="3940" y="10743"/>
                    </a:cubicBezTo>
                    <a:cubicBezTo>
                      <a:pt x="4471" y="10477"/>
                      <a:pt x="4256" y="9580"/>
                      <a:pt x="4206" y="9213"/>
                    </a:cubicBezTo>
                    <a:cubicBezTo>
                      <a:pt x="3940" y="8152"/>
                      <a:pt x="4256" y="6737"/>
                      <a:pt x="5204" y="6155"/>
                    </a:cubicBezTo>
                    <a:cubicBezTo>
                      <a:pt x="5463" y="6015"/>
                      <a:pt x="5751" y="5947"/>
                      <a:pt x="6043" y="5947"/>
                    </a:cubicBezTo>
                    <a:cubicBezTo>
                      <a:pt x="6407" y="5947"/>
                      <a:pt x="6777" y="6053"/>
                      <a:pt x="7100" y="6256"/>
                    </a:cubicBezTo>
                    <a:cubicBezTo>
                      <a:pt x="8098" y="6951"/>
                      <a:pt x="7997" y="8316"/>
                      <a:pt x="7782" y="9365"/>
                    </a:cubicBezTo>
                    <a:cubicBezTo>
                      <a:pt x="7732" y="9631"/>
                      <a:pt x="7630" y="9845"/>
                      <a:pt x="7580" y="10111"/>
                    </a:cubicBezTo>
                    <a:cubicBezTo>
                      <a:pt x="7529" y="10363"/>
                      <a:pt x="7466" y="10679"/>
                      <a:pt x="7782" y="10844"/>
                    </a:cubicBezTo>
                    <a:cubicBezTo>
                      <a:pt x="7839" y="10871"/>
                      <a:pt x="7903" y="10883"/>
                      <a:pt x="7969" y="10883"/>
                    </a:cubicBezTo>
                    <a:cubicBezTo>
                      <a:pt x="8150" y="10883"/>
                      <a:pt x="8340" y="10787"/>
                      <a:pt x="8414" y="10629"/>
                    </a:cubicBezTo>
                    <a:cubicBezTo>
                      <a:pt x="8793" y="10212"/>
                      <a:pt x="8730" y="9631"/>
                      <a:pt x="8629" y="9049"/>
                    </a:cubicBezTo>
                    <a:cubicBezTo>
                      <a:pt x="8578" y="8632"/>
                      <a:pt x="8528" y="8215"/>
                      <a:pt x="8414" y="7735"/>
                    </a:cubicBezTo>
                    <a:cubicBezTo>
                      <a:pt x="8313" y="7267"/>
                      <a:pt x="8048" y="6737"/>
                      <a:pt x="8528" y="6421"/>
                    </a:cubicBezTo>
                    <a:cubicBezTo>
                      <a:pt x="8678" y="6291"/>
                      <a:pt x="8845" y="6232"/>
                      <a:pt x="9008" y="6232"/>
                    </a:cubicBezTo>
                    <a:cubicBezTo>
                      <a:pt x="9243" y="6232"/>
                      <a:pt x="9470" y="6356"/>
                      <a:pt x="9627" y="6572"/>
                    </a:cubicBezTo>
                    <a:cubicBezTo>
                      <a:pt x="9994" y="7002"/>
                      <a:pt x="9893" y="7419"/>
                      <a:pt x="9741" y="7899"/>
                    </a:cubicBezTo>
                    <a:cubicBezTo>
                      <a:pt x="9678" y="8051"/>
                      <a:pt x="9678" y="8316"/>
                      <a:pt x="9842" y="8417"/>
                    </a:cubicBezTo>
                    <a:cubicBezTo>
                      <a:pt x="9907" y="8470"/>
                      <a:pt x="9986" y="8497"/>
                      <a:pt x="10071" y="8497"/>
                    </a:cubicBezTo>
                    <a:cubicBezTo>
                      <a:pt x="10333" y="8497"/>
                      <a:pt x="10641" y="8239"/>
                      <a:pt x="10689" y="7684"/>
                    </a:cubicBezTo>
                    <a:cubicBezTo>
                      <a:pt x="10689" y="7267"/>
                      <a:pt x="10474" y="7002"/>
                      <a:pt x="10373" y="6737"/>
                    </a:cubicBezTo>
                    <a:cubicBezTo>
                      <a:pt x="10310" y="6522"/>
                      <a:pt x="10158" y="6370"/>
                      <a:pt x="10057" y="6155"/>
                    </a:cubicBezTo>
                    <a:cubicBezTo>
                      <a:pt x="10057" y="6054"/>
                      <a:pt x="10057" y="5890"/>
                      <a:pt x="10107" y="5789"/>
                    </a:cubicBezTo>
                    <a:cubicBezTo>
                      <a:pt x="10166" y="5711"/>
                      <a:pt x="10241" y="5675"/>
                      <a:pt x="10317" y="5675"/>
                    </a:cubicBezTo>
                    <a:cubicBezTo>
                      <a:pt x="10503" y="5675"/>
                      <a:pt x="10703" y="5890"/>
                      <a:pt x="10739" y="6256"/>
                    </a:cubicBezTo>
                    <a:cubicBezTo>
                      <a:pt x="10840" y="6686"/>
                      <a:pt x="11005" y="6838"/>
                      <a:pt x="11207" y="6838"/>
                    </a:cubicBezTo>
                    <a:cubicBezTo>
                      <a:pt x="11422" y="6838"/>
                      <a:pt x="11573" y="6686"/>
                      <a:pt x="11523" y="6370"/>
                    </a:cubicBezTo>
                    <a:cubicBezTo>
                      <a:pt x="11170" y="4800"/>
                      <a:pt x="9937" y="4156"/>
                      <a:pt x="9192" y="4156"/>
                    </a:cubicBezTo>
                    <a:cubicBezTo>
                      <a:pt x="9164" y="4156"/>
                      <a:pt x="9136" y="4157"/>
                      <a:pt x="9109" y="4159"/>
                    </a:cubicBezTo>
                    <a:cubicBezTo>
                      <a:pt x="9476" y="3413"/>
                      <a:pt x="9261" y="2415"/>
                      <a:pt x="8212" y="1366"/>
                    </a:cubicBezTo>
                    <a:cubicBezTo>
                      <a:pt x="7100" y="254"/>
                      <a:pt x="5887" y="1"/>
                      <a:pt x="58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4207545" y="2363264"/>
                <a:ext cx="467097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4796" extrusionOk="0">
                    <a:moveTo>
                      <a:pt x="1455" y="0"/>
                    </a:moveTo>
                    <a:lnTo>
                      <a:pt x="1455" y="0"/>
                    </a:lnTo>
                    <a:cubicBezTo>
                      <a:pt x="2402" y="1264"/>
                      <a:pt x="1606" y="1896"/>
                      <a:pt x="608" y="2944"/>
                    </a:cubicBezTo>
                    <a:cubicBezTo>
                      <a:pt x="0" y="3601"/>
                      <a:pt x="702" y="4795"/>
                      <a:pt x="2027" y="4795"/>
                    </a:cubicBezTo>
                    <a:cubicBezTo>
                      <a:pt x="2080" y="4795"/>
                      <a:pt x="2133" y="4793"/>
                      <a:pt x="2188" y="4789"/>
                    </a:cubicBezTo>
                    <a:cubicBezTo>
                      <a:pt x="3502" y="4638"/>
                      <a:pt x="4083" y="3210"/>
                      <a:pt x="3350" y="1794"/>
                    </a:cubicBezTo>
                    <a:cubicBezTo>
                      <a:pt x="2655" y="581"/>
                      <a:pt x="1707" y="101"/>
                      <a:pt x="1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85" name="Google Shape;1085;p28"/>
          <p:cNvSpPr/>
          <p:nvPr/>
        </p:nvSpPr>
        <p:spPr>
          <a:xfrm>
            <a:off x="1331730" y="922725"/>
            <a:ext cx="1096320" cy="109632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3843275" y="-2350239"/>
            <a:ext cx="3813750" cy="3642693"/>
            <a:chOff x="2639313" y="-1001875"/>
            <a:chExt cx="2383594" cy="2276683"/>
          </a:xfrm>
        </p:grpSpPr>
        <p:sp>
          <p:nvSpPr>
            <p:cNvPr id="1087" name="Google Shape;1087;p28"/>
            <p:cNvSpPr/>
            <p:nvPr/>
          </p:nvSpPr>
          <p:spPr>
            <a:xfrm>
              <a:off x="2639313" y="-1001875"/>
              <a:ext cx="1913700" cy="1913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88" name="Google Shape;1088;p28"/>
            <p:cNvGrpSpPr/>
            <p:nvPr/>
          </p:nvGrpSpPr>
          <p:grpSpPr>
            <a:xfrm>
              <a:off x="4815145" y="1067046"/>
              <a:ext cx="207762" cy="207762"/>
              <a:chOff x="2064000" y="380550"/>
              <a:chExt cx="545450" cy="545450"/>
            </a:xfrm>
          </p:grpSpPr>
          <p:sp>
            <p:nvSpPr>
              <p:cNvPr id="1089" name="Google Shape;1089;p28"/>
              <p:cNvSpPr/>
              <p:nvPr/>
            </p:nvSpPr>
            <p:spPr>
              <a:xfrm>
                <a:off x="2291875" y="38055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291875" y="672800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 rot="5400000">
                <a:off x="243800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 rot="5400000">
                <a:off x="2145750" y="526675"/>
                <a:ext cx="89700" cy="25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093" name="Google Shape;1093;p28"/>
          <p:cNvGrpSpPr/>
          <p:nvPr/>
        </p:nvGrpSpPr>
        <p:grpSpPr>
          <a:xfrm rot="1157125">
            <a:off x="-109145" y="666232"/>
            <a:ext cx="1096248" cy="2090899"/>
            <a:chOff x="2605544" y="2043025"/>
            <a:chExt cx="1064890" cy="2030791"/>
          </a:xfrm>
        </p:grpSpPr>
        <p:sp>
          <p:nvSpPr>
            <p:cNvPr id="1094" name="Google Shape;1094;p28"/>
            <p:cNvSpPr/>
            <p:nvPr/>
          </p:nvSpPr>
          <p:spPr>
            <a:xfrm>
              <a:off x="2605544" y="2044056"/>
              <a:ext cx="1064884" cy="2028756"/>
            </a:xfrm>
            <a:custGeom>
              <a:avLst/>
              <a:gdLst/>
              <a:ahLst/>
              <a:cxnLst/>
              <a:rect l="l" t="t" r="r" b="b"/>
              <a:pathLst>
                <a:path w="12524" h="23860" extrusionOk="0">
                  <a:moveTo>
                    <a:pt x="5738" y="1"/>
                  </a:moveTo>
                  <a:cubicBezTo>
                    <a:pt x="5738" y="51"/>
                    <a:pt x="5788" y="51"/>
                    <a:pt x="5788" y="102"/>
                  </a:cubicBezTo>
                  <a:cubicBezTo>
                    <a:pt x="5839" y="317"/>
                    <a:pt x="5889" y="582"/>
                    <a:pt x="5687" y="847"/>
                  </a:cubicBezTo>
                  <a:cubicBezTo>
                    <a:pt x="5637" y="898"/>
                    <a:pt x="5573" y="949"/>
                    <a:pt x="5523" y="999"/>
                  </a:cubicBezTo>
                  <a:cubicBezTo>
                    <a:pt x="5472" y="999"/>
                    <a:pt x="5422" y="1050"/>
                    <a:pt x="5371" y="1100"/>
                  </a:cubicBezTo>
                  <a:cubicBezTo>
                    <a:pt x="5156" y="1214"/>
                    <a:pt x="4891" y="1366"/>
                    <a:pt x="4474" y="1479"/>
                  </a:cubicBezTo>
                  <a:cubicBezTo>
                    <a:pt x="4373" y="1479"/>
                    <a:pt x="4259" y="1530"/>
                    <a:pt x="4158" y="1580"/>
                  </a:cubicBezTo>
                  <a:cubicBezTo>
                    <a:pt x="4057" y="1631"/>
                    <a:pt x="3943" y="1682"/>
                    <a:pt x="3842" y="1732"/>
                  </a:cubicBezTo>
                  <a:cubicBezTo>
                    <a:pt x="3792" y="1795"/>
                    <a:pt x="3741" y="1795"/>
                    <a:pt x="3627" y="1846"/>
                  </a:cubicBezTo>
                  <a:cubicBezTo>
                    <a:pt x="3526" y="1947"/>
                    <a:pt x="3425" y="2048"/>
                    <a:pt x="3311" y="2162"/>
                  </a:cubicBezTo>
                  <a:cubicBezTo>
                    <a:pt x="3261" y="2212"/>
                    <a:pt x="3210" y="2313"/>
                    <a:pt x="3160" y="2364"/>
                  </a:cubicBezTo>
                  <a:cubicBezTo>
                    <a:pt x="3109" y="2427"/>
                    <a:pt x="3046" y="2478"/>
                    <a:pt x="3046" y="2528"/>
                  </a:cubicBezTo>
                  <a:cubicBezTo>
                    <a:pt x="2793" y="2945"/>
                    <a:pt x="2793" y="3476"/>
                    <a:pt x="3046" y="3944"/>
                  </a:cubicBezTo>
                  <a:lnTo>
                    <a:pt x="2995" y="3944"/>
                  </a:lnTo>
                  <a:cubicBezTo>
                    <a:pt x="2894" y="3944"/>
                    <a:pt x="2844" y="3944"/>
                    <a:pt x="2730" y="4007"/>
                  </a:cubicBezTo>
                  <a:lnTo>
                    <a:pt x="2528" y="4007"/>
                  </a:lnTo>
                  <a:cubicBezTo>
                    <a:pt x="2528" y="4007"/>
                    <a:pt x="2477" y="4057"/>
                    <a:pt x="2414" y="4057"/>
                  </a:cubicBezTo>
                  <a:lnTo>
                    <a:pt x="2313" y="4057"/>
                  </a:lnTo>
                  <a:cubicBezTo>
                    <a:pt x="2263" y="4057"/>
                    <a:pt x="2263" y="4108"/>
                    <a:pt x="2263" y="4108"/>
                  </a:cubicBezTo>
                  <a:cubicBezTo>
                    <a:pt x="1365" y="4373"/>
                    <a:pt x="519" y="5157"/>
                    <a:pt x="417" y="6585"/>
                  </a:cubicBezTo>
                  <a:cubicBezTo>
                    <a:pt x="417" y="6736"/>
                    <a:pt x="519" y="7002"/>
                    <a:pt x="733" y="7103"/>
                  </a:cubicBezTo>
                  <a:cubicBezTo>
                    <a:pt x="835" y="7368"/>
                    <a:pt x="999" y="7634"/>
                    <a:pt x="1150" y="7848"/>
                  </a:cubicBezTo>
                  <a:cubicBezTo>
                    <a:pt x="468" y="8265"/>
                    <a:pt x="0" y="9062"/>
                    <a:pt x="0" y="9946"/>
                  </a:cubicBezTo>
                  <a:cubicBezTo>
                    <a:pt x="51" y="11159"/>
                    <a:pt x="999" y="12158"/>
                    <a:pt x="2161" y="12322"/>
                  </a:cubicBezTo>
                  <a:lnTo>
                    <a:pt x="5573" y="23329"/>
                  </a:lnTo>
                  <a:cubicBezTo>
                    <a:pt x="5709" y="23676"/>
                    <a:pt x="6020" y="23860"/>
                    <a:pt x="6329" y="23860"/>
                  </a:cubicBezTo>
                  <a:cubicBezTo>
                    <a:pt x="6627" y="23860"/>
                    <a:pt x="6922" y="23689"/>
                    <a:pt x="7052" y="23329"/>
                  </a:cubicBezTo>
                  <a:lnTo>
                    <a:pt x="7418" y="22268"/>
                  </a:lnTo>
                  <a:lnTo>
                    <a:pt x="7469" y="22116"/>
                  </a:lnTo>
                  <a:lnTo>
                    <a:pt x="8581" y="18957"/>
                  </a:lnTo>
                  <a:lnTo>
                    <a:pt x="8682" y="18641"/>
                  </a:lnTo>
                  <a:lnTo>
                    <a:pt x="9213" y="17112"/>
                  </a:lnTo>
                  <a:lnTo>
                    <a:pt x="9263" y="16846"/>
                  </a:lnTo>
                  <a:lnTo>
                    <a:pt x="10843" y="12322"/>
                  </a:lnTo>
                  <a:lnTo>
                    <a:pt x="10944" y="12057"/>
                  </a:lnTo>
                  <a:cubicBezTo>
                    <a:pt x="11892" y="11741"/>
                    <a:pt x="12524" y="10793"/>
                    <a:pt x="12524" y="9744"/>
                  </a:cubicBezTo>
                  <a:cubicBezTo>
                    <a:pt x="12524" y="8897"/>
                    <a:pt x="12056" y="8114"/>
                    <a:pt x="11374" y="7684"/>
                  </a:cubicBezTo>
                  <a:cubicBezTo>
                    <a:pt x="11639" y="7318"/>
                    <a:pt x="11841" y="6850"/>
                    <a:pt x="11841" y="6319"/>
                  </a:cubicBezTo>
                  <a:cubicBezTo>
                    <a:pt x="11892" y="6218"/>
                    <a:pt x="11955" y="6054"/>
                    <a:pt x="11892" y="5902"/>
                  </a:cubicBezTo>
                  <a:cubicBezTo>
                    <a:pt x="11791" y="5473"/>
                    <a:pt x="11639" y="5157"/>
                    <a:pt x="11424" y="4891"/>
                  </a:cubicBezTo>
                  <a:cubicBezTo>
                    <a:pt x="11374" y="4891"/>
                    <a:pt x="11374" y="4841"/>
                    <a:pt x="11374" y="4841"/>
                  </a:cubicBezTo>
                  <a:cubicBezTo>
                    <a:pt x="11210" y="4575"/>
                    <a:pt x="10944" y="4424"/>
                    <a:pt x="10742" y="4259"/>
                  </a:cubicBezTo>
                  <a:cubicBezTo>
                    <a:pt x="10295" y="3951"/>
                    <a:pt x="9848" y="3830"/>
                    <a:pt x="9499" y="3830"/>
                  </a:cubicBezTo>
                  <a:cubicBezTo>
                    <a:pt x="9433" y="3830"/>
                    <a:pt x="9372" y="3835"/>
                    <a:pt x="9314" y="3842"/>
                  </a:cubicBezTo>
                  <a:cubicBezTo>
                    <a:pt x="9365" y="3741"/>
                    <a:pt x="9365" y="3691"/>
                    <a:pt x="9428" y="3577"/>
                  </a:cubicBezTo>
                  <a:lnTo>
                    <a:pt x="9428" y="3425"/>
                  </a:lnTo>
                  <a:lnTo>
                    <a:pt x="9428" y="3261"/>
                  </a:lnTo>
                  <a:lnTo>
                    <a:pt x="9428" y="3110"/>
                  </a:lnTo>
                  <a:cubicBezTo>
                    <a:pt x="9428" y="3059"/>
                    <a:pt x="9365" y="2996"/>
                    <a:pt x="9365" y="2945"/>
                  </a:cubicBezTo>
                  <a:lnTo>
                    <a:pt x="9365" y="2895"/>
                  </a:lnTo>
                  <a:cubicBezTo>
                    <a:pt x="9365" y="2895"/>
                    <a:pt x="9365" y="2844"/>
                    <a:pt x="9314" y="2794"/>
                  </a:cubicBezTo>
                  <a:lnTo>
                    <a:pt x="9314" y="2743"/>
                  </a:lnTo>
                  <a:cubicBezTo>
                    <a:pt x="9314" y="2680"/>
                    <a:pt x="9314" y="2629"/>
                    <a:pt x="9263" y="2579"/>
                  </a:cubicBezTo>
                  <a:cubicBezTo>
                    <a:pt x="9263" y="2528"/>
                    <a:pt x="9213" y="2478"/>
                    <a:pt x="9213" y="2427"/>
                  </a:cubicBezTo>
                  <a:lnTo>
                    <a:pt x="9213" y="2364"/>
                  </a:lnTo>
                  <a:cubicBezTo>
                    <a:pt x="9162" y="2364"/>
                    <a:pt x="9162" y="2313"/>
                    <a:pt x="9112" y="2263"/>
                  </a:cubicBezTo>
                  <a:lnTo>
                    <a:pt x="9112" y="2212"/>
                  </a:lnTo>
                  <a:cubicBezTo>
                    <a:pt x="9049" y="2162"/>
                    <a:pt x="9049" y="2111"/>
                    <a:pt x="8998" y="2111"/>
                  </a:cubicBezTo>
                  <a:cubicBezTo>
                    <a:pt x="8998" y="2048"/>
                    <a:pt x="8948" y="2048"/>
                    <a:pt x="8948" y="1997"/>
                  </a:cubicBezTo>
                  <a:cubicBezTo>
                    <a:pt x="8948" y="1997"/>
                    <a:pt x="8897" y="1947"/>
                    <a:pt x="8897" y="1896"/>
                  </a:cubicBezTo>
                  <a:cubicBezTo>
                    <a:pt x="8846" y="1896"/>
                    <a:pt x="8846" y="1846"/>
                    <a:pt x="8846" y="1846"/>
                  </a:cubicBezTo>
                  <a:lnTo>
                    <a:pt x="8733" y="1732"/>
                  </a:lnTo>
                  <a:lnTo>
                    <a:pt x="8632" y="1631"/>
                  </a:lnTo>
                  <a:cubicBezTo>
                    <a:pt x="8632" y="1580"/>
                    <a:pt x="8581" y="1580"/>
                    <a:pt x="8581" y="1530"/>
                  </a:cubicBezTo>
                  <a:cubicBezTo>
                    <a:pt x="8531" y="1479"/>
                    <a:pt x="8480" y="1479"/>
                    <a:pt x="8480" y="1416"/>
                  </a:cubicBezTo>
                  <a:cubicBezTo>
                    <a:pt x="8417" y="1416"/>
                    <a:pt x="8417" y="1366"/>
                    <a:pt x="8366" y="1366"/>
                  </a:cubicBezTo>
                  <a:lnTo>
                    <a:pt x="8215" y="1214"/>
                  </a:lnTo>
                  <a:cubicBezTo>
                    <a:pt x="8215" y="1214"/>
                    <a:pt x="8215" y="1163"/>
                    <a:pt x="8164" y="1163"/>
                  </a:cubicBezTo>
                  <a:cubicBezTo>
                    <a:pt x="7949" y="949"/>
                    <a:pt x="7734" y="784"/>
                    <a:pt x="7532" y="683"/>
                  </a:cubicBezTo>
                  <a:cubicBezTo>
                    <a:pt x="7368" y="582"/>
                    <a:pt x="7216" y="532"/>
                    <a:pt x="7103" y="418"/>
                  </a:cubicBezTo>
                  <a:cubicBezTo>
                    <a:pt x="6951" y="367"/>
                    <a:pt x="6837" y="317"/>
                    <a:pt x="6686" y="266"/>
                  </a:cubicBezTo>
                  <a:cubicBezTo>
                    <a:pt x="6471" y="152"/>
                    <a:pt x="6268" y="102"/>
                    <a:pt x="6054" y="51"/>
                  </a:cubicBezTo>
                  <a:cubicBezTo>
                    <a:pt x="6003" y="51"/>
                    <a:pt x="5953" y="51"/>
                    <a:pt x="5889" y="1"/>
                  </a:cubicBezTo>
                  <a:close/>
                </a:path>
              </a:pathLst>
            </a:custGeom>
            <a:solidFill>
              <a:schemeClr val="dk2"/>
            </a:solidFill>
            <a:ln w="1143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95" name="Google Shape;1095;p28"/>
            <p:cNvGrpSpPr/>
            <p:nvPr/>
          </p:nvGrpSpPr>
          <p:grpSpPr>
            <a:xfrm>
              <a:off x="2605550" y="2043025"/>
              <a:ext cx="1064884" cy="2030791"/>
              <a:chOff x="2605550" y="2043025"/>
              <a:chExt cx="1064884" cy="2030791"/>
            </a:xfrm>
          </p:grpSpPr>
          <p:sp>
            <p:nvSpPr>
              <p:cNvPr id="1096" name="Google Shape;1096;p28"/>
              <p:cNvSpPr/>
              <p:nvPr/>
            </p:nvSpPr>
            <p:spPr>
              <a:xfrm>
                <a:off x="2744144" y="2946692"/>
                <a:ext cx="828508" cy="1127125"/>
              </a:xfrm>
              <a:custGeom>
                <a:avLst/>
                <a:gdLst/>
                <a:ahLst/>
                <a:cxnLst/>
                <a:rect l="l" t="t" r="r" b="b"/>
                <a:pathLst>
                  <a:path w="9744" h="13256" extrusionOk="0">
                    <a:moveTo>
                      <a:pt x="1" y="0"/>
                    </a:moveTo>
                    <a:lnTo>
                      <a:pt x="3943" y="12688"/>
                    </a:lnTo>
                    <a:cubicBezTo>
                      <a:pt x="4079" y="13069"/>
                      <a:pt x="4393" y="13255"/>
                      <a:pt x="4703" y="13255"/>
                    </a:cubicBezTo>
                    <a:cubicBezTo>
                      <a:pt x="4999" y="13255"/>
                      <a:pt x="5292" y="13085"/>
                      <a:pt x="5422" y="12751"/>
                    </a:cubicBezTo>
                    <a:lnTo>
                      <a:pt x="9744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771013" y="2946692"/>
                <a:ext cx="774771" cy="1119727"/>
              </a:xfrm>
              <a:custGeom>
                <a:avLst/>
                <a:gdLst/>
                <a:ahLst/>
                <a:cxnLst/>
                <a:rect l="l" t="t" r="r" b="b"/>
                <a:pathLst>
                  <a:path w="9112" h="13169" extrusionOk="0">
                    <a:moveTo>
                      <a:pt x="1214" y="367"/>
                    </a:moveTo>
                    <a:lnTo>
                      <a:pt x="2111" y="1264"/>
                    </a:lnTo>
                    <a:lnTo>
                      <a:pt x="1163" y="2161"/>
                    </a:lnTo>
                    <a:lnTo>
                      <a:pt x="266" y="1213"/>
                    </a:lnTo>
                    <a:lnTo>
                      <a:pt x="1214" y="367"/>
                    </a:lnTo>
                    <a:close/>
                    <a:moveTo>
                      <a:pt x="3425" y="367"/>
                    </a:moveTo>
                    <a:lnTo>
                      <a:pt x="4322" y="1314"/>
                    </a:lnTo>
                    <a:lnTo>
                      <a:pt x="3425" y="2212"/>
                    </a:lnTo>
                    <a:lnTo>
                      <a:pt x="2528" y="1264"/>
                    </a:lnTo>
                    <a:lnTo>
                      <a:pt x="3425" y="367"/>
                    </a:lnTo>
                    <a:close/>
                    <a:moveTo>
                      <a:pt x="5687" y="430"/>
                    </a:moveTo>
                    <a:lnTo>
                      <a:pt x="6585" y="1314"/>
                    </a:lnTo>
                    <a:lnTo>
                      <a:pt x="5637" y="2212"/>
                    </a:lnTo>
                    <a:lnTo>
                      <a:pt x="4740" y="1314"/>
                    </a:lnTo>
                    <a:lnTo>
                      <a:pt x="5687" y="430"/>
                    </a:lnTo>
                    <a:close/>
                    <a:moveTo>
                      <a:pt x="7899" y="430"/>
                    </a:moveTo>
                    <a:lnTo>
                      <a:pt x="8796" y="1378"/>
                    </a:lnTo>
                    <a:lnTo>
                      <a:pt x="7899" y="2262"/>
                    </a:lnTo>
                    <a:lnTo>
                      <a:pt x="7002" y="1314"/>
                    </a:lnTo>
                    <a:lnTo>
                      <a:pt x="7899" y="430"/>
                    </a:lnTo>
                    <a:close/>
                    <a:moveTo>
                      <a:pt x="2313" y="1479"/>
                    </a:moveTo>
                    <a:lnTo>
                      <a:pt x="3160" y="2426"/>
                    </a:lnTo>
                    <a:lnTo>
                      <a:pt x="2263" y="3324"/>
                    </a:lnTo>
                    <a:lnTo>
                      <a:pt x="1365" y="2376"/>
                    </a:lnTo>
                    <a:lnTo>
                      <a:pt x="2313" y="1479"/>
                    </a:lnTo>
                    <a:close/>
                    <a:moveTo>
                      <a:pt x="4525" y="1529"/>
                    </a:moveTo>
                    <a:lnTo>
                      <a:pt x="5422" y="2426"/>
                    </a:lnTo>
                    <a:lnTo>
                      <a:pt x="4525" y="3324"/>
                    </a:lnTo>
                    <a:lnTo>
                      <a:pt x="3627" y="2426"/>
                    </a:lnTo>
                    <a:lnTo>
                      <a:pt x="4525" y="1529"/>
                    </a:lnTo>
                    <a:close/>
                    <a:moveTo>
                      <a:pt x="6787" y="1529"/>
                    </a:moveTo>
                    <a:lnTo>
                      <a:pt x="7684" y="2477"/>
                    </a:lnTo>
                    <a:lnTo>
                      <a:pt x="6736" y="3374"/>
                    </a:lnTo>
                    <a:lnTo>
                      <a:pt x="5839" y="2426"/>
                    </a:lnTo>
                    <a:lnTo>
                      <a:pt x="6787" y="1529"/>
                    </a:lnTo>
                    <a:close/>
                    <a:moveTo>
                      <a:pt x="3425" y="2641"/>
                    </a:moveTo>
                    <a:lnTo>
                      <a:pt x="4259" y="3526"/>
                    </a:lnTo>
                    <a:lnTo>
                      <a:pt x="3375" y="4423"/>
                    </a:lnTo>
                    <a:lnTo>
                      <a:pt x="2477" y="3526"/>
                    </a:lnTo>
                    <a:lnTo>
                      <a:pt x="3425" y="2641"/>
                    </a:lnTo>
                    <a:close/>
                    <a:moveTo>
                      <a:pt x="5637" y="2641"/>
                    </a:moveTo>
                    <a:lnTo>
                      <a:pt x="6534" y="3589"/>
                    </a:lnTo>
                    <a:lnTo>
                      <a:pt x="5637" y="4474"/>
                    </a:lnTo>
                    <a:lnTo>
                      <a:pt x="4740" y="3526"/>
                    </a:lnTo>
                    <a:lnTo>
                      <a:pt x="5637" y="2641"/>
                    </a:lnTo>
                    <a:close/>
                    <a:moveTo>
                      <a:pt x="2263" y="3741"/>
                    </a:moveTo>
                    <a:lnTo>
                      <a:pt x="3160" y="4638"/>
                    </a:lnTo>
                    <a:lnTo>
                      <a:pt x="2212" y="5535"/>
                    </a:lnTo>
                    <a:lnTo>
                      <a:pt x="1315" y="4638"/>
                    </a:lnTo>
                    <a:lnTo>
                      <a:pt x="2263" y="3741"/>
                    </a:lnTo>
                    <a:close/>
                    <a:moveTo>
                      <a:pt x="4525" y="3741"/>
                    </a:moveTo>
                    <a:lnTo>
                      <a:pt x="5371" y="4689"/>
                    </a:lnTo>
                    <a:lnTo>
                      <a:pt x="4474" y="5586"/>
                    </a:lnTo>
                    <a:lnTo>
                      <a:pt x="3577" y="4638"/>
                    </a:lnTo>
                    <a:lnTo>
                      <a:pt x="4525" y="3741"/>
                    </a:lnTo>
                    <a:close/>
                    <a:moveTo>
                      <a:pt x="6736" y="3791"/>
                    </a:moveTo>
                    <a:lnTo>
                      <a:pt x="7633" y="4739"/>
                    </a:lnTo>
                    <a:lnTo>
                      <a:pt x="6736" y="5586"/>
                    </a:lnTo>
                    <a:lnTo>
                      <a:pt x="5839" y="4689"/>
                    </a:lnTo>
                    <a:lnTo>
                      <a:pt x="6736" y="3791"/>
                    </a:lnTo>
                    <a:close/>
                    <a:moveTo>
                      <a:pt x="3375" y="4853"/>
                    </a:moveTo>
                    <a:lnTo>
                      <a:pt x="4259" y="5801"/>
                    </a:lnTo>
                    <a:lnTo>
                      <a:pt x="3312" y="6685"/>
                    </a:lnTo>
                    <a:lnTo>
                      <a:pt x="2427" y="5737"/>
                    </a:lnTo>
                    <a:lnTo>
                      <a:pt x="3375" y="4853"/>
                    </a:lnTo>
                    <a:close/>
                    <a:moveTo>
                      <a:pt x="5637" y="4903"/>
                    </a:moveTo>
                    <a:lnTo>
                      <a:pt x="6471" y="5851"/>
                    </a:lnTo>
                    <a:lnTo>
                      <a:pt x="5586" y="6685"/>
                    </a:lnTo>
                    <a:lnTo>
                      <a:pt x="4689" y="5801"/>
                    </a:lnTo>
                    <a:lnTo>
                      <a:pt x="5637" y="4903"/>
                    </a:lnTo>
                    <a:close/>
                    <a:moveTo>
                      <a:pt x="4474" y="6003"/>
                    </a:moveTo>
                    <a:lnTo>
                      <a:pt x="5371" y="6951"/>
                    </a:lnTo>
                    <a:lnTo>
                      <a:pt x="4424" y="7797"/>
                    </a:lnTo>
                    <a:lnTo>
                      <a:pt x="3526" y="6900"/>
                    </a:lnTo>
                    <a:lnTo>
                      <a:pt x="4474" y="6003"/>
                    </a:lnTo>
                    <a:close/>
                    <a:moveTo>
                      <a:pt x="3312" y="7115"/>
                    </a:moveTo>
                    <a:lnTo>
                      <a:pt x="4209" y="8012"/>
                    </a:lnTo>
                    <a:lnTo>
                      <a:pt x="3312" y="8897"/>
                    </a:lnTo>
                    <a:lnTo>
                      <a:pt x="2427" y="8012"/>
                    </a:lnTo>
                    <a:lnTo>
                      <a:pt x="3312" y="7115"/>
                    </a:lnTo>
                    <a:close/>
                    <a:moveTo>
                      <a:pt x="5586" y="7165"/>
                    </a:moveTo>
                    <a:lnTo>
                      <a:pt x="6471" y="8063"/>
                    </a:lnTo>
                    <a:lnTo>
                      <a:pt x="5523" y="8960"/>
                    </a:lnTo>
                    <a:lnTo>
                      <a:pt x="4638" y="8063"/>
                    </a:lnTo>
                    <a:lnTo>
                      <a:pt x="5586" y="7165"/>
                    </a:lnTo>
                    <a:close/>
                    <a:moveTo>
                      <a:pt x="4424" y="8265"/>
                    </a:moveTo>
                    <a:lnTo>
                      <a:pt x="5321" y="9162"/>
                    </a:lnTo>
                    <a:lnTo>
                      <a:pt x="4424" y="10059"/>
                    </a:lnTo>
                    <a:lnTo>
                      <a:pt x="3526" y="9162"/>
                    </a:lnTo>
                    <a:lnTo>
                      <a:pt x="4424" y="8265"/>
                    </a:lnTo>
                    <a:close/>
                    <a:moveTo>
                      <a:pt x="4424" y="10476"/>
                    </a:moveTo>
                    <a:lnTo>
                      <a:pt x="5270" y="11424"/>
                    </a:lnTo>
                    <a:lnTo>
                      <a:pt x="4373" y="12321"/>
                    </a:lnTo>
                    <a:lnTo>
                      <a:pt x="3476" y="11374"/>
                    </a:lnTo>
                    <a:lnTo>
                      <a:pt x="4424" y="10476"/>
                    </a:lnTo>
                    <a:close/>
                    <a:moveTo>
                      <a:pt x="847" y="0"/>
                    </a:moveTo>
                    <a:lnTo>
                      <a:pt x="999" y="114"/>
                    </a:lnTo>
                    <a:lnTo>
                      <a:pt x="51" y="998"/>
                    </a:lnTo>
                    <a:lnTo>
                      <a:pt x="1" y="948"/>
                    </a:lnTo>
                    <a:lnTo>
                      <a:pt x="1" y="948"/>
                    </a:lnTo>
                    <a:lnTo>
                      <a:pt x="215" y="1630"/>
                    </a:lnTo>
                    <a:lnTo>
                      <a:pt x="948" y="2376"/>
                    </a:lnTo>
                    <a:lnTo>
                      <a:pt x="582" y="2742"/>
                    </a:lnTo>
                    <a:lnTo>
                      <a:pt x="683" y="3058"/>
                    </a:lnTo>
                    <a:lnTo>
                      <a:pt x="1163" y="2578"/>
                    </a:lnTo>
                    <a:lnTo>
                      <a:pt x="2048" y="3526"/>
                    </a:lnTo>
                    <a:lnTo>
                      <a:pt x="1100" y="4423"/>
                    </a:lnTo>
                    <a:lnTo>
                      <a:pt x="1049" y="4322"/>
                    </a:lnTo>
                    <a:lnTo>
                      <a:pt x="1049" y="4322"/>
                    </a:lnTo>
                    <a:lnTo>
                      <a:pt x="1264" y="4954"/>
                    </a:lnTo>
                    <a:lnTo>
                      <a:pt x="1997" y="5737"/>
                    </a:lnTo>
                    <a:lnTo>
                      <a:pt x="1631" y="6167"/>
                    </a:lnTo>
                    <a:lnTo>
                      <a:pt x="1732" y="6483"/>
                    </a:lnTo>
                    <a:lnTo>
                      <a:pt x="2212" y="5952"/>
                    </a:lnTo>
                    <a:lnTo>
                      <a:pt x="3109" y="6900"/>
                    </a:lnTo>
                    <a:lnTo>
                      <a:pt x="2212" y="7797"/>
                    </a:lnTo>
                    <a:lnTo>
                      <a:pt x="2111" y="7696"/>
                    </a:lnTo>
                    <a:lnTo>
                      <a:pt x="2111" y="7696"/>
                    </a:lnTo>
                    <a:lnTo>
                      <a:pt x="2263" y="8328"/>
                    </a:lnTo>
                    <a:lnTo>
                      <a:pt x="3109" y="9112"/>
                    </a:lnTo>
                    <a:lnTo>
                      <a:pt x="2680" y="9529"/>
                    </a:lnTo>
                    <a:lnTo>
                      <a:pt x="2793" y="9844"/>
                    </a:lnTo>
                    <a:lnTo>
                      <a:pt x="3312" y="9377"/>
                    </a:lnTo>
                    <a:lnTo>
                      <a:pt x="4209" y="10274"/>
                    </a:lnTo>
                    <a:lnTo>
                      <a:pt x="3261" y="11171"/>
                    </a:lnTo>
                    <a:lnTo>
                      <a:pt x="3109" y="11007"/>
                    </a:lnTo>
                    <a:lnTo>
                      <a:pt x="3312" y="11690"/>
                    </a:lnTo>
                    <a:lnTo>
                      <a:pt x="4158" y="12536"/>
                    </a:lnTo>
                    <a:lnTo>
                      <a:pt x="3741" y="12903"/>
                    </a:lnTo>
                    <a:cubicBezTo>
                      <a:pt x="3792" y="13004"/>
                      <a:pt x="3893" y="13067"/>
                      <a:pt x="3943" y="13118"/>
                    </a:cubicBezTo>
                    <a:lnTo>
                      <a:pt x="4373" y="12751"/>
                    </a:lnTo>
                    <a:lnTo>
                      <a:pt x="4740" y="13168"/>
                    </a:lnTo>
                    <a:cubicBezTo>
                      <a:pt x="4841" y="13118"/>
                      <a:pt x="4954" y="13004"/>
                      <a:pt x="5005" y="12953"/>
                    </a:cubicBezTo>
                    <a:lnTo>
                      <a:pt x="4575" y="12536"/>
                    </a:lnTo>
                    <a:lnTo>
                      <a:pt x="5472" y="11690"/>
                    </a:lnTo>
                    <a:lnTo>
                      <a:pt x="5687" y="11007"/>
                    </a:lnTo>
                    <a:lnTo>
                      <a:pt x="5687" y="11007"/>
                    </a:lnTo>
                    <a:lnTo>
                      <a:pt x="5523" y="11222"/>
                    </a:lnTo>
                    <a:lnTo>
                      <a:pt x="4638" y="10274"/>
                    </a:lnTo>
                    <a:lnTo>
                      <a:pt x="5523" y="9377"/>
                    </a:lnTo>
                    <a:lnTo>
                      <a:pt x="6054" y="9958"/>
                    </a:lnTo>
                    <a:lnTo>
                      <a:pt x="6155" y="9592"/>
                    </a:lnTo>
                    <a:lnTo>
                      <a:pt x="5738" y="9162"/>
                    </a:lnTo>
                    <a:lnTo>
                      <a:pt x="6635" y="8328"/>
                    </a:lnTo>
                    <a:lnTo>
                      <a:pt x="6850" y="7696"/>
                    </a:lnTo>
                    <a:lnTo>
                      <a:pt x="6850" y="7696"/>
                    </a:lnTo>
                    <a:lnTo>
                      <a:pt x="6686" y="7848"/>
                    </a:lnTo>
                    <a:lnTo>
                      <a:pt x="5788" y="6951"/>
                    </a:lnTo>
                    <a:lnTo>
                      <a:pt x="6686" y="6053"/>
                    </a:lnTo>
                    <a:lnTo>
                      <a:pt x="7216" y="6584"/>
                    </a:lnTo>
                    <a:lnTo>
                      <a:pt x="7317" y="6268"/>
                    </a:lnTo>
                    <a:lnTo>
                      <a:pt x="6951" y="5851"/>
                    </a:lnTo>
                    <a:lnTo>
                      <a:pt x="7735" y="5004"/>
                    </a:lnTo>
                    <a:lnTo>
                      <a:pt x="8000" y="4373"/>
                    </a:lnTo>
                    <a:lnTo>
                      <a:pt x="7848" y="4474"/>
                    </a:lnTo>
                    <a:lnTo>
                      <a:pt x="6951" y="3589"/>
                    </a:lnTo>
                    <a:lnTo>
                      <a:pt x="7899" y="2692"/>
                    </a:lnTo>
                    <a:lnTo>
                      <a:pt x="8366" y="3210"/>
                    </a:lnTo>
                    <a:lnTo>
                      <a:pt x="8480" y="2894"/>
                    </a:lnTo>
                    <a:lnTo>
                      <a:pt x="8114" y="2477"/>
                    </a:lnTo>
                    <a:lnTo>
                      <a:pt x="8897" y="1693"/>
                    </a:lnTo>
                    <a:lnTo>
                      <a:pt x="9112" y="1062"/>
                    </a:lnTo>
                    <a:lnTo>
                      <a:pt x="9061" y="1163"/>
                    </a:lnTo>
                    <a:lnTo>
                      <a:pt x="8164" y="215"/>
                    </a:lnTo>
                    <a:lnTo>
                      <a:pt x="8265" y="114"/>
                    </a:lnTo>
                    <a:lnTo>
                      <a:pt x="7583" y="114"/>
                    </a:lnTo>
                    <a:lnTo>
                      <a:pt x="7684" y="215"/>
                    </a:lnTo>
                    <a:lnTo>
                      <a:pt x="6787" y="1112"/>
                    </a:lnTo>
                    <a:lnTo>
                      <a:pt x="5902" y="215"/>
                    </a:lnTo>
                    <a:lnTo>
                      <a:pt x="6003" y="51"/>
                    </a:lnTo>
                    <a:lnTo>
                      <a:pt x="5321" y="51"/>
                    </a:lnTo>
                    <a:lnTo>
                      <a:pt x="5472" y="215"/>
                    </a:lnTo>
                    <a:lnTo>
                      <a:pt x="4525" y="1112"/>
                    </a:lnTo>
                    <a:lnTo>
                      <a:pt x="3627" y="164"/>
                    </a:lnTo>
                    <a:lnTo>
                      <a:pt x="3792" y="51"/>
                    </a:lnTo>
                    <a:lnTo>
                      <a:pt x="3109" y="51"/>
                    </a:lnTo>
                    <a:lnTo>
                      <a:pt x="3210" y="164"/>
                    </a:lnTo>
                    <a:lnTo>
                      <a:pt x="2313" y="1062"/>
                    </a:lnTo>
                    <a:lnTo>
                      <a:pt x="1416" y="114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9F1D1">
                  <a:alpha val="44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605550" y="2043025"/>
                <a:ext cx="1064884" cy="1168023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13737" extrusionOk="0">
                    <a:moveTo>
                      <a:pt x="5738" y="0"/>
                    </a:moveTo>
                    <a:cubicBezTo>
                      <a:pt x="5889" y="468"/>
                      <a:pt x="6003" y="1049"/>
                      <a:pt x="4474" y="1466"/>
                    </a:cubicBezTo>
                    <a:cubicBezTo>
                      <a:pt x="3210" y="1782"/>
                      <a:pt x="2477" y="2945"/>
                      <a:pt x="3046" y="3994"/>
                    </a:cubicBezTo>
                    <a:lnTo>
                      <a:pt x="2995" y="3994"/>
                    </a:lnTo>
                    <a:cubicBezTo>
                      <a:pt x="1681" y="3994"/>
                      <a:pt x="582" y="5106"/>
                      <a:pt x="632" y="6420"/>
                    </a:cubicBezTo>
                    <a:cubicBezTo>
                      <a:pt x="632" y="6951"/>
                      <a:pt x="835" y="7469"/>
                      <a:pt x="1150" y="7835"/>
                    </a:cubicBezTo>
                    <a:cubicBezTo>
                      <a:pt x="468" y="8316"/>
                      <a:pt x="0" y="9048"/>
                      <a:pt x="0" y="9946"/>
                    </a:cubicBezTo>
                    <a:cubicBezTo>
                      <a:pt x="51" y="11260"/>
                      <a:pt x="1100" y="12321"/>
                      <a:pt x="2414" y="12321"/>
                    </a:cubicBezTo>
                    <a:cubicBezTo>
                      <a:pt x="2730" y="13156"/>
                      <a:pt x="3577" y="13737"/>
                      <a:pt x="4525" y="13737"/>
                    </a:cubicBezTo>
                    <a:cubicBezTo>
                      <a:pt x="5258" y="13737"/>
                      <a:pt x="5889" y="13370"/>
                      <a:pt x="6319" y="12789"/>
                    </a:cubicBezTo>
                    <a:cubicBezTo>
                      <a:pt x="6736" y="13370"/>
                      <a:pt x="7418" y="13686"/>
                      <a:pt x="8164" y="13686"/>
                    </a:cubicBezTo>
                    <a:cubicBezTo>
                      <a:pt x="9112" y="13686"/>
                      <a:pt x="9895" y="13054"/>
                      <a:pt x="10211" y="12208"/>
                    </a:cubicBezTo>
                    <a:cubicBezTo>
                      <a:pt x="11526" y="12157"/>
                      <a:pt x="12524" y="11108"/>
                      <a:pt x="12524" y="9794"/>
                    </a:cubicBezTo>
                    <a:cubicBezTo>
                      <a:pt x="12524" y="8897"/>
                      <a:pt x="12056" y="8151"/>
                      <a:pt x="11374" y="7734"/>
                    </a:cubicBezTo>
                    <a:cubicBezTo>
                      <a:pt x="11690" y="7317"/>
                      <a:pt x="11841" y="6786"/>
                      <a:pt x="11841" y="6256"/>
                    </a:cubicBezTo>
                    <a:cubicBezTo>
                      <a:pt x="11841" y="4941"/>
                      <a:pt x="10742" y="3892"/>
                      <a:pt x="9428" y="3892"/>
                    </a:cubicBezTo>
                    <a:lnTo>
                      <a:pt x="9314" y="3892"/>
                    </a:lnTo>
                    <a:cubicBezTo>
                      <a:pt x="9579" y="3096"/>
                      <a:pt x="9314" y="2212"/>
                      <a:pt x="8164" y="1150"/>
                    </a:cubicBezTo>
                    <a:cubicBezTo>
                      <a:pt x="7002" y="152"/>
                      <a:pt x="5738" y="0"/>
                      <a:pt x="5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641006" y="2043025"/>
                <a:ext cx="981132" cy="934622"/>
              </a:xfrm>
              <a:custGeom>
                <a:avLst/>
                <a:gdLst/>
                <a:ahLst/>
                <a:cxnLst/>
                <a:rect l="l" t="t" r="r" b="b"/>
                <a:pathLst>
                  <a:path w="11539" h="10992" extrusionOk="0">
                    <a:moveTo>
                      <a:pt x="5321" y="0"/>
                    </a:moveTo>
                    <a:cubicBezTo>
                      <a:pt x="5472" y="468"/>
                      <a:pt x="5586" y="1049"/>
                      <a:pt x="4057" y="1466"/>
                    </a:cubicBezTo>
                    <a:cubicBezTo>
                      <a:pt x="2793" y="1782"/>
                      <a:pt x="2060" y="2945"/>
                      <a:pt x="2629" y="3994"/>
                    </a:cubicBezTo>
                    <a:lnTo>
                      <a:pt x="2578" y="3994"/>
                    </a:lnTo>
                    <a:cubicBezTo>
                      <a:pt x="1479" y="3994"/>
                      <a:pt x="165" y="4790"/>
                      <a:pt x="0" y="6572"/>
                    </a:cubicBezTo>
                    <a:cubicBezTo>
                      <a:pt x="0" y="6774"/>
                      <a:pt x="147" y="7157"/>
                      <a:pt x="514" y="7157"/>
                    </a:cubicBezTo>
                    <a:cubicBezTo>
                      <a:pt x="536" y="7157"/>
                      <a:pt x="558" y="7156"/>
                      <a:pt x="582" y="7153"/>
                    </a:cubicBezTo>
                    <a:cubicBezTo>
                      <a:pt x="999" y="7102"/>
                      <a:pt x="733" y="6470"/>
                      <a:pt x="1113" y="6369"/>
                    </a:cubicBezTo>
                    <a:cubicBezTo>
                      <a:pt x="1134" y="6364"/>
                      <a:pt x="1155" y="6361"/>
                      <a:pt x="1176" y="6361"/>
                    </a:cubicBezTo>
                    <a:cubicBezTo>
                      <a:pt x="1348" y="6361"/>
                      <a:pt x="1484" y="6539"/>
                      <a:pt x="1530" y="6685"/>
                    </a:cubicBezTo>
                    <a:cubicBezTo>
                      <a:pt x="1580" y="6951"/>
                      <a:pt x="1479" y="7203"/>
                      <a:pt x="1479" y="7418"/>
                    </a:cubicBezTo>
                    <a:cubicBezTo>
                      <a:pt x="1371" y="7874"/>
                      <a:pt x="1468" y="8319"/>
                      <a:pt x="1922" y="8319"/>
                    </a:cubicBezTo>
                    <a:cubicBezTo>
                      <a:pt x="1946" y="8319"/>
                      <a:pt x="1971" y="8318"/>
                      <a:pt x="1997" y="8316"/>
                    </a:cubicBezTo>
                    <a:cubicBezTo>
                      <a:pt x="2528" y="8316"/>
                      <a:pt x="2376" y="7734"/>
                      <a:pt x="2263" y="7469"/>
                    </a:cubicBezTo>
                    <a:cubicBezTo>
                      <a:pt x="2161" y="7267"/>
                      <a:pt x="2161" y="6951"/>
                      <a:pt x="2313" y="6736"/>
                    </a:cubicBezTo>
                    <a:cubicBezTo>
                      <a:pt x="2427" y="6572"/>
                      <a:pt x="2578" y="6470"/>
                      <a:pt x="2793" y="6470"/>
                    </a:cubicBezTo>
                    <a:cubicBezTo>
                      <a:pt x="3261" y="6470"/>
                      <a:pt x="3577" y="7001"/>
                      <a:pt x="3691" y="7418"/>
                    </a:cubicBezTo>
                    <a:cubicBezTo>
                      <a:pt x="3792" y="7898"/>
                      <a:pt x="3741" y="8417"/>
                      <a:pt x="3577" y="8897"/>
                    </a:cubicBezTo>
                    <a:cubicBezTo>
                      <a:pt x="3425" y="9364"/>
                      <a:pt x="3261" y="9996"/>
                      <a:pt x="3425" y="10476"/>
                    </a:cubicBezTo>
                    <a:cubicBezTo>
                      <a:pt x="3500" y="10748"/>
                      <a:pt x="3721" y="10992"/>
                      <a:pt x="3984" y="10992"/>
                    </a:cubicBezTo>
                    <a:cubicBezTo>
                      <a:pt x="4076" y="10992"/>
                      <a:pt x="4174" y="10962"/>
                      <a:pt x="4272" y="10893"/>
                    </a:cubicBezTo>
                    <a:cubicBezTo>
                      <a:pt x="4790" y="10527"/>
                      <a:pt x="4525" y="9680"/>
                      <a:pt x="4423" y="9314"/>
                    </a:cubicBezTo>
                    <a:cubicBezTo>
                      <a:pt x="4057" y="8265"/>
                      <a:pt x="4272" y="6887"/>
                      <a:pt x="5156" y="6205"/>
                    </a:cubicBezTo>
                    <a:cubicBezTo>
                      <a:pt x="5467" y="6009"/>
                      <a:pt x="5825" y="5904"/>
                      <a:pt x="6177" y="5904"/>
                    </a:cubicBezTo>
                    <a:cubicBezTo>
                      <a:pt x="6484" y="5904"/>
                      <a:pt x="6787" y="5984"/>
                      <a:pt x="7052" y="6155"/>
                    </a:cubicBezTo>
                    <a:cubicBezTo>
                      <a:pt x="8114" y="6736"/>
                      <a:pt x="8164" y="8151"/>
                      <a:pt x="8000" y="9213"/>
                    </a:cubicBezTo>
                    <a:cubicBezTo>
                      <a:pt x="8000" y="9478"/>
                      <a:pt x="7899" y="9680"/>
                      <a:pt x="7848" y="9946"/>
                    </a:cubicBezTo>
                    <a:cubicBezTo>
                      <a:pt x="7798" y="10211"/>
                      <a:pt x="7798" y="10527"/>
                      <a:pt x="8114" y="10679"/>
                    </a:cubicBezTo>
                    <a:cubicBezTo>
                      <a:pt x="8151" y="10690"/>
                      <a:pt x="8193" y="10696"/>
                      <a:pt x="8237" y="10696"/>
                    </a:cubicBezTo>
                    <a:cubicBezTo>
                      <a:pt x="8427" y="10696"/>
                      <a:pt x="8653" y="10590"/>
                      <a:pt x="8745" y="10426"/>
                    </a:cubicBezTo>
                    <a:cubicBezTo>
                      <a:pt x="9061" y="9946"/>
                      <a:pt x="8948" y="9364"/>
                      <a:pt x="8846" y="8846"/>
                    </a:cubicBezTo>
                    <a:cubicBezTo>
                      <a:pt x="8745" y="8366"/>
                      <a:pt x="8632" y="7949"/>
                      <a:pt x="8480" y="7519"/>
                    </a:cubicBezTo>
                    <a:cubicBezTo>
                      <a:pt x="8316" y="7102"/>
                      <a:pt x="8063" y="6572"/>
                      <a:pt x="8480" y="6155"/>
                    </a:cubicBezTo>
                    <a:cubicBezTo>
                      <a:pt x="8639" y="6039"/>
                      <a:pt x="8820" y="5983"/>
                      <a:pt x="9000" y="5983"/>
                    </a:cubicBezTo>
                    <a:cubicBezTo>
                      <a:pt x="9233" y="5983"/>
                      <a:pt x="9464" y="6077"/>
                      <a:pt x="9643" y="6256"/>
                    </a:cubicBezTo>
                    <a:cubicBezTo>
                      <a:pt x="10009" y="6685"/>
                      <a:pt x="9959" y="7102"/>
                      <a:pt x="9845" y="7583"/>
                    </a:cubicBezTo>
                    <a:cubicBezTo>
                      <a:pt x="9794" y="7734"/>
                      <a:pt x="9845" y="8000"/>
                      <a:pt x="9959" y="8101"/>
                    </a:cubicBezTo>
                    <a:cubicBezTo>
                      <a:pt x="10019" y="8132"/>
                      <a:pt x="10085" y="8148"/>
                      <a:pt x="10153" y="8148"/>
                    </a:cubicBezTo>
                    <a:cubicBezTo>
                      <a:pt x="10437" y="8148"/>
                      <a:pt x="10742" y="7869"/>
                      <a:pt x="10742" y="7317"/>
                    </a:cubicBezTo>
                    <a:cubicBezTo>
                      <a:pt x="10742" y="6837"/>
                      <a:pt x="10477" y="6572"/>
                      <a:pt x="10376" y="6369"/>
                    </a:cubicBezTo>
                    <a:cubicBezTo>
                      <a:pt x="10274" y="6155"/>
                      <a:pt x="10110" y="6003"/>
                      <a:pt x="10009" y="5788"/>
                    </a:cubicBezTo>
                    <a:cubicBezTo>
                      <a:pt x="9959" y="5687"/>
                      <a:pt x="9959" y="5523"/>
                      <a:pt x="10009" y="5422"/>
                    </a:cubicBezTo>
                    <a:cubicBezTo>
                      <a:pt x="10074" y="5336"/>
                      <a:pt x="10158" y="5294"/>
                      <a:pt x="10245" y="5294"/>
                    </a:cubicBezTo>
                    <a:cubicBezTo>
                      <a:pt x="10427" y="5294"/>
                      <a:pt x="10623" y="5479"/>
                      <a:pt x="10692" y="5839"/>
                    </a:cubicBezTo>
                    <a:cubicBezTo>
                      <a:pt x="10793" y="6256"/>
                      <a:pt x="11007" y="6420"/>
                      <a:pt x="11222" y="6420"/>
                    </a:cubicBezTo>
                    <a:cubicBezTo>
                      <a:pt x="11424" y="6420"/>
                      <a:pt x="11538" y="6205"/>
                      <a:pt x="11475" y="5889"/>
                    </a:cubicBezTo>
                    <a:cubicBezTo>
                      <a:pt x="11047" y="4398"/>
                      <a:pt x="9868" y="3879"/>
                      <a:pt x="9100" y="3879"/>
                    </a:cubicBezTo>
                    <a:cubicBezTo>
                      <a:pt x="9028" y="3879"/>
                      <a:pt x="8961" y="3884"/>
                      <a:pt x="8897" y="3892"/>
                    </a:cubicBezTo>
                    <a:cubicBezTo>
                      <a:pt x="9162" y="3096"/>
                      <a:pt x="8897" y="2149"/>
                      <a:pt x="7747" y="1150"/>
                    </a:cubicBezTo>
                    <a:cubicBezTo>
                      <a:pt x="6585" y="152"/>
                      <a:pt x="5321" y="0"/>
                      <a:pt x="5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3035703" y="2078481"/>
                <a:ext cx="344616" cy="401840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4726" extrusionOk="0">
                    <a:moveTo>
                      <a:pt x="1096" y="0"/>
                    </a:moveTo>
                    <a:lnTo>
                      <a:pt x="1096" y="0"/>
                    </a:lnTo>
                    <a:cubicBezTo>
                      <a:pt x="2157" y="1163"/>
                      <a:pt x="1412" y="1845"/>
                      <a:pt x="514" y="2995"/>
                    </a:cubicBezTo>
                    <a:cubicBezTo>
                      <a:pt x="0" y="3669"/>
                      <a:pt x="674" y="4726"/>
                      <a:pt x="1826" y="4726"/>
                    </a:cubicBezTo>
                    <a:cubicBezTo>
                      <a:pt x="1948" y="4726"/>
                      <a:pt x="2076" y="4714"/>
                      <a:pt x="2208" y="4689"/>
                    </a:cubicBezTo>
                    <a:cubicBezTo>
                      <a:pt x="3522" y="4423"/>
                      <a:pt x="4053" y="2945"/>
                      <a:pt x="3156" y="1580"/>
                    </a:cubicBezTo>
                    <a:cubicBezTo>
                      <a:pt x="2359" y="417"/>
                      <a:pt x="1361" y="51"/>
                      <a:pt x="1096" y="0"/>
                    </a:cubicBezTo>
                    <a:close/>
                  </a:path>
                </a:pathLst>
              </a:custGeom>
              <a:solidFill>
                <a:srgbClr val="FFFCFC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641912" y="4734782"/>
            <a:ext cx="47155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ook Antiqua" panose="02040602050305030304" pitchFamily="18" charset="0"/>
              </a:rPr>
              <a:t>Name : </a:t>
            </a:r>
            <a:r>
              <a:rPr lang="en-IN" sz="2000" b="1" dirty="0" err="1" smtClean="0">
                <a:latin typeface="Book Antiqua" panose="02040602050305030304" pitchFamily="18" charset="0"/>
              </a:rPr>
              <a:t>Arush</a:t>
            </a:r>
            <a:r>
              <a:rPr lang="en-IN" sz="2000" b="1" dirty="0" smtClean="0">
                <a:latin typeface="Book Antiqua" panose="02040602050305030304" pitchFamily="18" charset="0"/>
              </a:rPr>
              <a:t> </a:t>
            </a:r>
            <a:r>
              <a:rPr lang="en-IN" sz="2000" b="1" dirty="0" err="1" smtClean="0">
                <a:latin typeface="Book Antiqua" panose="02040602050305030304" pitchFamily="18" charset="0"/>
              </a:rPr>
              <a:t>Manishbhai</a:t>
            </a:r>
            <a:r>
              <a:rPr lang="en-IN" sz="2000" b="1" dirty="0" smtClean="0">
                <a:latin typeface="Book Antiqua" panose="02040602050305030304" pitchFamily="18" charset="0"/>
              </a:rPr>
              <a:t> Patel</a:t>
            </a:r>
          </a:p>
          <a:p>
            <a:r>
              <a:rPr lang="en-IN" sz="2000" b="1" dirty="0" smtClean="0">
                <a:latin typeface="Book Antiqua" panose="02040602050305030304" pitchFamily="18" charset="0"/>
              </a:rPr>
              <a:t>Roll </a:t>
            </a:r>
            <a:r>
              <a:rPr lang="en-IN" sz="2000" b="1" dirty="0">
                <a:latin typeface="Book Antiqua" panose="02040602050305030304" pitchFamily="18" charset="0"/>
              </a:rPr>
              <a:t>No : </a:t>
            </a:r>
            <a:r>
              <a:rPr lang="en-IN" sz="2000" b="1" dirty="0" smtClean="0">
                <a:latin typeface="Book Antiqua" panose="02040602050305030304" pitchFamily="18" charset="0"/>
              </a:rPr>
              <a:t>153</a:t>
            </a:r>
            <a:endParaRPr lang="en-IN" sz="2000" b="1" dirty="0">
              <a:latin typeface="Book Antiqua" panose="02040602050305030304" pitchFamily="18" charset="0"/>
            </a:endParaRPr>
          </a:p>
          <a:p>
            <a:r>
              <a:rPr lang="en-IN" sz="2000" b="1" dirty="0" err="1">
                <a:latin typeface="Book Antiqua" panose="02040602050305030304" pitchFamily="18" charset="0"/>
              </a:rPr>
              <a:t>Enrollment</a:t>
            </a:r>
            <a:r>
              <a:rPr lang="en-IN" sz="2000" b="1" dirty="0">
                <a:latin typeface="Book Antiqua" panose="02040602050305030304" pitchFamily="18" charset="0"/>
              </a:rPr>
              <a:t> No : </a:t>
            </a:r>
            <a:r>
              <a:rPr lang="en-IN" sz="2000" b="1" dirty="0" smtClean="0">
                <a:latin typeface="Book Antiqua" panose="02040602050305030304" pitchFamily="18" charset="0"/>
              </a:rPr>
              <a:t>22002171210106</a:t>
            </a:r>
            <a:endParaRPr lang="en-IN" sz="2000" b="1" dirty="0">
              <a:latin typeface="Book Antiqua" panose="02040602050305030304" pitchFamily="18" charset="0"/>
            </a:endParaRPr>
          </a:p>
          <a:p>
            <a:r>
              <a:rPr lang="en-IN" sz="2000" b="1" dirty="0">
                <a:latin typeface="Book Antiqua" panose="02040602050305030304" pitchFamily="18" charset="0"/>
              </a:rPr>
              <a:t>Batch : </a:t>
            </a:r>
            <a:r>
              <a:rPr lang="en-IN" sz="2000" b="1" dirty="0" smtClean="0">
                <a:latin typeface="Book Antiqua" panose="02040602050305030304" pitchFamily="18" charset="0"/>
              </a:rPr>
              <a:t>B5</a:t>
            </a:r>
            <a:endParaRPr lang="en-IN" sz="2000" b="1" dirty="0">
              <a:latin typeface="Book Antiqua" panose="02040602050305030304" pitchFamily="18" charset="0"/>
            </a:endParaRPr>
          </a:p>
          <a:p>
            <a:r>
              <a:rPr lang="en-IN" sz="2000" b="1" dirty="0">
                <a:latin typeface="Book Antiqua" panose="02040602050305030304" pitchFamily="18" charset="0"/>
              </a:rPr>
              <a:t>Branch : </a:t>
            </a:r>
            <a:r>
              <a:rPr lang="en-IN" sz="2000" b="1" dirty="0" smtClean="0">
                <a:latin typeface="Book Antiqua" panose="02040602050305030304" pitchFamily="18" charset="0"/>
              </a:rPr>
              <a:t>CSE</a:t>
            </a:r>
            <a:endParaRPr lang="en-IN" sz="2000" b="1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pic>
        <p:nvPicPr>
          <p:cNvPr id="86" name="Picture 8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87" name="Picture 86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0"/>
          <p:cNvSpPr txBox="1">
            <a:spLocks noGrp="1"/>
          </p:cNvSpPr>
          <p:nvPr>
            <p:ph type="subTitle" idx="9"/>
          </p:nvPr>
        </p:nvSpPr>
        <p:spPr>
          <a:xfrm>
            <a:off x="2454283" y="2721400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/>
          <a:p>
            <a:pPr marL="0" indent="0"/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1146" name="Google Shape;1146;p30"/>
          <p:cNvSpPr txBox="1">
            <a:spLocks noGrp="1"/>
          </p:cNvSpPr>
          <p:nvPr>
            <p:ph type="subTitle" idx="13"/>
          </p:nvPr>
        </p:nvSpPr>
        <p:spPr>
          <a:xfrm>
            <a:off x="2454283" y="5027928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/>
          <a:p>
            <a:pPr marL="0" indent="0"/>
            <a:r>
              <a:rPr lang="en-IN" dirty="0" smtClean="0"/>
              <a:t>Merits and Demerits</a:t>
            </a:r>
            <a:endParaRPr dirty="0"/>
          </a:p>
        </p:txBody>
      </p:sp>
      <p:sp>
        <p:nvSpPr>
          <p:cNvPr id="1147" name="Google Shape;1147;p30"/>
          <p:cNvSpPr txBox="1">
            <a:spLocks noGrp="1"/>
          </p:cNvSpPr>
          <p:nvPr>
            <p:ph type="subTitle" idx="14"/>
          </p:nvPr>
        </p:nvSpPr>
        <p:spPr>
          <a:xfrm>
            <a:off x="8659080" y="2721400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/>
          <a:p>
            <a:pPr marL="0" indent="0"/>
            <a:r>
              <a:rPr lang="en-IN" dirty="0" smtClean="0"/>
              <a:t>Structure And Layout</a:t>
            </a:r>
            <a:endParaRPr dirty="0"/>
          </a:p>
        </p:txBody>
      </p:sp>
      <p:sp>
        <p:nvSpPr>
          <p:cNvPr id="1148" name="Google Shape;1148;p30"/>
          <p:cNvSpPr txBox="1">
            <a:spLocks noGrp="1"/>
          </p:cNvSpPr>
          <p:nvPr>
            <p:ph type="subTitle" idx="15"/>
          </p:nvPr>
        </p:nvSpPr>
        <p:spPr>
          <a:xfrm>
            <a:off x="8659080" y="5027925"/>
            <a:ext cx="4830240" cy="716160"/>
          </a:xfrm>
          <a:prstGeom prst="rect">
            <a:avLst/>
          </a:prstGeom>
        </p:spPr>
        <p:txBody>
          <a:bodyPr spcFirstLastPara="1" wrap="square" lIns="146280" tIns="146280" rIns="146280" bIns="146280" anchor="b" anchorCtr="0">
            <a:noAutofit/>
          </a:bodyPr>
          <a:lstStyle/>
          <a:p>
            <a:pPr marL="0" indent="0"/>
            <a:r>
              <a:rPr lang="en-IN" dirty="0" smtClean="0"/>
              <a:t>Future Scope</a:t>
            </a:r>
            <a:endParaRPr dirty="0"/>
          </a:p>
        </p:txBody>
      </p:sp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152000" y="712040"/>
            <a:ext cx="12326400" cy="9163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Table of contents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54" name="Google Shape;1154;p30"/>
          <p:cNvSpPr txBox="1">
            <a:spLocks noGrp="1"/>
          </p:cNvSpPr>
          <p:nvPr>
            <p:ph type="title" idx="6"/>
          </p:nvPr>
        </p:nvSpPr>
        <p:spPr>
          <a:xfrm>
            <a:off x="1350810" y="5112718"/>
            <a:ext cx="954240" cy="775680"/>
          </a:xfrm>
          <a:prstGeom prst="rect">
            <a:avLst/>
          </a:prstGeom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155" name="Google Shape;1155;p30"/>
          <p:cNvSpPr txBox="1">
            <a:spLocks noGrp="1"/>
          </p:cNvSpPr>
          <p:nvPr>
            <p:ph type="title" idx="7"/>
          </p:nvPr>
        </p:nvSpPr>
        <p:spPr>
          <a:xfrm>
            <a:off x="7555643" y="2795824"/>
            <a:ext cx="954240" cy="773280"/>
          </a:xfrm>
          <a:prstGeom prst="rect">
            <a:avLst/>
          </a:prstGeom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156" name="Google Shape;1156;p30"/>
          <p:cNvSpPr txBox="1">
            <a:spLocks noGrp="1"/>
          </p:cNvSpPr>
          <p:nvPr>
            <p:ph type="title" idx="8"/>
          </p:nvPr>
        </p:nvSpPr>
        <p:spPr>
          <a:xfrm>
            <a:off x="7555643" y="5112720"/>
            <a:ext cx="954240" cy="775680"/>
          </a:xfrm>
          <a:prstGeom prst="rect">
            <a:avLst/>
          </a:prstGeom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grpSp>
        <p:nvGrpSpPr>
          <p:cNvPr id="1157" name="Google Shape;1157;p30"/>
          <p:cNvGrpSpPr/>
          <p:nvPr/>
        </p:nvGrpSpPr>
        <p:grpSpPr>
          <a:xfrm>
            <a:off x="1876552" y="6590594"/>
            <a:ext cx="332419" cy="332419"/>
            <a:chOff x="2064000" y="380550"/>
            <a:chExt cx="545450" cy="545450"/>
          </a:xfrm>
        </p:grpSpPr>
        <p:sp>
          <p:nvSpPr>
            <p:cNvPr id="1158" name="Google Shape;1158;p30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62" name="Google Shape;1162;p30"/>
          <p:cNvSpPr txBox="1">
            <a:spLocks noGrp="1"/>
          </p:cNvSpPr>
          <p:nvPr>
            <p:ph type="title" idx="5"/>
          </p:nvPr>
        </p:nvSpPr>
        <p:spPr>
          <a:xfrm>
            <a:off x="1349370" y="2794720"/>
            <a:ext cx="957120" cy="775680"/>
          </a:xfrm>
          <a:prstGeom prst="rect">
            <a:avLst/>
          </a:prstGeom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1"/>
          <p:cNvSpPr txBox="1">
            <a:spLocks noGrp="1"/>
          </p:cNvSpPr>
          <p:nvPr>
            <p:ph type="subTitle" idx="1"/>
          </p:nvPr>
        </p:nvSpPr>
        <p:spPr>
          <a:xfrm>
            <a:off x="1713545" y="1495425"/>
            <a:ext cx="10795351" cy="4914899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This website is for any local ice cream shop or any branded ice cream </a:t>
            </a:r>
            <a:r>
              <a:rPr lang="en-US" b="1" dirty="0" smtClean="0"/>
              <a:t>shop</a:t>
            </a:r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This website is basically created using html, </a:t>
            </a:r>
            <a:r>
              <a:rPr lang="en-US" b="1" dirty="0" err="1"/>
              <a:t>css</a:t>
            </a:r>
            <a:r>
              <a:rPr lang="en-US" b="1" dirty="0"/>
              <a:t> and </a:t>
            </a:r>
            <a:r>
              <a:rPr lang="en-US" b="1" dirty="0" smtClean="0"/>
              <a:t>bootstrap</a:t>
            </a:r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This is the live website where customer could go through different types of ice cream </a:t>
            </a:r>
            <a:r>
              <a:rPr lang="en-US" b="1" dirty="0" smtClean="0"/>
              <a:t>online</a:t>
            </a:r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With the help of this website customer can see offers and rates of ice cream online</a:t>
            </a:r>
          </a:p>
          <a:p>
            <a:pPr marL="0" indent="0"/>
            <a:endParaRPr dirty="0"/>
          </a:p>
        </p:txBody>
      </p:sp>
      <p:sp>
        <p:nvSpPr>
          <p:cNvPr id="1168" name="Google Shape;1168;p31"/>
          <p:cNvSpPr txBox="1">
            <a:spLocks noGrp="1"/>
          </p:cNvSpPr>
          <p:nvPr>
            <p:ph type="title"/>
          </p:nvPr>
        </p:nvSpPr>
        <p:spPr>
          <a:xfrm>
            <a:off x="799575" y="416765"/>
            <a:ext cx="12326400" cy="9163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70" name="Google Shape;1170;p31"/>
          <p:cNvGrpSpPr/>
          <p:nvPr/>
        </p:nvGrpSpPr>
        <p:grpSpPr>
          <a:xfrm>
            <a:off x="12253632" y="1859293"/>
            <a:ext cx="332419" cy="332419"/>
            <a:chOff x="2064000" y="380550"/>
            <a:chExt cx="545450" cy="545450"/>
          </a:xfrm>
        </p:grpSpPr>
        <p:sp>
          <p:nvSpPr>
            <p:cNvPr id="1171" name="Google Shape;1171;p31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1"/>
          <p:cNvSpPr txBox="1">
            <a:spLocks noGrp="1"/>
          </p:cNvSpPr>
          <p:nvPr>
            <p:ph type="title"/>
          </p:nvPr>
        </p:nvSpPr>
        <p:spPr>
          <a:xfrm>
            <a:off x="1380600" y="253880"/>
            <a:ext cx="12326400" cy="9163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indent="0">
              <a:lnSpc>
                <a:spcPts val="5468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Website Structure and Layout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70" name="Google Shape;1170;p31"/>
          <p:cNvGrpSpPr/>
          <p:nvPr/>
        </p:nvGrpSpPr>
        <p:grpSpPr>
          <a:xfrm>
            <a:off x="12253632" y="1859293"/>
            <a:ext cx="332419" cy="332419"/>
            <a:chOff x="2064000" y="380550"/>
            <a:chExt cx="545450" cy="545450"/>
          </a:xfrm>
        </p:grpSpPr>
        <p:sp>
          <p:nvSpPr>
            <p:cNvPr id="1171" name="Google Shape;1171;p31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Shape 2"/>
          <p:cNvSpPr/>
          <p:nvPr/>
        </p:nvSpPr>
        <p:spPr>
          <a:xfrm>
            <a:off x="1569714" y="1558766"/>
            <a:ext cx="5021586" cy="2479834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00B0F0"/>
            </a:solidFill>
            <a:prstDash val="solid"/>
          </a:ln>
        </p:spPr>
      </p:sp>
      <p:sp>
        <p:nvSpPr>
          <p:cNvPr id="4" name="TextBox 3"/>
          <p:cNvSpPr txBox="1"/>
          <p:nvPr/>
        </p:nvSpPr>
        <p:spPr>
          <a:xfrm>
            <a:off x="1732594" y="1638820"/>
            <a:ext cx="4695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Header and Navigation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9750" y="2500594"/>
            <a:ext cx="4467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clean and intuitive header with a menu bar allows customers to easily navigate through our website.</a:t>
            </a:r>
            <a:endParaRPr lang="en-US" sz="2000" dirty="0"/>
          </a:p>
          <a:p>
            <a:endParaRPr lang="en-US" dirty="0"/>
          </a:p>
        </p:txBody>
      </p:sp>
      <p:sp>
        <p:nvSpPr>
          <p:cNvPr id="15" name="Shape 2"/>
          <p:cNvSpPr/>
          <p:nvPr/>
        </p:nvSpPr>
        <p:spPr>
          <a:xfrm>
            <a:off x="7018014" y="1523523"/>
            <a:ext cx="5021586" cy="2479834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00B0F0"/>
            </a:solidFill>
            <a:prstDash val="solid"/>
          </a:ln>
        </p:spPr>
      </p:sp>
      <p:sp>
        <p:nvSpPr>
          <p:cNvPr id="16" name="Shape 2"/>
          <p:cNvSpPr/>
          <p:nvPr/>
        </p:nvSpPr>
        <p:spPr>
          <a:xfrm>
            <a:off x="4080506" y="4644866"/>
            <a:ext cx="5021586" cy="2479834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00B0F0"/>
            </a:solidFill>
            <a:prstDash val="solid"/>
          </a:ln>
        </p:spPr>
      </p:sp>
      <p:sp>
        <p:nvSpPr>
          <p:cNvPr id="6" name="TextBox 5"/>
          <p:cNvSpPr txBox="1"/>
          <p:nvPr/>
        </p:nvSpPr>
        <p:spPr>
          <a:xfrm>
            <a:off x="7149466" y="1613282"/>
            <a:ext cx="4813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Main Content Area</a:t>
            </a:r>
            <a:endParaRPr lang="en-US" sz="32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2924" y="4857750"/>
            <a:ext cx="4676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Footer and Contact</a:t>
            </a:r>
            <a:endParaRPr lang="en-US" sz="32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3738" y="2358537"/>
            <a:ext cx="4840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central content area showcases our ice cream flavors, rates, offers</a:t>
            </a:r>
          </a:p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and other </a:t>
            </a:r>
            <a:r>
              <a:rPr lang="en-US" sz="200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thnigs</a:t>
            </a:r>
            <a:endParaRPr lang="en-US" sz="20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0507" y="5719524"/>
            <a:ext cx="49491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well-designed footer provides important information, such as our address, opening hours, and contact details.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1"/>
          <p:cNvSpPr txBox="1">
            <a:spLocks noGrp="1"/>
          </p:cNvSpPr>
          <p:nvPr>
            <p:ph type="title"/>
          </p:nvPr>
        </p:nvSpPr>
        <p:spPr>
          <a:xfrm>
            <a:off x="475725" y="158630"/>
            <a:ext cx="12326400" cy="9163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Merits And Demerits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9" name="Google Shape;1169;p31"/>
          <p:cNvSpPr txBox="1">
            <a:spLocks noGrp="1"/>
          </p:cNvSpPr>
          <p:nvPr>
            <p:ph type="subTitle" idx="2"/>
          </p:nvPr>
        </p:nvSpPr>
        <p:spPr>
          <a:xfrm>
            <a:off x="2163981" y="1692127"/>
            <a:ext cx="10495269" cy="4693907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indent="0"/>
            <a:r>
              <a:rPr lang="en-IN" b="1" dirty="0" smtClean="0"/>
              <a:t>Merits</a:t>
            </a:r>
            <a:endParaRPr b="1" dirty="0"/>
          </a:p>
        </p:txBody>
      </p:sp>
      <p:grpSp>
        <p:nvGrpSpPr>
          <p:cNvPr id="1170" name="Google Shape;1170;p31"/>
          <p:cNvGrpSpPr/>
          <p:nvPr/>
        </p:nvGrpSpPr>
        <p:grpSpPr>
          <a:xfrm>
            <a:off x="12253632" y="1859293"/>
            <a:ext cx="332419" cy="332419"/>
            <a:chOff x="2064000" y="380550"/>
            <a:chExt cx="545450" cy="545450"/>
          </a:xfrm>
        </p:grpSpPr>
        <p:sp>
          <p:nvSpPr>
            <p:cNvPr id="1171" name="Google Shape;1171;p31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25333" y="1772650"/>
            <a:ext cx="406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lbert Sans"/>
              </a:rPr>
              <a:t>Demerits</a:t>
            </a:r>
            <a:endParaRPr lang="en-US" sz="3200" b="1" dirty="0">
              <a:latin typeface="Albert Sans"/>
            </a:endParaRP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xmlns="" id="{E90B94C9-3DB7-9407-83EA-41CAC86807C5}"/>
              </a:ext>
            </a:extLst>
          </p:cNvPr>
          <p:cNvSpPr/>
          <p:nvPr/>
        </p:nvSpPr>
        <p:spPr>
          <a:xfrm>
            <a:off x="839023" y="2887073"/>
            <a:ext cx="5876692" cy="2710376"/>
          </a:xfrm>
          <a:prstGeom prst="roundRect">
            <a:avLst>
              <a:gd name="adj" fmla="val 5180"/>
            </a:avLst>
          </a:prstGeom>
          <a:solidFill>
            <a:srgbClr val="CCEE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Simplicity and Lightweight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Ease Of Maintenance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Consistent Styling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Customization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xmlns="" id="{A74C5E6B-D054-B6DC-5049-55A7B33C2A49}"/>
              </a:ext>
            </a:extLst>
          </p:cNvPr>
          <p:cNvSpPr/>
          <p:nvPr/>
        </p:nvSpPr>
        <p:spPr>
          <a:xfrm>
            <a:off x="7270541" y="2887073"/>
            <a:ext cx="5876692" cy="2710376"/>
          </a:xfrm>
          <a:prstGeom prst="roundRect">
            <a:avLst>
              <a:gd name="adj" fmla="val 5180"/>
            </a:avLst>
          </a:prstGeom>
          <a:solidFill>
            <a:srgbClr val="CCEE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1750" dirty="0">
              <a:solidFill>
                <a:schemeClr val="tx1"/>
              </a:solidFill>
              <a:latin typeface="Eudoxus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Eudoxus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Limited Interactivity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Complex 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Less Dynamic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Browser Compatibility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Eudoxus Sans"/>
              </a:rPr>
              <a:t>Security Concerns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1"/>
          <p:cNvSpPr txBox="1">
            <a:spLocks noGrp="1"/>
          </p:cNvSpPr>
          <p:nvPr>
            <p:ph type="title"/>
          </p:nvPr>
        </p:nvSpPr>
        <p:spPr>
          <a:xfrm>
            <a:off x="1380600" y="253880"/>
            <a:ext cx="12326400" cy="9163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Future Scope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9" name="Google Shape;1169;p31"/>
          <p:cNvSpPr txBox="1">
            <a:spLocks noGrp="1"/>
          </p:cNvSpPr>
          <p:nvPr>
            <p:ph type="subTitle" idx="2"/>
          </p:nvPr>
        </p:nvSpPr>
        <p:spPr>
          <a:xfrm>
            <a:off x="2983131" y="1211593"/>
            <a:ext cx="10495269" cy="4693907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Responsive </a:t>
            </a:r>
            <a:r>
              <a:rPr lang="en-IN" dirty="0" smtClean="0">
                <a:latin typeface="Eudoxus Sans"/>
              </a:rPr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Eudoxus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Online ordering </a:t>
            </a:r>
            <a:r>
              <a:rPr lang="en-IN" dirty="0" smtClean="0">
                <a:latin typeface="Eudoxus Sans"/>
              </a:rPr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Eudoxus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Online payment </a:t>
            </a:r>
            <a:r>
              <a:rPr lang="en-IN" dirty="0" smtClean="0">
                <a:latin typeface="Eudoxus Sans"/>
              </a:rPr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Eudoxus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Taking customer </a:t>
            </a:r>
            <a:r>
              <a:rPr lang="en-IN" dirty="0" smtClean="0">
                <a:latin typeface="Eudoxus Sans"/>
              </a:rPr>
              <a:t>review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Eudoxus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Track </a:t>
            </a:r>
            <a:r>
              <a:rPr lang="en-IN" dirty="0" smtClean="0">
                <a:latin typeface="Eudoxus Sans"/>
              </a:rPr>
              <a:t>orders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Eudoxus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Eudoxus Sans"/>
              </a:rPr>
              <a:t>Connect with mobile application</a:t>
            </a:r>
          </a:p>
          <a:p>
            <a:pPr marL="0" indent="0"/>
            <a:endParaRPr dirty="0"/>
          </a:p>
        </p:txBody>
      </p:sp>
      <p:grpSp>
        <p:nvGrpSpPr>
          <p:cNvPr id="1170" name="Google Shape;1170;p31"/>
          <p:cNvGrpSpPr/>
          <p:nvPr/>
        </p:nvGrpSpPr>
        <p:grpSpPr>
          <a:xfrm>
            <a:off x="12253632" y="1859293"/>
            <a:ext cx="332419" cy="332419"/>
            <a:chOff x="2064000" y="380550"/>
            <a:chExt cx="545450" cy="545450"/>
          </a:xfrm>
        </p:grpSpPr>
        <p:sp>
          <p:nvSpPr>
            <p:cNvPr id="1171" name="Google Shape;1171;p31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1"/>
          <p:cNvSpPr txBox="1">
            <a:spLocks noGrp="1"/>
          </p:cNvSpPr>
          <p:nvPr>
            <p:ph type="subTitle" idx="2"/>
          </p:nvPr>
        </p:nvSpPr>
        <p:spPr>
          <a:xfrm>
            <a:off x="4135131" y="3078493"/>
            <a:ext cx="10495269" cy="4693907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indent="0"/>
            <a:r>
              <a:rPr lang="en-IN" sz="7200" b="1" i="1" dirty="0" smtClean="0"/>
              <a:t>Thank You!</a:t>
            </a:r>
            <a:endParaRPr sz="7200" b="1" i="1" dirty="0"/>
          </a:p>
        </p:txBody>
      </p:sp>
      <p:grpSp>
        <p:nvGrpSpPr>
          <p:cNvPr id="1170" name="Google Shape;1170;p31"/>
          <p:cNvGrpSpPr/>
          <p:nvPr/>
        </p:nvGrpSpPr>
        <p:grpSpPr>
          <a:xfrm>
            <a:off x="12253632" y="1859293"/>
            <a:ext cx="332419" cy="332419"/>
            <a:chOff x="2064000" y="380550"/>
            <a:chExt cx="545450" cy="545450"/>
          </a:xfrm>
        </p:grpSpPr>
        <p:sp>
          <p:nvSpPr>
            <p:cNvPr id="1171" name="Google Shape;1171;p31"/>
            <p:cNvSpPr/>
            <p:nvPr/>
          </p:nvSpPr>
          <p:spPr>
            <a:xfrm>
              <a:off x="2291875" y="38055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291875" y="672800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 rot="5400000">
              <a:off x="243800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 rot="5400000">
              <a:off x="2145750" y="526675"/>
              <a:ext cx="89700" cy="25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AFBA7E8-CA89-515A-D920-4B777DF6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2950" cy="79057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xmlns="" id="{7688C799-0C41-5694-E8A4-4402252F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18440"/>
            <a:ext cx="27432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209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Ice-cream Shop    Website</vt:lpstr>
      <vt:lpstr>Table of contents</vt:lpstr>
      <vt:lpstr>Introduction</vt:lpstr>
      <vt:lpstr>Website Structure and Layout</vt:lpstr>
      <vt:lpstr>Merits And Demerits</vt:lpstr>
      <vt:lpstr>Future Scope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manishbhai</cp:lastModifiedBy>
  <cp:revision>13</cp:revision>
  <dcterms:created xsi:type="dcterms:W3CDTF">2024-03-29T06:10:42Z</dcterms:created>
  <dcterms:modified xsi:type="dcterms:W3CDTF">2024-03-31T07:18:53Z</dcterms:modified>
</cp:coreProperties>
</file>