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0" y="1061720"/>
            <a:ext cx="5151120" cy="563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Need for Better Instruments vs. TEES Challenge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lum bright="4000"/>
          </a:blip>
          <a:stretch>
            <a:fillRect/>
          </a:stretch>
        </p:blipFill>
        <p:spPr>
          <a:xfrm>
            <a:off x="3219450" y="1625600"/>
            <a:ext cx="5981700" cy="4323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01150" y="1625600"/>
            <a:ext cx="2540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Legend: 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+ 0-50% TEES Cases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&gt;50% TEES Cases 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Need for Better Instruments vs. TEES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Better Instruments vs. TEES Challenge</dc:title>
  <dc:creator/>
  <cp:lastModifiedBy>Arushri Swarup</cp:lastModifiedBy>
  <cp:revision>2</cp:revision>
  <dcterms:created xsi:type="dcterms:W3CDTF">2014-02-05T15:05:23Z</dcterms:created>
  <dcterms:modified xsi:type="dcterms:W3CDTF">2017-10-31T03:20:35Z</dcterms:modified>
</cp:coreProperties>
</file>