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75" d="100"/>
          <a:sy n="75" d="100"/>
        </p:scale>
        <p:origin x="5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513A-9AB6-4DC5-816D-80E47EBFC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EA288-D7A9-46C6-93B0-4CA241FE8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5CDC9-EDE6-46D1-8418-E7FC83F4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CCF8-317D-45D3-85AC-8688991BB068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936F0-411C-4B5E-BAB6-7C759C8E3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DB70C-9BC7-4587-BB0C-C521CFBC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7959-17D5-4FEC-926B-EA94136B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9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237F1-6DBE-4D74-A18F-6B441122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51F46-C288-4CFF-97AA-D4B1D12AB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56676-F42C-46C3-AB65-478F2D94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CCF8-317D-45D3-85AC-8688991BB068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3514A-E716-4DB7-8B1D-F499572E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5BF51-5AD1-4A83-8E62-C8A1F329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7959-17D5-4FEC-926B-EA94136B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5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EA3CB-2959-4C4E-A84E-849FBE572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7F046-9C53-4D08-B53C-4478A24F6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7180-B1D6-43BE-A98A-AAA6B4C5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CCF8-317D-45D3-85AC-8688991BB068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6EA2-39FE-4055-8301-D6C1E7DA4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6CF4F-CA13-44D0-A101-0FE5EEEB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7959-17D5-4FEC-926B-EA94136B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5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60A6-76CC-40D6-A58F-F8B951CC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38096-CE49-4B3B-A47C-6B45BB947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1BA38-809A-4196-9ED4-B2FBABEC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CCF8-317D-45D3-85AC-8688991BB068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48F79-AD91-4B43-A890-DA710F0C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FDEA5-75B0-4EF7-9430-9DE76F63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7959-17D5-4FEC-926B-EA94136B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0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23A5-A84C-4A28-98C3-DF735D94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660F4-B04D-4D71-8A05-5892D21EE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4FCF4-4DB7-4F81-9B3B-8A176FF6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CCF8-317D-45D3-85AC-8688991BB068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1887C-D909-40B7-AD10-FF340EA7C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C409B-3D7E-4C9C-A514-3FC7F72C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7959-17D5-4FEC-926B-EA94136B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2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006C-F4A5-49C0-9E6E-B5189DDF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BEF06-4ADA-4E2D-80D5-E49D053F0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95AC0-51A3-4F1B-B3DA-28F9F0632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A5F56-FCB0-40EC-A786-9ACE04CB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CCF8-317D-45D3-85AC-8688991BB068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3631A-B22E-4695-9A7E-F29F936B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BB0DA-87C7-457A-A366-5821231B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7959-17D5-4FEC-926B-EA94136B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3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E933-DC7A-4217-9585-1155013BE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EE4F4-6595-4ED4-B574-FB0B83A28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990DA-19EC-430D-930F-96253331E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96CC0-DB6D-429C-91A4-9ECDCE1BC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390D0-B0C3-4665-9B7C-4446AF389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735245-7D38-4000-9F3C-DBED1C8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CCF8-317D-45D3-85AC-8688991BB068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4601CD-AAC6-4D5E-9E23-85A52625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EDB21-7C23-4C9E-92E0-2FED6BD5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7959-17D5-4FEC-926B-EA94136B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0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8F45-8406-435B-B1A2-698B909A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34E05-3424-4164-BD2C-D5F7D9A2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CCF8-317D-45D3-85AC-8688991BB068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CA6DC-E711-4A3A-88DF-135B70AB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6BC59-70E3-4D18-A8C5-6DEA558C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7959-17D5-4FEC-926B-EA94136B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4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88CD43-C5CA-4DD8-9981-1FC53EA7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CCF8-317D-45D3-85AC-8688991BB068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1AB2E-90D4-47D5-B844-BE7ECBD1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3D52C-AFEE-4B97-ABD4-90ABA940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7959-17D5-4FEC-926B-EA94136B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1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361C-D9C2-469F-BE51-22358233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6F2EB-2AA7-47BC-993F-7DC7A7CC3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CA58C-1231-4042-B261-6CDD493E3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68DA8-B11E-4BEC-A6A6-A1A246EA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CCF8-317D-45D3-85AC-8688991BB068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32532-8A17-4F12-9384-FE6FBDB5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2E782-FEFD-41D1-90B3-6E2682E6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7959-17D5-4FEC-926B-EA94136B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1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2DDF0-7C21-42DC-8422-A9017783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4C796-AE13-47EC-98E5-FB1FE7979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13109-7D4E-4A8C-B68C-EFD63EB1E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072C9-D02A-436D-B92D-B8A17D00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CCF8-317D-45D3-85AC-8688991BB068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C4245-5D5E-4DAB-83CE-E6F36827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F7F6B-09A5-476C-81D2-0B3558EA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7959-17D5-4FEC-926B-EA94136B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B66C9-DFDC-4439-952C-3A5A02BA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F3546-55F0-4B53-AA24-880260F47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F1868-2771-482F-B53E-B0A3F2B0E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BCCF8-317D-45D3-85AC-8688991BB068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53F77-87C3-427D-B849-B7A52EE59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B3EF3-B46C-4E00-8C60-D53482717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07959-17D5-4FEC-926B-EA94136B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9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D1C2-0BC3-45E2-9A84-41B85DEAB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261F0-6CC1-4609-9046-60486B916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7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7AA645-69C1-4017-A7AA-C7BCD326E7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6E6DB"/>
              </a:clrFrom>
              <a:clrTo>
                <a:srgbClr val="E6E6DB">
                  <a:alpha val="0"/>
                </a:srgbClr>
              </a:clrTo>
            </a:clrChange>
          </a:blip>
          <a:srcRect l="29852" t="18452" r="35304" b="36775"/>
          <a:stretch/>
        </p:blipFill>
        <p:spPr>
          <a:xfrm flipV="1">
            <a:off x="512847" y="-205375"/>
            <a:ext cx="4800292" cy="4112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AC7C76-DDEF-40B6-AE92-9C89474A17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6E6DB"/>
              </a:clrFrom>
              <a:clrTo>
                <a:srgbClr val="E6E6DB">
                  <a:alpha val="0"/>
                </a:srgbClr>
              </a:clrTo>
            </a:clrChange>
          </a:blip>
          <a:srcRect l="79296" t="33929" r="833" b="52366"/>
          <a:stretch/>
        </p:blipFill>
        <p:spPr>
          <a:xfrm flipH="1">
            <a:off x="5061101" y="1699136"/>
            <a:ext cx="1749349" cy="502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A055CE-6922-4FD0-8A98-03A22C38A2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6E6DB"/>
              </a:clrFrom>
              <a:clrTo>
                <a:srgbClr val="E6E6DB">
                  <a:alpha val="0"/>
                </a:srgbClr>
              </a:clrTo>
            </a:clrChange>
          </a:blip>
          <a:srcRect l="49881" t="33929" r="16300" b="52366"/>
          <a:stretch/>
        </p:blipFill>
        <p:spPr>
          <a:xfrm flipH="1">
            <a:off x="7051852" y="1699136"/>
            <a:ext cx="2977286" cy="502739"/>
          </a:xfrm>
          <a:prstGeom prst="rect">
            <a:avLst/>
          </a:prstGeom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ECAFC949-C6A7-4F66-9343-B857A9DB6FDD}"/>
              </a:ext>
            </a:extLst>
          </p:cNvPr>
          <p:cNvCxnSpPr>
            <a:cxnSpLocks/>
          </p:cNvCxnSpPr>
          <p:nvPr/>
        </p:nvCxnSpPr>
        <p:spPr>
          <a:xfrm rot="17520000" flipH="1">
            <a:off x="6651034" y="1898242"/>
            <a:ext cx="318829" cy="1045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E0970BE7-F668-45C1-B2EF-E54A6DFA026A}"/>
              </a:ext>
            </a:extLst>
          </p:cNvPr>
          <p:cNvCxnSpPr>
            <a:cxnSpLocks/>
          </p:cNvCxnSpPr>
          <p:nvPr/>
        </p:nvCxnSpPr>
        <p:spPr>
          <a:xfrm rot="17520000" flipH="1">
            <a:off x="6895218" y="1898241"/>
            <a:ext cx="318829" cy="1045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447E7D8-5D71-47EA-A77A-FA6122D10B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6E6DB"/>
              </a:clrFrom>
              <a:clrTo>
                <a:srgbClr val="E6E6DB">
                  <a:alpha val="0"/>
                </a:srgbClr>
              </a:clrTo>
            </a:clrChange>
          </a:blip>
          <a:srcRect l="79296" t="33929" r="833" b="52366"/>
          <a:stretch/>
        </p:blipFill>
        <p:spPr>
          <a:xfrm flipH="1">
            <a:off x="5061103" y="4593307"/>
            <a:ext cx="1749349" cy="5027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8648E6-914D-4EAB-88F9-A3D313C399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6E6DB"/>
              </a:clrFrom>
              <a:clrTo>
                <a:srgbClr val="E6E6DB">
                  <a:alpha val="0"/>
                </a:srgbClr>
              </a:clrTo>
            </a:clrChange>
          </a:blip>
          <a:srcRect l="50000" t="46826" r="16181" b="26209"/>
          <a:stretch/>
        </p:blipFill>
        <p:spPr>
          <a:xfrm flipH="1">
            <a:off x="7064783" y="4598430"/>
            <a:ext cx="2977286" cy="9891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B4C20BE-2453-4FFD-97C8-276A5755D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6E6DB"/>
              </a:clrFrom>
              <a:clrTo>
                <a:srgbClr val="E6E6DB">
                  <a:alpha val="0"/>
                </a:srgbClr>
              </a:clrTo>
            </a:clrChange>
          </a:blip>
          <a:srcRect l="72216" t="73920" r="20389" b="17496"/>
          <a:stretch/>
        </p:blipFill>
        <p:spPr>
          <a:xfrm>
            <a:off x="6795615" y="5514023"/>
            <a:ext cx="1528251" cy="739248"/>
          </a:xfrm>
          <a:prstGeom prst="rect">
            <a:avLst/>
          </a:prstGeom>
        </p:spPr>
      </p:pic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750E92C-F839-4E0D-96DB-B183D5C5DDA9}"/>
              </a:ext>
            </a:extLst>
          </p:cNvPr>
          <p:cNvCxnSpPr>
            <a:cxnSpLocks/>
          </p:cNvCxnSpPr>
          <p:nvPr/>
        </p:nvCxnSpPr>
        <p:spPr>
          <a:xfrm rot="17520000" flipH="1">
            <a:off x="6651036" y="4778872"/>
            <a:ext cx="318829" cy="1045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BFCDCCC4-FF4F-42E2-9ED1-5EF111BA3A83}"/>
              </a:ext>
            </a:extLst>
          </p:cNvPr>
          <p:cNvCxnSpPr>
            <a:cxnSpLocks/>
          </p:cNvCxnSpPr>
          <p:nvPr/>
        </p:nvCxnSpPr>
        <p:spPr>
          <a:xfrm rot="17520000" flipH="1">
            <a:off x="6895220" y="4778871"/>
            <a:ext cx="318829" cy="1045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C4977462-B626-415D-91D8-357EB93E0C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6E6DB"/>
              </a:clrFrom>
              <a:clrTo>
                <a:srgbClr val="E6E6DB">
                  <a:alpha val="0"/>
                </a:srgbClr>
              </a:clrTo>
            </a:clrChange>
          </a:blip>
          <a:srcRect l="29852" t="66961" r="35304" b="14881"/>
          <a:stretch/>
        </p:blipFill>
        <p:spPr>
          <a:xfrm flipV="1">
            <a:off x="512847" y="3869360"/>
            <a:ext cx="4800292" cy="1667651"/>
          </a:xfrm>
          <a:prstGeom prst="rect">
            <a:avLst/>
          </a:prstGeom>
        </p:spPr>
      </p:pic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CE353663-1FC8-4B2A-8400-FC4AE1A0FC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16100" y="557581"/>
            <a:ext cx="533400" cy="3556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54BA3C-3E63-4FD6-888D-1D56011EECB2}"/>
              </a:ext>
            </a:extLst>
          </p:cNvPr>
          <p:cNvSpPr txBox="1"/>
          <p:nvPr/>
        </p:nvSpPr>
        <p:spPr>
          <a:xfrm>
            <a:off x="1473200" y="148333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230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D2620C11-D55C-43C0-9CF7-92BC36B1B188}"/>
              </a:ext>
            </a:extLst>
          </p:cNvPr>
          <p:cNvCxnSpPr>
            <a:cxnSpLocks/>
          </p:cNvCxnSpPr>
          <p:nvPr/>
        </p:nvCxnSpPr>
        <p:spPr>
          <a:xfrm rot="5400000">
            <a:off x="3979775" y="860555"/>
            <a:ext cx="797252" cy="65420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63E68FF-1636-43DE-B7C2-320E4A80EB0A}"/>
              </a:ext>
            </a:extLst>
          </p:cNvPr>
          <p:cNvSpPr txBox="1"/>
          <p:nvPr/>
        </p:nvSpPr>
        <p:spPr>
          <a:xfrm>
            <a:off x="4273701" y="468681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3144CCE0-31C6-43E5-9B4B-B3295EEE3C4E}"/>
              </a:ext>
            </a:extLst>
          </p:cNvPr>
          <p:cNvCxnSpPr>
            <a:cxnSpLocks/>
            <a:stCxn id="27" idx="2"/>
          </p:cNvCxnSpPr>
          <p:nvPr/>
        </p:nvCxnSpPr>
        <p:spPr>
          <a:xfrm rot="16200000" flipH="1">
            <a:off x="1871871" y="3963276"/>
            <a:ext cx="650462" cy="5842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6BAEC9D-2D2B-47B1-AD91-3300B6D336F1}"/>
              </a:ext>
            </a:extLst>
          </p:cNvPr>
          <p:cNvSpPr txBox="1"/>
          <p:nvPr/>
        </p:nvSpPr>
        <p:spPr>
          <a:xfrm>
            <a:off x="1511302" y="3560813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231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CDD0E9C4-7FD8-4538-9083-22F9FA0C1790}"/>
              </a:ext>
            </a:extLst>
          </p:cNvPr>
          <p:cNvSpPr/>
          <p:nvPr/>
        </p:nvSpPr>
        <p:spPr>
          <a:xfrm>
            <a:off x="454085" y="4524317"/>
            <a:ext cx="592055" cy="568700"/>
          </a:xfrm>
          <a:prstGeom prst="arc">
            <a:avLst>
              <a:gd name="adj1" fmla="val 6480466"/>
              <a:gd name="adj2" fmla="val 15401244"/>
            </a:avLst>
          </a:prstGeom>
          <a:noFill/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2B9E6D-AFCD-4A0F-98E7-6251ECF9A224}"/>
              </a:ext>
            </a:extLst>
          </p:cNvPr>
          <p:cNvCxnSpPr/>
          <p:nvPr/>
        </p:nvCxnSpPr>
        <p:spPr>
          <a:xfrm>
            <a:off x="1358290" y="1950503"/>
            <a:ext cx="4191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4B9545D-541D-4C92-937D-A881D251B55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53350" y="1449999"/>
            <a:ext cx="533400" cy="3556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9D83BF8-F007-49B6-8553-94CE206D4A41}"/>
              </a:ext>
            </a:extLst>
          </p:cNvPr>
          <p:cNvSpPr txBox="1"/>
          <p:nvPr/>
        </p:nvSpPr>
        <p:spPr>
          <a:xfrm>
            <a:off x="6810450" y="1040751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232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7F0DF143-BA72-498C-A4CF-FE62691F2E6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56350" y="1449999"/>
            <a:ext cx="533400" cy="3556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F27BC0E-C14B-4821-BE31-12E55E86A5EC}"/>
              </a:ext>
            </a:extLst>
          </p:cNvPr>
          <p:cNvSpPr txBox="1"/>
          <p:nvPr/>
        </p:nvSpPr>
        <p:spPr>
          <a:xfrm>
            <a:off x="5413450" y="1040751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232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3C900CCC-3D8E-41F9-9C52-ECF8F5AF9C9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86443" y="4499431"/>
            <a:ext cx="487447" cy="6463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6419492-40C9-4A8A-9257-AE8316BA5531}"/>
              </a:ext>
            </a:extLst>
          </p:cNvPr>
          <p:cNvSpPr txBox="1"/>
          <p:nvPr/>
        </p:nvSpPr>
        <p:spPr>
          <a:xfrm>
            <a:off x="7364784" y="3896270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232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63FC6E1D-E185-4F8F-B0E9-02E3466AEE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67796" y="4376924"/>
            <a:ext cx="533400" cy="3556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B89FE54-998F-45B8-92C4-49527EC0F070}"/>
              </a:ext>
            </a:extLst>
          </p:cNvPr>
          <p:cNvSpPr txBox="1"/>
          <p:nvPr/>
        </p:nvSpPr>
        <p:spPr>
          <a:xfrm>
            <a:off x="5424896" y="3967676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232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372BF08C-B4BB-4BFC-82AE-B1A534789A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05510" y="4347717"/>
            <a:ext cx="538994" cy="35431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6CA88493-0592-42FA-90B2-88F39A3704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14771" y="1342433"/>
            <a:ext cx="509008" cy="44683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70594B1-ECA0-4A02-8850-692ED7C5574C}"/>
              </a:ext>
            </a:extLst>
          </p:cNvPr>
          <p:cNvSpPr txBox="1"/>
          <p:nvPr/>
        </p:nvSpPr>
        <p:spPr>
          <a:xfrm>
            <a:off x="7914058" y="990999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233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A37C2FFF-EE1F-487C-A474-F294023598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48195" y="4278608"/>
            <a:ext cx="533400" cy="3556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6A30DA8-394F-4577-9B5D-D4B63798F266}"/>
              </a:ext>
            </a:extLst>
          </p:cNvPr>
          <p:cNvSpPr txBox="1"/>
          <p:nvPr/>
        </p:nvSpPr>
        <p:spPr>
          <a:xfrm>
            <a:off x="8005295" y="3869360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233</a:t>
            </a: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618ED50D-A222-4F05-943E-1D7F057C5F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89926" y="4278608"/>
            <a:ext cx="533400" cy="3556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82DA820-7D67-41EE-B260-EF8201C81E48}"/>
              </a:ext>
            </a:extLst>
          </p:cNvPr>
          <p:cNvSpPr txBox="1"/>
          <p:nvPr/>
        </p:nvSpPr>
        <p:spPr>
          <a:xfrm>
            <a:off x="9047026" y="3869360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234</a:t>
            </a: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C66C1D54-C9D0-472C-90A5-3D4F6E65DF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84702" y="1379314"/>
            <a:ext cx="533400" cy="3556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6285206-F4D1-4CBF-AF81-9B2C05BC815A}"/>
              </a:ext>
            </a:extLst>
          </p:cNvPr>
          <p:cNvSpPr txBox="1"/>
          <p:nvPr/>
        </p:nvSpPr>
        <p:spPr>
          <a:xfrm>
            <a:off x="9041802" y="970066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234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AA77CE4A-85AA-40E8-9E6E-7AA39E4E69D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79602" y="4054363"/>
            <a:ext cx="976322" cy="46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139BEE9-E319-4403-B841-D2C31C51ACF1}"/>
              </a:ext>
            </a:extLst>
          </p:cNvPr>
          <p:cNvSpPr txBox="1"/>
          <p:nvPr/>
        </p:nvSpPr>
        <p:spPr>
          <a:xfrm>
            <a:off x="8261253" y="346929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235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9D4F88D4-EC02-41EA-BB7F-3E358A50FCB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34872" y="2057242"/>
            <a:ext cx="337632" cy="13774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D5051DF-8C28-40C8-844B-A26A2EE51550}"/>
              </a:ext>
            </a:extLst>
          </p:cNvPr>
          <p:cNvSpPr txBox="1"/>
          <p:nvPr/>
        </p:nvSpPr>
        <p:spPr>
          <a:xfrm>
            <a:off x="8159724" y="2225077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235</a:t>
            </a: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A28A773A-E242-4480-9F5B-488FADE08FE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08284" y="1973015"/>
            <a:ext cx="378212" cy="3331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E8574F3-0D6B-4E5F-B4F4-F2EABC30DFE7}"/>
              </a:ext>
            </a:extLst>
          </p:cNvPr>
          <p:cNvSpPr txBox="1"/>
          <p:nvPr/>
        </p:nvSpPr>
        <p:spPr>
          <a:xfrm>
            <a:off x="8607006" y="2260588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236</a:t>
            </a: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FEA1FAE1-F54D-4935-928B-5C461B1CADAD}"/>
              </a:ext>
            </a:extLst>
          </p:cNvPr>
          <p:cNvCxnSpPr>
            <a:cxnSpLocks/>
          </p:cNvCxnSpPr>
          <p:nvPr/>
        </p:nvCxnSpPr>
        <p:spPr>
          <a:xfrm rot="5400000">
            <a:off x="4565594" y="4204940"/>
            <a:ext cx="499480" cy="16473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67F3E14-C508-4F2B-A1D4-679CCC44326E}"/>
              </a:ext>
            </a:extLst>
          </p:cNvPr>
          <p:cNvSpPr txBox="1"/>
          <p:nvPr/>
        </p:nvSpPr>
        <p:spPr>
          <a:xfrm>
            <a:off x="4662458" y="3718614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238</a:t>
            </a:r>
          </a:p>
        </p:txBody>
      </p: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6D99100E-5C26-4EB1-9AF0-9CB06E7A63B7}"/>
              </a:ext>
            </a:extLst>
          </p:cNvPr>
          <p:cNvCxnSpPr>
            <a:cxnSpLocks/>
          </p:cNvCxnSpPr>
          <p:nvPr/>
        </p:nvCxnSpPr>
        <p:spPr>
          <a:xfrm rot="5400000">
            <a:off x="4641014" y="1488407"/>
            <a:ext cx="499480" cy="16473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A653B5B-EBBE-4332-B256-C7B7584B9BD5}"/>
              </a:ext>
            </a:extLst>
          </p:cNvPr>
          <p:cNvSpPr txBox="1"/>
          <p:nvPr/>
        </p:nvSpPr>
        <p:spPr>
          <a:xfrm>
            <a:off x="4737878" y="1002081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238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DE50E8FF-0DC6-4315-81D2-BFC1294920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82516" y="2019206"/>
            <a:ext cx="337632" cy="13774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595A228-707D-41ED-A4C1-C8CE9C433CD6}"/>
              </a:ext>
            </a:extLst>
          </p:cNvPr>
          <p:cNvSpPr txBox="1"/>
          <p:nvPr/>
        </p:nvSpPr>
        <p:spPr>
          <a:xfrm>
            <a:off x="7733577" y="2163741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237</a:t>
            </a:r>
          </a:p>
        </p:txBody>
      </p: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C67E1ED4-BFD9-404F-ACBF-08EA87B130A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3790" y="956331"/>
            <a:ext cx="533400" cy="3556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7AF0764-7DD4-4478-B606-9E71D9687AF1}"/>
              </a:ext>
            </a:extLst>
          </p:cNvPr>
          <p:cNvSpPr txBox="1"/>
          <p:nvPr/>
        </p:nvSpPr>
        <p:spPr>
          <a:xfrm>
            <a:off x="570890" y="547083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239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C2031F84-C6CD-492C-BBEE-70704D50716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1658" y="4268998"/>
            <a:ext cx="533400" cy="3556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E1B67D7-A74A-4F78-AADA-CB4D87DDAF7C}"/>
              </a:ext>
            </a:extLst>
          </p:cNvPr>
          <p:cNvSpPr txBox="1"/>
          <p:nvPr/>
        </p:nvSpPr>
        <p:spPr>
          <a:xfrm>
            <a:off x="698758" y="3859750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239</a:t>
            </a:r>
          </a:p>
        </p:txBody>
      </p: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F1BF6C13-730C-4122-BC4D-FE5B0421C95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28801" y="2253015"/>
            <a:ext cx="654525" cy="26422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98FFD2E-ACD3-4083-B252-5820F303A426}"/>
              </a:ext>
            </a:extLst>
          </p:cNvPr>
          <p:cNvSpPr txBox="1"/>
          <p:nvPr/>
        </p:nvSpPr>
        <p:spPr>
          <a:xfrm>
            <a:off x="1077861" y="2712386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240</a:t>
            </a:r>
          </a:p>
        </p:txBody>
      </p: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0880B5F6-2C4A-4848-A455-7A5BDC2E741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42980" y="5100399"/>
            <a:ext cx="701944" cy="19050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A4BC3DF-337F-4D03-AC94-1ED7BE474253}"/>
              </a:ext>
            </a:extLst>
          </p:cNvPr>
          <p:cNvSpPr txBox="1"/>
          <p:nvPr/>
        </p:nvSpPr>
        <p:spPr>
          <a:xfrm>
            <a:off x="2095502" y="5536249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241</a:t>
            </a:r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FC49E7A2-2760-49D6-B70C-F39B9AC9220F}"/>
              </a:ext>
            </a:extLst>
          </p:cNvPr>
          <p:cNvCxnSpPr>
            <a:cxnSpLocks/>
          </p:cNvCxnSpPr>
          <p:nvPr/>
        </p:nvCxnSpPr>
        <p:spPr>
          <a:xfrm rot="5400000">
            <a:off x="3279660" y="1119075"/>
            <a:ext cx="499480" cy="16473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E930CA3-14FA-45FD-A9A5-E61A8BC27BA7}"/>
              </a:ext>
            </a:extLst>
          </p:cNvPr>
          <p:cNvSpPr txBox="1"/>
          <p:nvPr/>
        </p:nvSpPr>
        <p:spPr>
          <a:xfrm>
            <a:off x="3376524" y="632749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242</a:t>
            </a:r>
          </a:p>
        </p:txBody>
      </p: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B80E2ADA-8B0E-41CD-BC1B-3A65BF053FC9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47782" y="2148787"/>
            <a:ext cx="710659" cy="25161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87167221-13C3-47A8-9C12-2CD3F6035B5C}"/>
              </a:ext>
            </a:extLst>
          </p:cNvPr>
          <p:cNvSpPr txBox="1"/>
          <p:nvPr/>
        </p:nvSpPr>
        <p:spPr>
          <a:xfrm>
            <a:off x="2982824" y="2629920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245</a:t>
            </a:r>
          </a:p>
        </p:txBody>
      </p: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2903424D-63CF-464B-884E-DB0436D6E10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53119" y="2281045"/>
            <a:ext cx="748637" cy="18379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BC1FB9DD-DAAE-40A2-9D83-6F4791F541FD}"/>
              </a:ext>
            </a:extLst>
          </p:cNvPr>
          <p:cNvSpPr txBox="1"/>
          <p:nvPr/>
        </p:nvSpPr>
        <p:spPr>
          <a:xfrm>
            <a:off x="2201279" y="2724066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246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B0FF8579-1EFD-45D9-9B65-9796086537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6E6DB"/>
              </a:clrFrom>
              <a:clrTo>
                <a:srgbClr val="E6E6DB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</a:blip>
          <a:srcRect l="22101" t="12907" r="10983" b="64799"/>
          <a:stretch/>
        </p:blipFill>
        <p:spPr>
          <a:xfrm>
            <a:off x="698758" y="5603189"/>
            <a:ext cx="5671329" cy="1259627"/>
          </a:xfrm>
          <a:prstGeom prst="rect">
            <a:avLst/>
          </a:prstGeom>
        </p:spPr>
      </p:pic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65D73FDC-4EC1-4B23-9EC8-730F90DD791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11765" y="5788397"/>
            <a:ext cx="618870" cy="24489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F00E5C4-448E-417C-8C79-C50196AE1C58}"/>
              </a:ext>
            </a:extLst>
          </p:cNvPr>
          <p:cNvSpPr txBox="1"/>
          <p:nvPr/>
        </p:nvSpPr>
        <p:spPr>
          <a:xfrm>
            <a:off x="5487350" y="5326784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243</a:t>
            </a:r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4CF59844-4DB9-4D1C-A44D-21E83DEB14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19589" y="2087936"/>
            <a:ext cx="572485" cy="23514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A8CDE9C-3791-4F0C-9BFF-37E3A8263AC2}"/>
              </a:ext>
            </a:extLst>
          </p:cNvPr>
          <p:cNvSpPr txBox="1"/>
          <p:nvPr/>
        </p:nvSpPr>
        <p:spPr>
          <a:xfrm>
            <a:off x="1842885" y="2418912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243</a:t>
            </a:r>
          </a:p>
        </p:txBody>
      </p: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1FA3925A-5561-4EC1-A007-58340CD97B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4168" y="5872162"/>
            <a:ext cx="533400" cy="3556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680BDBB-626E-4672-BAB5-523E218FBCA1}"/>
              </a:ext>
            </a:extLst>
          </p:cNvPr>
          <p:cNvSpPr txBox="1"/>
          <p:nvPr/>
        </p:nvSpPr>
        <p:spPr>
          <a:xfrm>
            <a:off x="721268" y="5462914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239</a:t>
            </a:r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7F9BB016-F17D-4D38-BA81-F051C5E9D5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45961" y="5992536"/>
            <a:ext cx="271179" cy="18430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0668095-56F1-401A-9F18-C6107469E806}"/>
              </a:ext>
            </a:extLst>
          </p:cNvPr>
          <p:cNvSpPr txBox="1"/>
          <p:nvPr/>
        </p:nvSpPr>
        <p:spPr>
          <a:xfrm>
            <a:off x="3657600" y="5628750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247</a:t>
            </a:r>
          </a:p>
        </p:txBody>
      </p: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E2C21AA0-7B24-4BCD-9F50-117E81B332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14359" y="5752181"/>
            <a:ext cx="271179" cy="18430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C46E70C-B94A-4B69-8045-B8F758D3FCB4}"/>
              </a:ext>
            </a:extLst>
          </p:cNvPr>
          <p:cNvSpPr txBox="1"/>
          <p:nvPr/>
        </p:nvSpPr>
        <p:spPr>
          <a:xfrm>
            <a:off x="4825998" y="538839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246</a:t>
            </a:r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B7165D5F-AAFB-4E2B-9C1A-887613AAA11B}"/>
              </a:ext>
            </a:extLst>
          </p:cNvPr>
          <p:cNvCxnSpPr>
            <a:cxnSpLocks/>
          </p:cNvCxnSpPr>
          <p:nvPr/>
        </p:nvCxnSpPr>
        <p:spPr>
          <a:xfrm rot="5400000">
            <a:off x="6184773" y="5424699"/>
            <a:ext cx="365373" cy="31863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748B4FD-290B-4979-9FF6-55886E24D909}"/>
              </a:ext>
            </a:extLst>
          </p:cNvPr>
          <p:cNvSpPr txBox="1"/>
          <p:nvPr/>
        </p:nvSpPr>
        <p:spPr>
          <a:xfrm>
            <a:off x="6326463" y="5074933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244</a:t>
            </a:r>
          </a:p>
        </p:txBody>
      </p:sp>
    </p:spTree>
    <p:extLst>
      <p:ext uri="{BB962C8B-B14F-4D97-AF65-F5344CB8AC3E}">
        <p14:creationId xmlns:p14="http://schemas.microsoft.com/office/powerpoint/2010/main" val="52373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3B5017-CE69-44A2-90C3-D4233048D1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6E6DB"/>
              </a:clrFrom>
              <a:clrTo>
                <a:srgbClr val="E6E6DB">
                  <a:alpha val="0"/>
                </a:srgbClr>
              </a:clrTo>
            </a:clrChange>
          </a:blip>
          <a:srcRect l="79296" t="33929" r="833" b="52366"/>
          <a:stretch/>
        </p:blipFill>
        <p:spPr>
          <a:xfrm flipH="1">
            <a:off x="5224584" y="1047830"/>
            <a:ext cx="1749349" cy="502739"/>
          </a:xfrm>
          <a:prstGeom prst="rect">
            <a:avLst/>
          </a:prstGeom>
        </p:spPr>
      </p:pic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5A450AAB-9722-4A24-B31E-B589349CA5D9}"/>
              </a:ext>
            </a:extLst>
          </p:cNvPr>
          <p:cNvCxnSpPr>
            <a:cxnSpLocks/>
          </p:cNvCxnSpPr>
          <p:nvPr/>
        </p:nvCxnSpPr>
        <p:spPr>
          <a:xfrm rot="17520000" flipH="1">
            <a:off x="6814517" y="1233395"/>
            <a:ext cx="318829" cy="1045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B196A36-6C41-4DF7-8983-CFE1DEFC4E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6E6DB"/>
              </a:clrFrom>
              <a:clrTo>
                <a:srgbClr val="E6E6DB">
                  <a:alpha val="0"/>
                </a:srgbClr>
              </a:clrTo>
            </a:clrChange>
          </a:blip>
          <a:srcRect l="29852" t="66961" r="35304" b="14881"/>
          <a:stretch/>
        </p:blipFill>
        <p:spPr>
          <a:xfrm flipV="1">
            <a:off x="676328" y="323883"/>
            <a:ext cx="4800292" cy="1667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5F87DB-0A32-4335-BB1E-EAFE7E7AE8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6E6DB"/>
              </a:clrFrom>
              <a:clrTo>
                <a:srgbClr val="E6E6DB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</a:blip>
          <a:srcRect l="22101" t="12907" r="10983" b="64799"/>
          <a:stretch/>
        </p:blipFill>
        <p:spPr>
          <a:xfrm>
            <a:off x="676328" y="2437694"/>
            <a:ext cx="6132747" cy="136211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B566F5-57DA-4C68-A84D-0A41BFD9C2D8}"/>
              </a:ext>
            </a:extLst>
          </p:cNvPr>
          <p:cNvCxnSpPr/>
          <p:nvPr/>
        </p:nvCxnSpPr>
        <p:spPr>
          <a:xfrm>
            <a:off x="2908300" y="3949700"/>
            <a:ext cx="685800" cy="0"/>
          </a:xfrm>
          <a:prstGeom prst="line">
            <a:avLst/>
          </a:prstGeom>
          <a:ln w="19050"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B294C4-3FAD-4233-BCF1-04D706DFC737}"/>
              </a:ext>
            </a:extLst>
          </p:cNvPr>
          <p:cNvSpPr txBox="1"/>
          <p:nvPr/>
        </p:nvSpPr>
        <p:spPr>
          <a:xfrm>
            <a:off x="1409700" y="3746882"/>
            <a:ext cx="153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Thumb Trigger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7FE383-6F6A-414C-8BD4-B73F53949C82}"/>
              </a:ext>
            </a:extLst>
          </p:cNvPr>
          <p:cNvCxnSpPr>
            <a:cxnSpLocks/>
          </p:cNvCxnSpPr>
          <p:nvPr/>
        </p:nvCxnSpPr>
        <p:spPr>
          <a:xfrm flipH="1">
            <a:off x="762000" y="3949700"/>
            <a:ext cx="685800" cy="0"/>
          </a:xfrm>
          <a:prstGeom prst="line">
            <a:avLst/>
          </a:prstGeom>
          <a:ln w="19050"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11D723-B001-4507-B786-65F2C07456C0}"/>
              </a:ext>
            </a:extLst>
          </p:cNvPr>
          <p:cNvSpPr txBox="1"/>
          <p:nvPr/>
        </p:nvSpPr>
        <p:spPr>
          <a:xfrm>
            <a:off x="3679772" y="3951114"/>
            <a:ext cx="1450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Compression Spring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799B4D-C94E-49C8-95FA-9D3850485B2E}"/>
              </a:ext>
            </a:extLst>
          </p:cNvPr>
          <p:cNvCxnSpPr>
            <a:cxnSpLocks/>
          </p:cNvCxnSpPr>
          <p:nvPr/>
        </p:nvCxnSpPr>
        <p:spPr>
          <a:xfrm flipH="1">
            <a:off x="3806202" y="3949700"/>
            <a:ext cx="1143000" cy="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6FAA91C-DBFD-4486-9598-04EF1539ABCD}"/>
              </a:ext>
            </a:extLst>
          </p:cNvPr>
          <p:cNvSpPr txBox="1"/>
          <p:nvPr/>
        </p:nvSpPr>
        <p:spPr>
          <a:xfrm>
            <a:off x="5243983" y="3746882"/>
            <a:ext cx="153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Thumb Gimbal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EA11FA-D577-4339-8F4D-8CCBDA9C43E6}"/>
              </a:ext>
            </a:extLst>
          </p:cNvPr>
          <p:cNvCxnSpPr>
            <a:cxnSpLocks/>
          </p:cNvCxnSpPr>
          <p:nvPr/>
        </p:nvCxnSpPr>
        <p:spPr>
          <a:xfrm flipH="1">
            <a:off x="5191808" y="3949700"/>
            <a:ext cx="457200" cy="0"/>
          </a:xfrm>
          <a:prstGeom prst="line">
            <a:avLst/>
          </a:prstGeom>
          <a:ln w="19050"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BFE4EF-2568-4CD5-9FE0-030B2A072B98}"/>
              </a:ext>
            </a:extLst>
          </p:cNvPr>
          <p:cNvCxnSpPr>
            <a:cxnSpLocks/>
          </p:cNvCxnSpPr>
          <p:nvPr/>
        </p:nvCxnSpPr>
        <p:spPr>
          <a:xfrm>
            <a:off x="6385375" y="3949700"/>
            <a:ext cx="457200" cy="0"/>
          </a:xfrm>
          <a:prstGeom prst="line">
            <a:avLst/>
          </a:prstGeom>
          <a:ln w="19050"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1C41C626-1C92-4FAF-94B4-3AA07D0A7B03}"/>
              </a:ext>
            </a:extLst>
          </p:cNvPr>
          <p:cNvSpPr/>
          <p:nvPr/>
        </p:nvSpPr>
        <p:spPr>
          <a:xfrm rot="5400000" flipH="1" flipV="1">
            <a:off x="3779428" y="-776763"/>
            <a:ext cx="45719" cy="6080575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9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C74B6D-33EB-46C3-B13D-785AC28ADA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6E6DB"/>
              </a:clrFrom>
              <a:clrTo>
                <a:srgbClr val="E6E6DB">
                  <a:alpha val="0"/>
                </a:srgbClr>
              </a:clrTo>
            </a:clrChange>
          </a:blip>
          <a:srcRect l="22101" t="12907" r="10983" b="64799"/>
          <a:stretch/>
        </p:blipFill>
        <p:spPr>
          <a:xfrm>
            <a:off x="-103322" y="2895559"/>
            <a:ext cx="5374221" cy="119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3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44C1AA-8CF0-419C-B62D-6DC25187F3F0}"/>
              </a:ext>
            </a:extLst>
          </p:cNvPr>
          <p:cNvPicPr/>
          <p:nvPr/>
        </p:nvPicPr>
        <p:blipFill rotWithShape="1">
          <a:blip r:embed="rId2"/>
          <a:srcRect l="19290" t="21644" r="18981" b="44329"/>
          <a:stretch/>
        </p:blipFill>
        <p:spPr bwMode="auto">
          <a:xfrm>
            <a:off x="2596515" y="0"/>
            <a:ext cx="7049770" cy="2590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138787-E072-44F0-83E4-43C426A5BDED}"/>
              </a:ext>
            </a:extLst>
          </p:cNvPr>
          <p:cNvPicPr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</a:blip>
          <a:srcRect l="25479" t="33062" r="57603" b="22273"/>
          <a:stretch/>
        </p:blipFill>
        <p:spPr bwMode="auto">
          <a:xfrm>
            <a:off x="4491196" y="2778996"/>
            <a:ext cx="3563854" cy="39202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E77F7E27-D6E9-4139-AD10-45C582E1ADE7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98282" y="4344419"/>
            <a:ext cx="446537" cy="3429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F6F642-06FE-4405-8D25-186C9F2ED748}"/>
              </a:ext>
            </a:extLst>
          </p:cNvPr>
          <p:cNvSpPr txBox="1"/>
          <p:nvPr/>
        </p:nvSpPr>
        <p:spPr>
          <a:xfrm>
            <a:off x="7380326" y="4688337"/>
            <a:ext cx="787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71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4E8ED46B-DB99-49BE-B1D2-EA3B4F9142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93764" y="5067834"/>
            <a:ext cx="227787" cy="2108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A6C972-B48A-4D26-AFB5-C4E738FC03FA}"/>
              </a:ext>
            </a:extLst>
          </p:cNvPr>
          <p:cNvSpPr txBox="1"/>
          <p:nvPr/>
        </p:nvSpPr>
        <p:spPr>
          <a:xfrm>
            <a:off x="7267650" y="4927334"/>
            <a:ext cx="787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81</a:t>
            </a:r>
          </a:p>
        </p:txBody>
      </p:sp>
    </p:spTree>
    <p:extLst>
      <p:ext uri="{BB962C8B-B14F-4D97-AF65-F5344CB8AC3E}">
        <p14:creationId xmlns:p14="http://schemas.microsoft.com/office/powerpoint/2010/main" val="1447110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38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Eastwood</dc:creator>
  <cp:lastModifiedBy>Kyle Eastwood</cp:lastModifiedBy>
  <cp:revision>13</cp:revision>
  <dcterms:created xsi:type="dcterms:W3CDTF">2017-07-19T16:48:53Z</dcterms:created>
  <dcterms:modified xsi:type="dcterms:W3CDTF">2017-07-21T12:24:26Z</dcterms:modified>
</cp:coreProperties>
</file>