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7E79"/>
    <a:srgbClr val="4E8F00"/>
    <a:srgbClr val="0096FF"/>
    <a:srgbClr val="9437FF"/>
    <a:srgbClr val="73FDD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35"/>
    <p:restoredTop sz="94648"/>
  </p:normalViewPr>
  <p:slideViewPr>
    <p:cSldViewPr snapToGrid="0" snapToObjects="1">
      <p:cViewPr>
        <p:scale>
          <a:sx n="108" d="100"/>
          <a:sy n="108" d="100"/>
        </p:scale>
        <p:origin x="1200" y="160"/>
      </p:cViewPr>
      <p:guideLst/>
    </p:cSldViewPr>
  </p:slideViewPr>
  <p:notesTextViewPr>
    <p:cViewPr>
      <p:scale>
        <a:sx n="1" d="1"/>
        <a:sy n="1" d="1"/>
      </p:scale>
      <p:origin x="0" y="-1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0DE2A-73F7-9142-A0BE-A387137C3CB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B76AA-C512-254A-A4DD-C4797B0C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Then, need to create a ‘sterile zone’ in lab where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 materials to order: </a:t>
            </a:r>
          </a:p>
          <a:p>
            <a:r>
              <a:rPr lang="en-US" baseline="0" smtClean="0"/>
              <a:t>3D printed metal components: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B76AA-C512-254A-A4DD-C4797B0C0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4C74-1B1F-4F47-99FA-0C3B97BB84C1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CF21-9AEE-6F4D-B406-D37F5BB0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5133" y="167158"/>
            <a:ext cx="11885776" cy="6448532"/>
            <a:chOff x="155133" y="167158"/>
            <a:chExt cx="11885776" cy="6448532"/>
          </a:xfrm>
        </p:grpSpPr>
        <p:sp>
          <p:nvSpPr>
            <p:cNvPr id="8" name="TextBox 7"/>
            <p:cNvSpPr txBox="1"/>
            <p:nvPr/>
          </p:nvSpPr>
          <p:spPr>
            <a:xfrm>
              <a:off x="155133" y="167158"/>
              <a:ext cx="5422190" cy="1754326"/>
            </a:xfrm>
            <a:prstGeom prst="rect">
              <a:avLst/>
            </a:prstGeom>
            <a:solidFill>
              <a:srgbClr val="73FDD6">
                <a:alpha val="52157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A: wrist + shaft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Medical grade </a:t>
              </a:r>
              <a:r>
                <a:rPr lang="en-US" dirty="0" err="1" smtClean="0"/>
                <a:t>NiTi</a:t>
              </a:r>
              <a:r>
                <a:rPr lang="en-US" dirty="0" smtClean="0"/>
                <a:t> (need certificate of conformance)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Medical grade laser cutting – outsourced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Shaft length = tip to collet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Wrist: 80</a:t>
              </a:r>
              <a:r>
                <a:rPr lang="en-US" baseline="30000" dirty="0" smtClean="0"/>
                <a:t>o</a:t>
              </a:r>
              <a:r>
                <a:rPr lang="en-US" dirty="0" smtClean="0"/>
                <a:t>, </a:t>
              </a:r>
              <a:r>
                <a:rPr lang="en-US" dirty="0" smtClean="0"/>
                <a:t>135</a:t>
              </a:r>
              <a:r>
                <a:rPr lang="en-US" baseline="30000" dirty="0" smtClean="0"/>
                <a:t>o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Weld the stopper before the collet</a:t>
              </a:r>
              <a:endParaRPr lang="en-US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10105" y="2947930"/>
              <a:ext cx="7949565" cy="3667760"/>
              <a:chOff x="4089625" y="2923546"/>
              <a:chExt cx="7949565" cy="366776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089625" y="2923546"/>
                <a:ext cx="7949565" cy="3667760"/>
                <a:chOff x="2187673" y="1265434"/>
                <a:chExt cx="7949565" cy="3667760"/>
              </a:xfrm>
            </p:grpSpPr>
            <p:pic>
              <p:nvPicPr>
                <p:cNvPr id="5" name="Picture 4" descr="/Users/arushriswarup/Downloads/IMG_8319.jpg"/>
                <p:cNvPicPr/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t="44382" r="-276" b="23371"/>
                <a:stretch/>
              </p:blipFill>
              <p:spPr bwMode="auto">
                <a:xfrm>
                  <a:off x="2187673" y="1265434"/>
                  <a:ext cx="7949565" cy="1914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2396359" y="2343807"/>
                  <a:ext cx="1818289" cy="420414"/>
                </a:xfrm>
                <a:prstGeom prst="rect">
                  <a:avLst/>
                </a:prstGeom>
                <a:solidFill>
                  <a:srgbClr val="73FDD6">
                    <a:alpha val="2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483900" y="3179959"/>
                  <a:ext cx="7357110" cy="1753235"/>
                  <a:chOff x="2483900" y="3932270"/>
                  <a:chExt cx="7357110" cy="1753235"/>
                </a:xfrm>
              </p:grpSpPr>
              <p:pic>
                <p:nvPicPr>
                  <p:cNvPr id="4" name="Picture 3" descr="/Users/arushriswarup/Downloads/IMG_8320.jpg"/>
                  <p:cNvPicPr/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514" t="50903" r="682" b="19566"/>
                  <a:stretch/>
                </p:blipFill>
                <p:spPr bwMode="auto">
                  <a:xfrm>
                    <a:off x="2483900" y="3932270"/>
                    <a:ext cx="7357110" cy="17532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7" name="Rectangle 6"/>
                  <p:cNvSpPr/>
                  <p:nvPr/>
                </p:nvSpPr>
                <p:spPr>
                  <a:xfrm>
                    <a:off x="2611821" y="4388473"/>
                    <a:ext cx="2601310" cy="509348"/>
                  </a:xfrm>
                  <a:prstGeom prst="rect">
                    <a:avLst/>
                  </a:prstGeom>
                  <a:solidFill>
                    <a:srgbClr val="73FDD6">
                      <a:alpha val="2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Rectangle 10"/>
              <p:cNvSpPr/>
              <p:nvPr/>
            </p:nvSpPr>
            <p:spPr>
              <a:xfrm rot="18290982">
                <a:off x="9427448" y="5423621"/>
                <a:ext cx="438826" cy="1078445"/>
              </a:xfrm>
              <a:prstGeom prst="rect">
                <a:avLst/>
              </a:prstGeom>
              <a:solidFill>
                <a:srgbClr val="D883FF">
                  <a:alpha val="2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15083" y="5294274"/>
                <a:ext cx="1963884" cy="618846"/>
              </a:xfrm>
              <a:prstGeom prst="rect">
                <a:avLst/>
              </a:prstGeom>
              <a:solidFill>
                <a:srgbClr val="0096FF">
                  <a:alpha val="2196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607808" y="3803904"/>
                <a:ext cx="938784" cy="829056"/>
              </a:xfrm>
              <a:prstGeom prst="rect">
                <a:avLst/>
              </a:prstGeom>
              <a:solidFill>
                <a:srgbClr val="FF7E79">
                  <a:alpha val="3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70720" y="4919852"/>
                <a:ext cx="1194816" cy="1090804"/>
              </a:xfrm>
              <a:prstGeom prst="rect">
                <a:avLst/>
              </a:prstGeom>
              <a:solidFill>
                <a:srgbClr val="FF7E79">
                  <a:alpha val="3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156192" y="5462463"/>
                <a:ext cx="390144" cy="145857"/>
              </a:xfrm>
              <a:prstGeom prst="rect">
                <a:avLst/>
              </a:prstGeom>
              <a:solidFill>
                <a:srgbClr val="4E8F00">
                  <a:alpha val="3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00523" y="3961455"/>
                <a:ext cx="1507285" cy="473070"/>
              </a:xfrm>
              <a:prstGeom prst="rect">
                <a:avLst/>
              </a:prstGeom>
              <a:solidFill>
                <a:srgbClr val="0096FF">
                  <a:alpha val="2196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412736" y="4041885"/>
                <a:ext cx="390144" cy="145857"/>
              </a:xfrm>
              <a:prstGeom prst="rect">
                <a:avLst/>
              </a:prstGeom>
              <a:solidFill>
                <a:srgbClr val="4E8F00">
                  <a:alpha val="3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696396" y="197204"/>
              <a:ext cx="3252531" cy="2308324"/>
            </a:xfrm>
            <a:prstGeom prst="rect">
              <a:avLst/>
            </a:prstGeom>
            <a:solidFill>
              <a:srgbClr val="0096FF">
                <a:alpha val="52157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B: Collet + handle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Brass collet + handle – laser welded – might have to get this part metal 3D printed with certificate of </a:t>
              </a:r>
              <a:r>
                <a:rPr lang="en-US" dirty="0" smtClean="0"/>
                <a:t>conformance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Mill lines along the shaft for easier grip</a:t>
              </a:r>
              <a:endParaRPr lang="en-US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68000" y="200351"/>
              <a:ext cx="2965505" cy="2646878"/>
            </a:xfrm>
            <a:prstGeom prst="rect">
              <a:avLst/>
            </a:prstGeom>
            <a:solidFill>
              <a:srgbClr val="4E8F00">
                <a:alpha val="52157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C: Cable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smtClean="0"/>
                <a:t>Order biocompatible cable (with certificate) – current cable could be coated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smtClean="0"/>
                <a:t>Also don’t know if stainless steel wire has a coating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smtClean="0"/>
                <a:t>Changed the way the cable is attached – will have 2 holes at the tip </a:t>
              </a:r>
            </a:p>
            <a:p>
              <a:pPr marL="285750" indent="-285750">
                <a:buFontTx/>
                <a:buChar char="-"/>
              </a:pPr>
              <a:endParaRPr lang="en-US" dirty="0" smtClean="0"/>
            </a:p>
            <a:p>
              <a:pPr marL="285750" indent="-285750">
                <a:buFontTx/>
                <a:buChar char="-"/>
              </a:pPr>
              <a:endParaRPr lang="en-US" dirty="0" smtClean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6682" y="1849597"/>
              <a:ext cx="3675062" cy="77676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469187" y="3181128"/>
              <a:ext cx="3564318" cy="1477328"/>
            </a:xfrm>
            <a:prstGeom prst="rect">
              <a:avLst/>
            </a:prstGeom>
            <a:solidFill>
              <a:srgbClr val="FF7E79">
                <a:alpha val="52157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D: Finger Piece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metal 3D print medical grade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Screws can be cleaned and sterilized </a:t>
              </a:r>
            </a:p>
            <a:p>
              <a:pPr marL="285750" indent="-285750">
                <a:buFontTx/>
                <a:buChar char="-"/>
              </a:pPr>
              <a:endParaRPr lang="en-US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76591" y="4944236"/>
              <a:ext cx="3564318" cy="1200329"/>
            </a:xfrm>
            <a:prstGeom prst="rect">
              <a:avLst/>
            </a:prstGeom>
            <a:solidFill>
              <a:srgbClr val="D883FF">
                <a:alpha val="52157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E: attachment to suction 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Add </a:t>
              </a:r>
              <a:r>
                <a:rPr lang="en-US" dirty="0" err="1" smtClean="0"/>
                <a:t>luer</a:t>
              </a:r>
              <a:r>
                <a:rPr lang="en-US" dirty="0" smtClean="0"/>
                <a:t> lock to this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Shape set </a:t>
              </a:r>
              <a:r>
                <a:rPr lang="en-US" dirty="0" err="1" smtClean="0"/>
                <a:t>NiTi</a:t>
              </a:r>
              <a:r>
                <a:rPr lang="en-US" dirty="0" smtClean="0"/>
                <a:t> medical grade</a:t>
              </a:r>
            </a:p>
            <a:p>
              <a:pPr marL="285750" indent="-285750">
                <a:buFontTx/>
                <a:buChar char="-"/>
              </a:pPr>
              <a:endParaRPr lang="en-US" dirty="0" smtClean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913290" y="2060224"/>
              <a:ext cx="0" cy="209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90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171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Arushri Swarup</dc:creator>
  <cp:lastModifiedBy>Arushri Swarup</cp:lastModifiedBy>
  <cp:revision>10</cp:revision>
  <dcterms:created xsi:type="dcterms:W3CDTF">2018-01-30T22:02:32Z</dcterms:created>
  <dcterms:modified xsi:type="dcterms:W3CDTF">2018-01-31T00:17:30Z</dcterms:modified>
</cp:coreProperties>
</file>