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39F7-F31E-4C83-8E23-6A4D8A663BCC}" type="datetimeFigureOut">
              <a:rPr lang="en-CA" smtClean="0"/>
              <a:t>2017-08-30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4DB0-B8E2-4205-A15A-DE28B48156F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79712" y="1772816"/>
            <a:ext cx="5943600" cy="3346493"/>
            <a:chOff x="1979712" y="1772816"/>
            <a:chExt cx="5943600" cy="3346493"/>
          </a:xfrm>
        </p:grpSpPr>
        <p:pic>
          <p:nvPicPr>
            <p:cNvPr id="2" name="Picture 1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1772816"/>
              <a:ext cx="5943600" cy="334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4427984" y="3284984"/>
              <a:ext cx="1060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Promontory</a:t>
              </a:r>
              <a:endParaRPr lang="en-CA" sz="1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55976" y="4581128"/>
              <a:ext cx="10070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 smtClean="0"/>
                <a:t>Sinus Tympani</a:t>
              </a:r>
              <a:endParaRPr lang="en-CA" sz="11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148064" y="4797152"/>
              <a:ext cx="216024" cy="72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7950" y="1090613"/>
            <a:ext cx="38481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Arushri Swarup</dc:creator>
  <cp:lastModifiedBy>Arushri Swarup</cp:lastModifiedBy>
  <cp:revision>1</cp:revision>
  <dcterms:created xsi:type="dcterms:W3CDTF">2017-08-30T22:16:52Z</dcterms:created>
  <dcterms:modified xsi:type="dcterms:W3CDTF">2017-08-30T22:22:17Z</dcterms:modified>
</cp:coreProperties>
</file>