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8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539F7-F31E-4C83-8E23-6A4D8A663BCC}" type="datetimeFigureOut">
              <a:rPr lang="en-CA" smtClean="0"/>
              <a:pPr/>
              <a:t>2017-08-31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04DB0-B8E2-4205-A15A-DE28B48156FA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539F7-F31E-4C83-8E23-6A4D8A663BCC}" type="datetimeFigureOut">
              <a:rPr lang="en-CA" smtClean="0"/>
              <a:pPr/>
              <a:t>2017-08-31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04DB0-B8E2-4205-A15A-DE28B48156FA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539F7-F31E-4C83-8E23-6A4D8A663BCC}" type="datetimeFigureOut">
              <a:rPr lang="en-CA" smtClean="0"/>
              <a:pPr/>
              <a:t>2017-08-31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04DB0-B8E2-4205-A15A-DE28B48156FA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539F7-F31E-4C83-8E23-6A4D8A663BCC}" type="datetimeFigureOut">
              <a:rPr lang="en-CA" smtClean="0"/>
              <a:pPr/>
              <a:t>2017-08-31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04DB0-B8E2-4205-A15A-DE28B48156FA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539F7-F31E-4C83-8E23-6A4D8A663BCC}" type="datetimeFigureOut">
              <a:rPr lang="en-CA" smtClean="0"/>
              <a:pPr/>
              <a:t>2017-08-31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04DB0-B8E2-4205-A15A-DE28B48156FA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539F7-F31E-4C83-8E23-6A4D8A663BCC}" type="datetimeFigureOut">
              <a:rPr lang="en-CA" smtClean="0"/>
              <a:pPr/>
              <a:t>2017-08-31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04DB0-B8E2-4205-A15A-DE28B48156FA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539F7-F31E-4C83-8E23-6A4D8A663BCC}" type="datetimeFigureOut">
              <a:rPr lang="en-CA" smtClean="0"/>
              <a:pPr/>
              <a:t>2017-08-31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04DB0-B8E2-4205-A15A-DE28B48156FA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539F7-F31E-4C83-8E23-6A4D8A663BCC}" type="datetimeFigureOut">
              <a:rPr lang="en-CA" smtClean="0"/>
              <a:pPr/>
              <a:t>2017-08-31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04DB0-B8E2-4205-A15A-DE28B48156FA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539F7-F31E-4C83-8E23-6A4D8A663BCC}" type="datetimeFigureOut">
              <a:rPr lang="en-CA" smtClean="0"/>
              <a:pPr/>
              <a:t>2017-08-31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04DB0-B8E2-4205-A15A-DE28B48156FA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539F7-F31E-4C83-8E23-6A4D8A663BCC}" type="datetimeFigureOut">
              <a:rPr lang="en-CA" smtClean="0"/>
              <a:pPr/>
              <a:t>2017-08-31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04DB0-B8E2-4205-A15A-DE28B48156FA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539F7-F31E-4C83-8E23-6A4D8A663BCC}" type="datetimeFigureOut">
              <a:rPr lang="en-CA" smtClean="0"/>
              <a:pPr/>
              <a:t>2017-08-31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04DB0-B8E2-4205-A15A-DE28B48156FA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539F7-F31E-4C83-8E23-6A4D8A663BCC}" type="datetimeFigureOut">
              <a:rPr lang="en-CA" smtClean="0"/>
              <a:pPr/>
              <a:t>2017-08-31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04DB0-B8E2-4205-A15A-DE28B48156FA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979712" y="1772816"/>
            <a:ext cx="5943600" cy="3346493"/>
            <a:chOff x="1979712" y="1772816"/>
            <a:chExt cx="5943600" cy="3346493"/>
          </a:xfrm>
        </p:grpSpPr>
        <p:pic>
          <p:nvPicPr>
            <p:cNvPr id="2" name="Picture 1"/>
            <p:cNvPicPr/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979712" y="1772816"/>
              <a:ext cx="5943600" cy="33464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" name="TextBox 2"/>
            <p:cNvSpPr txBox="1"/>
            <p:nvPr/>
          </p:nvSpPr>
          <p:spPr>
            <a:xfrm>
              <a:off x="4427984" y="3284984"/>
              <a:ext cx="10609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dirty="0" smtClean="0"/>
                <a:t>Promontory</a:t>
              </a:r>
              <a:endParaRPr lang="en-CA" sz="1400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355976" y="4581128"/>
              <a:ext cx="100700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100" dirty="0" smtClean="0"/>
                <a:t>Sinus Tympani</a:t>
              </a:r>
              <a:endParaRPr lang="en-CA" sz="1100" dirty="0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5148064" y="4797152"/>
              <a:ext cx="216024" cy="7200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47950" y="1090613"/>
            <a:ext cx="3848100" cy="467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\Users\arushri swarup\Documents\endoscope and tool videos Apr-2017\19-apr-2017\IMG_3727.JPG"/>
          <p:cNvPicPr/>
          <p:nvPr/>
        </p:nvPicPr>
        <p:blipFill>
          <a:blip r:embed="rId2" cstate="print"/>
          <a:srcRect t="43539" r="1539" b="35461"/>
          <a:stretch>
            <a:fillRect/>
          </a:stretch>
        </p:blipFill>
        <p:spPr bwMode="auto">
          <a:xfrm>
            <a:off x="1600200" y="3140968"/>
            <a:ext cx="5852120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rgbClr val="000000">
                <a:alpha val="48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</TotalTime>
  <Words>3</Words>
  <Application>Microsoft Office PowerPoint</Application>
  <PresentationFormat>On-screen Show (4:3)</PresentationFormat>
  <Paragraphs>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Company>HSC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Arushri Swarup</dc:creator>
  <cp:lastModifiedBy>Arushri Swarup</cp:lastModifiedBy>
  <cp:revision>10</cp:revision>
  <dcterms:created xsi:type="dcterms:W3CDTF">2017-08-30T22:16:52Z</dcterms:created>
  <dcterms:modified xsi:type="dcterms:W3CDTF">2017-09-01T04:07:16Z</dcterms:modified>
</cp:coreProperties>
</file>