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>
        <p:scale>
          <a:sx n="190" d="100"/>
          <a:sy n="190" d="100"/>
        </p:scale>
        <p:origin x="-1616" y="-3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76271-B6E3-401D-9BF7-2D9B554F6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4461B4-A005-4D92-902B-94B4CC064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5496B9-A1C5-4035-B842-D4230F1A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D64EEE-DD2D-497F-A7A6-90D01278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089963-9724-4A20-B80F-80C02F98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27E88-6BA8-4A2F-872B-B4804348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5B9264-10FE-4A54-90ED-E4521C34B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E9E6AB-8762-47FD-A060-115D79F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719D47-E7C0-484A-BA91-96E2425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63475D-6CDC-4887-8BB3-B28F753A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BFC58AB-9F0F-4A88-BA9A-2594FE26E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250B0F-FB94-4FCE-A552-B1F907E0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564644-AB45-4186-ABF3-C2171AA5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B98F71-17AA-4CB4-9511-5AA7E5BA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B8A38-7663-47F6-8AB2-E47588C0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E66E5-1C82-4928-BD40-808811C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34E82-A541-458F-883E-27C2DD34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E1A243-BF01-4EB4-8D2C-0F314871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D11A6A-7F80-4538-8BAA-627A6753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A49B1F-60C5-4C2A-BF42-D76B428F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EC1775-6C06-4ABA-94FE-8041028C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6A8F63-B0A4-4A80-BA4F-1CEE0FB0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BB9FA0-B406-4D29-BFDB-6D80DCA9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C2F107-536B-48EF-A902-E3740B0D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64C42D-A155-4A59-B095-5EE910FB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DA5D7-67FD-460A-8A57-43364D5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9AB8D1-8F61-4A3F-B166-3F97343B7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1E51D0-2B9C-49AD-B9F4-9ED7F10C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EADB71-115E-456E-98EA-B3659F37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564D3D-161D-487D-97E3-7C9E2CC2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471690-E334-4445-A2DA-F8825568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4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67DE3-0CC5-400F-B17E-E926171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1BA53F-1C2B-42F6-B092-2A7D34CE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C0A16A-23EE-4CF6-A298-CC0E35BC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3EC1AE1-5E17-421B-BE88-ABE0D1FEB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12624D-6818-4374-AB7F-7A59EAD0C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C31182-4B3E-4F66-951C-B4CF7A1F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E3B37BA-D506-4375-B27F-E9DC1638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EF62F1-A482-49FF-859A-0F73995A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5678A-24E6-47B7-A63E-B895C4AB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BFE8D5-4F73-43A7-A9B9-1B83CB87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74D6A-2748-45E4-9384-9684AB5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CAD960-3048-4B5F-B67E-05F4964A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6EACCD-EA78-481F-8566-FE693C3F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82D7E7-0C99-4D37-92BE-E04C9DEB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6057AD-43EA-4987-8BAD-75C41F1C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C10BC-B6B3-4C9C-9439-F7F12567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ADEC09-9701-46DC-A0E2-2ECAD9AA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B43466-72BE-4EBC-8944-DD172F4A0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3E491D-05CD-47EC-A845-E38292A5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140569-1510-4797-B638-4BF9C897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325643-782F-42B3-A827-09159AA1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E5F7C-A545-439E-9B36-F4FDFD7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BB80A8-F5FA-4961-87BF-0BF1624F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654D5F-3323-4227-AB46-EFAC6B60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DDEE6B-B8F4-466E-A082-ED18723F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46451A-DBE3-4C59-80B4-A74B96D3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00B495-86AB-45FD-82F1-D15CBF4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26DFCA-CD5F-4356-AEE7-BFEB40F9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9C8D00-B45F-4577-AD44-B4F35CC3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127206-50BA-47F2-B24C-F832FA6E9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993D9-1F0C-4508-93CB-A134BFC004B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6CFD3C-EA2E-4605-8614-AE329B5CD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7BEC63-57C8-4BD1-B7ED-FAFF424D1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3.png"/><Relationship Id="rId10" Type="http://schemas.openxmlformats.org/officeDocument/2006/relationships/image" Target="../media/image8.png"/><Relationship Id="rId11" Type="http://schemas.openxmlformats.org/officeDocument/2006/relationships/image" Target="../media/image7.png"/><Relationship Id="rId12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D2E72F8C-A859-4493-BF15-8898F1A5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44813" t="44088" r="47467" b="39721"/>
          <a:stretch/>
        </p:blipFill>
        <p:spPr>
          <a:xfrm>
            <a:off x="4080289" y="902741"/>
            <a:ext cx="972099" cy="15289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E8859387-B915-4487-A5FE-23E2FEA8F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44813" t="44088" r="47403" b="39721"/>
          <a:stretch/>
        </p:blipFill>
        <p:spPr>
          <a:xfrm flipH="1" flipV="1">
            <a:off x="3424412" y="828306"/>
            <a:ext cx="980087" cy="152899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A0BAAACF-90B9-4F65-A8C2-35389D5850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62255" t="41530" r="11376" b="46994"/>
          <a:stretch/>
        </p:blipFill>
        <p:spPr>
          <a:xfrm>
            <a:off x="6027697" y="1199406"/>
            <a:ext cx="2411064" cy="786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27E8C2-A119-40F1-9EC5-7A79F3561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17758" t="41530" r="58412" b="46994"/>
          <a:stretch/>
        </p:blipFill>
        <p:spPr>
          <a:xfrm>
            <a:off x="3177478" y="3035754"/>
            <a:ext cx="2178928" cy="78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A56CFD-9A30-45EB-8EC5-E45CC8D2E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31615" t="44088" r="61471" b="39721"/>
          <a:stretch/>
        </p:blipFill>
        <p:spPr>
          <a:xfrm flipH="1">
            <a:off x="5052388" y="903153"/>
            <a:ext cx="975308" cy="1528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D76F3B5-57CF-4E6B-9550-5B0A866DB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86285" t="41530" r="9700" b="46994"/>
          <a:stretch/>
        </p:blipFill>
        <p:spPr>
          <a:xfrm flipH="1">
            <a:off x="2916026" y="3035754"/>
            <a:ext cx="367129" cy="786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1CAC012-BA50-4637-8527-FDDD054F25E7}"/>
              </a:ext>
            </a:extLst>
          </p:cNvPr>
          <p:cNvCxnSpPr/>
          <p:nvPr/>
        </p:nvCxnSpPr>
        <p:spPr>
          <a:xfrm>
            <a:off x="6027697" y="1419101"/>
            <a:ext cx="0" cy="409699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13D70E3-6758-4745-AD7D-22D2719EA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54532" t="41530" r="11376" b="46994"/>
          <a:stretch/>
        </p:blipFill>
        <p:spPr>
          <a:xfrm>
            <a:off x="5332996" y="3035753"/>
            <a:ext cx="3117272" cy="78698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989095" y="899409"/>
            <a:ext cx="2435316" cy="1528997"/>
            <a:chOff x="989095" y="899409"/>
            <a:chExt cx="2435316" cy="15289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607B0D26-F936-4472-AB35-A5D55D50C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EEEDD"/>
                </a:clrFrom>
                <a:clrTo>
                  <a:srgbClr val="EEEEDD">
                    <a:alpha val="0"/>
                  </a:srgbClr>
                </a:clrTo>
              </a:clrChange>
            </a:blip>
            <a:srcRect l="19209" t="44088" r="61449" b="39721"/>
            <a:stretch/>
          </p:blipFill>
          <p:spPr>
            <a:xfrm>
              <a:off x="989095" y="899409"/>
              <a:ext cx="2435316" cy="15289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2EC29F5-36D0-4D8A-B33A-1B3A6246244F}"/>
                </a:ext>
              </a:extLst>
            </p:cNvPr>
            <p:cNvCxnSpPr/>
            <p:nvPr/>
          </p:nvCxnSpPr>
          <p:spPr>
            <a:xfrm>
              <a:off x="1823497" y="1347849"/>
              <a:ext cx="445325" cy="112816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FF42C7B5-E418-4075-8BD9-3D4206DFB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558" y="1790351"/>
              <a:ext cx="445325" cy="112816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F811F9F-1C65-4EEF-BFD6-B4CBDF83B39C}"/>
              </a:ext>
            </a:extLst>
          </p:cNvPr>
          <p:cNvSpPr/>
          <p:nvPr/>
        </p:nvSpPr>
        <p:spPr>
          <a:xfrm>
            <a:off x="3183416" y="3441121"/>
            <a:ext cx="47308" cy="527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9A2FEC44-2910-4B97-BD80-FF00E745DF67}"/>
              </a:ext>
            </a:extLst>
          </p:cNvPr>
          <p:cNvCxnSpPr/>
          <p:nvPr/>
        </p:nvCxnSpPr>
        <p:spPr>
          <a:xfrm>
            <a:off x="3723413" y="3426774"/>
            <a:ext cx="1737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2EA8F75-60A6-4594-9B02-6735DEB560CA}"/>
              </a:ext>
            </a:extLst>
          </p:cNvPr>
          <p:cNvCxnSpPr/>
          <p:nvPr/>
        </p:nvCxnSpPr>
        <p:spPr>
          <a:xfrm>
            <a:off x="3726725" y="346995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F76E598-B72A-4AD9-B91E-390CB0329DBC}"/>
              </a:ext>
            </a:extLst>
          </p:cNvPr>
          <p:cNvCxnSpPr/>
          <p:nvPr/>
        </p:nvCxnSpPr>
        <p:spPr>
          <a:xfrm>
            <a:off x="3723412" y="3516082"/>
            <a:ext cx="1737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04CAD58-536E-4D27-B238-74AD103E20C1}"/>
              </a:ext>
            </a:extLst>
          </p:cNvPr>
          <p:cNvCxnSpPr/>
          <p:nvPr/>
        </p:nvCxnSpPr>
        <p:spPr>
          <a:xfrm>
            <a:off x="4114349" y="3423463"/>
            <a:ext cx="1737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2A7657C-CBE1-464B-B40C-29DFF87827FF}"/>
              </a:ext>
            </a:extLst>
          </p:cNvPr>
          <p:cNvCxnSpPr/>
          <p:nvPr/>
        </p:nvCxnSpPr>
        <p:spPr>
          <a:xfrm>
            <a:off x="4117661" y="3466639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4B7553D-B756-4CFA-80F5-92328080B7B6}"/>
              </a:ext>
            </a:extLst>
          </p:cNvPr>
          <p:cNvCxnSpPr/>
          <p:nvPr/>
        </p:nvCxnSpPr>
        <p:spPr>
          <a:xfrm>
            <a:off x="4114348" y="3512771"/>
            <a:ext cx="1737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BB31FE5-B7B4-439E-8F03-87C4CC11AE69}"/>
              </a:ext>
            </a:extLst>
          </p:cNvPr>
          <p:cNvCxnSpPr/>
          <p:nvPr/>
        </p:nvCxnSpPr>
        <p:spPr>
          <a:xfrm>
            <a:off x="4505283" y="3420150"/>
            <a:ext cx="1737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14B30B69-D335-4004-8D24-F45D063E8365}"/>
              </a:ext>
            </a:extLst>
          </p:cNvPr>
          <p:cNvCxnSpPr/>
          <p:nvPr/>
        </p:nvCxnSpPr>
        <p:spPr>
          <a:xfrm>
            <a:off x="4508595" y="3463326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50FBBF8-F42E-4DE6-81F8-3539F461059E}"/>
              </a:ext>
            </a:extLst>
          </p:cNvPr>
          <p:cNvCxnSpPr/>
          <p:nvPr/>
        </p:nvCxnSpPr>
        <p:spPr>
          <a:xfrm>
            <a:off x="4505282" y="3509458"/>
            <a:ext cx="1737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xmlns="" id="{76BAD0FA-1C61-41E2-9018-6DAF3A4B90FD}"/>
              </a:ext>
            </a:extLst>
          </p:cNvPr>
          <p:cNvSpPr/>
          <p:nvPr/>
        </p:nvSpPr>
        <p:spPr>
          <a:xfrm>
            <a:off x="5237305" y="1264024"/>
            <a:ext cx="685800" cy="685639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xmlns="" id="{8AB45756-CABE-4912-B892-69EF28451E7B}"/>
              </a:ext>
            </a:extLst>
          </p:cNvPr>
          <p:cNvSpPr/>
          <p:nvPr/>
        </p:nvSpPr>
        <p:spPr>
          <a:xfrm>
            <a:off x="7833509" y="1415545"/>
            <a:ext cx="457200" cy="457200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E6BAE300-C3BC-419C-B91D-A14BE65438DE}"/>
              </a:ext>
            </a:extLst>
          </p:cNvPr>
          <p:cNvSpPr/>
          <p:nvPr/>
        </p:nvSpPr>
        <p:spPr>
          <a:xfrm>
            <a:off x="7833509" y="3240702"/>
            <a:ext cx="457200" cy="457200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A90EEAD-A96E-4F4E-B54D-D019E8E63CF2}"/>
              </a:ext>
            </a:extLst>
          </p:cNvPr>
          <p:cNvSpPr txBox="1"/>
          <p:nvPr/>
        </p:nvSpPr>
        <p:spPr>
          <a:xfrm>
            <a:off x="2505310" y="491782"/>
            <a:ext cx="43923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Tube Assembly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1F03BB2-B86F-426A-8EB2-964C3CDD282F}"/>
                  </a:ext>
                </a:extLst>
              </p:cNvPr>
              <p:cNvSpPr txBox="1"/>
              <p:nvPr/>
            </p:nvSpPr>
            <p:spPr>
              <a:xfrm>
                <a:off x="7980608" y="1979226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F03BB2-B86F-426A-8EB2-964C3CDD2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608" y="1979226"/>
                <a:ext cx="1388768" cy="369332"/>
              </a:xfrm>
              <a:prstGeom prst="rect">
                <a:avLst/>
              </a:prstGeom>
              <a:blipFill>
                <a:blip r:embed="rId6"/>
                <a:stretch>
                  <a:fillRect l="-35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BBAB5C4F-71E9-4C7C-9A86-AEFBD6EF8EBD}"/>
              </a:ext>
            </a:extLst>
          </p:cNvPr>
          <p:cNvCxnSpPr>
            <a:cxnSpLocks/>
          </p:cNvCxnSpPr>
          <p:nvPr/>
        </p:nvCxnSpPr>
        <p:spPr>
          <a:xfrm flipH="1">
            <a:off x="6433301" y="850035"/>
            <a:ext cx="369581" cy="6106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23BA30E-5465-4F4A-8897-46752E732BB2}"/>
              </a:ext>
            </a:extLst>
          </p:cNvPr>
          <p:cNvSpPr txBox="1"/>
          <p:nvPr/>
        </p:nvSpPr>
        <p:spPr>
          <a:xfrm>
            <a:off x="5685921" y="2509688"/>
            <a:ext cx="26130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Tube Assembly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7DFC935-30A9-404D-BFC9-6E9667EFEA05}"/>
              </a:ext>
            </a:extLst>
          </p:cNvPr>
          <p:cNvSpPr txBox="1"/>
          <p:nvPr/>
        </p:nvSpPr>
        <p:spPr>
          <a:xfrm>
            <a:off x="6782116" y="661586"/>
            <a:ext cx="1388768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Tube Assembly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D47DF8BA-1503-4FE5-A519-EB27F7873E76}"/>
                  </a:ext>
                </a:extLst>
              </p:cNvPr>
              <p:cNvSpPr/>
              <p:nvPr/>
            </p:nvSpPr>
            <p:spPr>
              <a:xfrm>
                <a:off x="5077370" y="1983248"/>
                <a:ext cx="868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7DF8BA-1503-4FE5-A519-EB27F787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70" y="1983248"/>
                <a:ext cx="868956" cy="369332"/>
              </a:xfrm>
              <a:prstGeom prst="rect">
                <a:avLst/>
              </a:prstGeom>
              <a:blipFill>
                <a:blip r:embed="rId7"/>
                <a:stretch>
                  <a:fillRect l="-63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E80C1685-C974-46A2-A014-D76D4EF302AA}"/>
                  </a:ext>
                </a:extLst>
              </p:cNvPr>
              <p:cNvSpPr txBox="1"/>
              <p:nvPr/>
            </p:nvSpPr>
            <p:spPr>
              <a:xfrm>
                <a:off x="7980608" y="3770439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0C1685-C974-46A2-A014-D76D4EF3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608" y="3770439"/>
                <a:ext cx="1388768" cy="369332"/>
              </a:xfrm>
              <a:prstGeom prst="rect">
                <a:avLst/>
              </a:prstGeom>
              <a:blipFill>
                <a:blip r:embed="rId8"/>
                <a:stretch>
                  <a:fillRect l="-35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4738551" y="5977201"/>
            <a:ext cx="1599894" cy="914400"/>
            <a:chOff x="4299473" y="5491190"/>
            <a:chExt cx="1599894" cy="9144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xmlns="" id="{1BDA9E7A-0706-44E2-B8BC-4BA6D4BC06BA}"/>
                </a:ext>
              </a:extLst>
            </p:cNvPr>
            <p:cNvSpPr/>
            <p:nvPr/>
          </p:nvSpPr>
          <p:spPr>
            <a:xfrm>
              <a:off x="4299473" y="5491190"/>
              <a:ext cx="914400" cy="914400"/>
            </a:xfrm>
            <a:prstGeom prst="arc">
              <a:avLst>
                <a:gd name="adj1" fmla="val 10633021"/>
                <a:gd name="adj2" fmla="val 16651804"/>
              </a:avLst>
            </a:prstGeom>
            <a:ln w="28575">
              <a:headEnd type="triangle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="" id="{4C035F10-29BE-4F79-8CB1-E8058BAC588B}"/>
                    </a:ext>
                  </a:extLst>
                </p:cNvPr>
                <p:cNvSpPr txBox="1"/>
                <p:nvPr/>
              </p:nvSpPr>
              <p:spPr>
                <a:xfrm>
                  <a:off x="4510599" y="5709239"/>
                  <a:ext cx="1388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tch</m:t>
                      </m:r>
                      <m:r>
                        <a:rPr lang="en-CA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C035F10-29BE-4F79-8CB1-E8058BAC5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599" y="5709239"/>
                  <a:ext cx="138876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47" t="-93443" b="-1213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D216633-BBAB-4307-BC26-468F565495B4}"/>
              </a:ext>
            </a:extLst>
          </p:cNvPr>
          <p:cNvSpPr txBox="1"/>
          <p:nvPr/>
        </p:nvSpPr>
        <p:spPr>
          <a:xfrm>
            <a:off x="8683301" y="1427217"/>
            <a:ext cx="31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Assembled (R-P-R) Wrist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2667935-EA1C-475A-A9C6-0EC6CA088400}"/>
              </a:ext>
            </a:extLst>
          </p:cNvPr>
          <p:cNvSpPr txBox="1"/>
          <p:nvPr/>
        </p:nvSpPr>
        <p:spPr>
          <a:xfrm>
            <a:off x="8689079" y="3278660"/>
            <a:ext cx="22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Inner Tube (R-P)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C2AB3D9-903A-4D8E-BC12-FB167AAE1321}"/>
              </a:ext>
            </a:extLst>
          </p:cNvPr>
          <p:cNvSpPr txBox="1"/>
          <p:nvPr/>
        </p:nvSpPr>
        <p:spPr>
          <a:xfrm>
            <a:off x="8689078" y="4917521"/>
            <a:ext cx="317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 Inner Tube (R-P) Side-View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AE23E07-8EEF-46C7-AF21-ABED8CA312F8}"/>
              </a:ext>
            </a:extLst>
          </p:cNvPr>
          <p:cNvSpPr txBox="1"/>
          <p:nvPr/>
        </p:nvSpPr>
        <p:spPr>
          <a:xfrm>
            <a:off x="1313298" y="3976204"/>
            <a:ext cx="176481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 Actuation Tendon Anchor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70EC3EA8-D947-4A29-BE05-5788F37CDF28}"/>
              </a:ext>
            </a:extLst>
          </p:cNvPr>
          <p:cNvCxnSpPr>
            <a:cxnSpLocks/>
          </p:cNvCxnSpPr>
          <p:nvPr/>
        </p:nvCxnSpPr>
        <p:spPr>
          <a:xfrm flipH="1">
            <a:off x="2850176" y="3493837"/>
            <a:ext cx="340104" cy="5273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11D6DD0-7691-4B05-8A0F-7E86EB9F1ADB}"/>
              </a:ext>
            </a:extLst>
          </p:cNvPr>
          <p:cNvSpPr txBox="1"/>
          <p:nvPr/>
        </p:nvSpPr>
        <p:spPr>
          <a:xfrm>
            <a:off x="1069566" y="2354838"/>
            <a:ext cx="176481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End-Effector Tendon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4736E059-1DE1-4014-A8E0-0B897ACA7216}"/>
              </a:ext>
            </a:extLst>
          </p:cNvPr>
          <p:cNvCxnSpPr/>
          <p:nvPr/>
        </p:nvCxnSpPr>
        <p:spPr>
          <a:xfrm flipH="1">
            <a:off x="1833678" y="1896223"/>
            <a:ext cx="247797" cy="4024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xmlns="" id="{86E33962-9D1F-4695-9C43-8E5F81255440}"/>
              </a:ext>
            </a:extLst>
          </p:cNvPr>
          <p:cNvSpPr/>
          <p:nvPr/>
        </p:nvSpPr>
        <p:spPr>
          <a:xfrm>
            <a:off x="7841818" y="4917157"/>
            <a:ext cx="457200" cy="457200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3CE6FEB6-DA90-47B8-89E2-4ECB842F7D17}"/>
                  </a:ext>
                </a:extLst>
              </p:cNvPr>
              <p:cNvSpPr txBox="1"/>
              <p:nvPr/>
            </p:nvSpPr>
            <p:spPr>
              <a:xfrm>
                <a:off x="7988917" y="5446894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CE6FEB6-DA90-47B8-89E2-4ECB842F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917" y="5446894"/>
                <a:ext cx="1388768" cy="369332"/>
              </a:xfrm>
              <a:prstGeom prst="rect">
                <a:avLst/>
              </a:prstGeom>
              <a:blipFill>
                <a:blip r:embed="rId10"/>
                <a:stretch>
                  <a:fillRect l="-39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B14B09B4-3FAE-4C5E-8135-00994548693F}"/>
              </a:ext>
            </a:extLst>
          </p:cNvPr>
          <p:cNvSpPr/>
          <p:nvPr/>
        </p:nvSpPr>
        <p:spPr>
          <a:xfrm>
            <a:off x="1089073" y="5782569"/>
            <a:ext cx="192024" cy="192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D5CB53C-89D8-4CF0-BB5B-53B8FE14E91A}"/>
              </a:ext>
            </a:extLst>
          </p:cNvPr>
          <p:cNvSpPr txBox="1"/>
          <p:nvPr/>
        </p:nvSpPr>
        <p:spPr>
          <a:xfrm>
            <a:off x="1291853" y="5721615"/>
            <a:ext cx="176481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C4A5DEF7-CFD0-44DC-A04B-45380ACC9956}"/>
              </a:ext>
            </a:extLst>
          </p:cNvPr>
          <p:cNvCxnSpPr/>
          <p:nvPr/>
        </p:nvCxnSpPr>
        <p:spPr>
          <a:xfrm>
            <a:off x="3418473" y="1415545"/>
            <a:ext cx="0" cy="41325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07BFD9A6-A5CC-49D9-A307-F3EB36920A9A}"/>
              </a:ext>
            </a:extLst>
          </p:cNvPr>
          <p:cNvCxnSpPr/>
          <p:nvPr/>
        </p:nvCxnSpPr>
        <p:spPr>
          <a:xfrm>
            <a:off x="5052388" y="1418666"/>
            <a:ext cx="0" cy="41325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AC515B49-9CB6-4D03-A87A-CB6A7B0A420F}"/>
              </a:ext>
            </a:extLst>
          </p:cNvPr>
          <p:cNvCxnSpPr/>
          <p:nvPr/>
        </p:nvCxnSpPr>
        <p:spPr>
          <a:xfrm>
            <a:off x="3668832" y="3690818"/>
            <a:ext cx="1142800" cy="0"/>
          </a:xfrm>
          <a:prstGeom prst="line">
            <a:avLst/>
          </a:prstGeom>
          <a:ln w="28575"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5401EAA5-0FFD-4CA6-B1A5-6BDCE2F19B8A}"/>
              </a:ext>
            </a:extLst>
          </p:cNvPr>
          <p:cNvCxnSpPr>
            <a:cxnSpLocks/>
          </p:cNvCxnSpPr>
          <p:nvPr/>
        </p:nvCxnSpPr>
        <p:spPr>
          <a:xfrm flipH="1">
            <a:off x="4134938" y="3745181"/>
            <a:ext cx="98180" cy="188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8114177-BAB6-42CA-9DC4-355BC5DF1508}"/>
              </a:ext>
            </a:extLst>
          </p:cNvPr>
          <p:cNvSpPr txBox="1"/>
          <p:nvPr/>
        </p:nvSpPr>
        <p:spPr>
          <a:xfrm>
            <a:off x="3112748" y="3966643"/>
            <a:ext cx="267753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Contact-Aided Compliant Joint Segment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AAB7017-4F82-4309-BE06-A5C2DE1EC616}"/>
              </a:ext>
            </a:extLst>
          </p:cNvPr>
          <p:cNvCxnSpPr>
            <a:cxnSpLocks/>
          </p:cNvCxnSpPr>
          <p:nvPr/>
        </p:nvCxnSpPr>
        <p:spPr>
          <a:xfrm flipH="1">
            <a:off x="3371943" y="1835424"/>
            <a:ext cx="98180" cy="188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6DC19F1-24D0-4FF7-9097-A8D20B2FBC43}"/>
              </a:ext>
            </a:extLst>
          </p:cNvPr>
          <p:cNvSpPr txBox="1"/>
          <p:nvPr/>
        </p:nvSpPr>
        <p:spPr>
          <a:xfrm>
            <a:off x="2563845" y="1989673"/>
            <a:ext cx="12719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Bearing Tube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9B978ACF-4D29-410C-B062-41D39AD0A0EC}"/>
              </a:ext>
            </a:extLst>
          </p:cNvPr>
          <p:cNvCxnSpPr>
            <a:cxnSpLocks/>
          </p:cNvCxnSpPr>
          <p:nvPr/>
        </p:nvCxnSpPr>
        <p:spPr>
          <a:xfrm flipH="1">
            <a:off x="4897768" y="1869011"/>
            <a:ext cx="98180" cy="188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3D03427-C610-4EE7-A16D-0A3D62EE08AF}"/>
              </a:ext>
            </a:extLst>
          </p:cNvPr>
          <p:cNvSpPr txBox="1"/>
          <p:nvPr/>
        </p:nvSpPr>
        <p:spPr>
          <a:xfrm>
            <a:off x="4089670" y="2023260"/>
            <a:ext cx="12719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Bearing Tube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0B12D10D-8CA5-44F1-A82B-9052E2A41A44}"/>
              </a:ext>
            </a:extLst>
          </p:cNvPr>
          <p:cNvCxnSpPr>
            <a:cxnSpLocks/>
          </p:cNvCxnSpPr>
          <p:nvPr/>
        </p:nvCxnSpPr>
        <p:spPr>
          <a:xfrm>
            <a:off x="1635353" y="1027387"/>
            <a:ext cx="4392343" cy="0"/>
          </a:xfrm>
          <a:prstGeom prst="line">
            <a:avLst/>
          </a:prstGeom>
          <a:ln w="28575"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1BBFB4FF-683C-47BA-8D7E-4E7CF5ECE2AC}"/>
              </a:ext>
            </a:extLst>
          </p:cNvPr>
          <p:cNvCxnSpPr>
            <a:cxnSpLocks/>
          </p:cNvCxnSpPr>
          <p:nvPr/>
        </p:nvCxnSpPr>
        <p:spPr>
          <a:xfrm flipH="1">
            <a:off x="3668832" y="771640"/>
            <a:ext cx="98180" cy="188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41C2D608-CCEC-4B4D-87AD-7FD27B87D2D0}"/>
              </a:ext>
            </a:extLst>
          </p:cNvPr>
          <p:cNvCxnSpPr>
            <a:cxnSpLocks/>
          </p:cNvCxnSpPr>
          <p:nvPr/>
        </p:nvCxnSpPr>
        <p:spPr>
          <a:xfrm>
            <a:off x="3160234" y="2978851"/>
            <a:ext cx="5138784" cy="0"/>
          </a:xfrm>
          <a:prstGeom prst="line">
            <a:avLst/>
          </a:prstGeom>
          <a:ln w="28575"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9E7DC47A-6F05-4D48-8478-C633A4841EDB}"/>
              </a:ext>
            </a:extLst>
          </p:cNvPr>
          <p:cNvCxnSpPr>
            <a:cxnSpLocks/>
          </p:cNvCxnSpPr>
          <p:nvPr/>
        </p:nvCxnSpPr>
        <p:spPr>
          <a:xfrm flipH="1">
            <a:off x="5631446" y="2739116"/>
            <a:ext cx="98180" cy="188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5B7DF53-10C3-4CE8-9988-1D7244A39829}"/>
              </a:ext>
            </a:extLst>
          </p:cNvPr>
          <p:cNvSpPr txBox="1"/>
          <p:nvPr/>
        </p:nvSpPr>
        <p:spPr>
          <a:xfrm>
            <a:off x="5332996" y="3862107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DA34575-426B-47C5-8334-B53025ED9971}"/>
              </a:ext>
            </a:extLst>
          </p:cNvPr>
          <p:cNvSpPr txBox="1"/>
          <p:nvPr/>
        </p:nvSpPr>
        <p:spPr>
          <a:xfrm>
            <a:off x="2870391" y="4521665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2-a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CF326974-5848-46D7-A699-85D42F13A998}"/>
              </a:ext>
            </a:extLst>
          </p:cNvPr>
          <p:cNvSpPr txBox="1"/>
          <p:nvPr/>
        </p:nvSpPr>
        <p:spPr>
          <a:xfrm>
            <a:off x="2081475" y="4912469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2-b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1B7F49FD-CD4E-4434-9570-04DA08E9B015}"/>
              </a:ext>
            </a:extLst>
          </p:cNvPr>
          <p:cNvSpPr txBox="1"/>
          <p:nvPr/>
        </p:nvSpPr>
        <p:spPr>
          <a:xfrm>
            <a:off x="2393292" y="5666644"/>
            <a:ext cx="6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2-c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084A7F12-7FDA-4A0C-8653-55C2D5E5AA6C}"/>
              </a:ext>
            </a:extLst>
          </p:cNvPr>
          <p:cNvGrpSpPr/>
          <p:nvPr/>
        </p:nvGrpSpPr>
        <p:grpSpPr>
          <a:xfrm>
            <a:off x="3150013" y="1600738"/>
            <a:ext cx="271277" cy="269795"/>
            <a:chOff x="6155618" y="6142009"/>
            <a:chExt cx="271277" cy="26979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FF407CDA-E752-44A4-BCD4-882100E97718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61EAFD42-C3BD-43F2-8AF5-46D14B4DAD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FDFADC6A-6BDF-4913-9FF3-32F18C9F0BD3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xmlns="" id="{78D6D0B6-1D6F-4A9A-99CA-0908066D73C2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23C7F330-3C07-42B5-A513-906B5771A84C}"/>
              </a:ext>
            </a:extLst>
          </p:cNvPr>
          <p:cNvGrpSpPr/>
          <p:nvPr/>
        </p:nvGrpSpPr>
        <p:grpSpPr>
          <a:xfrm>
            <a:off x="1352918" y="1607308"/>
            <a:ext cx="271277" cy="269795"/>
            <a:chOff x="6155618" y="6142009"/>
            <a:chExt cx="271277" cy="26979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xmlns="" id="{9E0CB15A-2B92-4EA4-A317-EBC9DF03F70F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xmlns="" id="{C2F38CB4-1284-4157-8476-3A81E3263A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xmlns="" id="{27911CDF-76A6-4B63-9A6E-867ACE652AFE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6D8E5341-6810-405A-802A-F9F0470B1FFF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772FC715-0EA0-4ABF-9BED-22432228F1C3}"/>
              </a:ext>
            </a:extLst>
          </p:cNvPr>
          <p:cNvSpPr txBox="1"/>
          <p:nvPr/>
        </p:nvSpPr>
        <p:spPr>
          <a:xfrm>
            <a:off x="1021482" y="1448675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15FF9C7D-54E2-4F93-8B5C-201D13FDE366}"/>
              </a:ext>
            </a:extLst>
          </p:cNvPr>
          <p:cNvSpPr txBox="1"/>
          <p:nvPr/>
        </p:nvSpPr>
        <p:spPr>
          <a:xfrm>
            <a:off x="2809226" y="1415364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4033233" y="4745596"/>
            <a:ext cx="1082485" cy="1234909"/>
            <a:chOff x="4033233" y="4745596"/>
            <a:chExt cx="1082485" cy="1234909"/>
          </a:xfrm>
        </p:grpSpPr>
        <p:sp>
          <p:nvSpPr>
            <p:cNvPr id="227" name="TextBox 226"/>
            <p:cNvSpPr txBox="1"/>
            <p:nvPr/>
          </p:nvSpPr>
          <p:spPr>
            <a:xfrm rot="17077047">
              <a:off x="3590756" y="5263023"/>
              <a:ext cx="12349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latin typeface="Arial" charset="0"/>
                  <a:ea typeface="Arial" charset="0"/>
                  <a:cs typeface="Arial" charset="0"/>
                </a:rPr>
                <a:t>oooo</a:t>
              </a:r>
              <a:endParaRPr lang="en-US" sz="7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4033233" y="5198948"/>
              <a:ext cx="1082485" cy="528166"/>
              <a:chOff x="4033233" y="5198948"/>
              <a:chExt cx="1082485" cy="528166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4618709" y="5198948"/>
                <a:ext cx="49700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 smtClean="0">
                    <a:latin typeface="Arial" charset="0"/>
                    <a:ea typeface="Arial" charset="0"/>
                    <a:cs typeface="Arial" charset="0"/>
                  </a:rPr>
                  <a:t>oooo</a:t>
                </a:r>
                <a:endParaRPr lang="en-US" sz="7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563018" y="5202123"/>
                <a:ext cx="18542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smtClean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7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4505337" y="5208142"/>
                <a:ext cx="18542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smtClean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7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4447382" y="5219894"/>
                <a:ext cx="18542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smtClean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7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4388944" y="5228489"/>
                <a:ext cx="18542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smtClean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7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4033233" y="5254110"/>
                <a:ext cx="485387" cy="473004"/>
                <a:chOff x="4033233" y="5254110"/>
                <a:chExt cx="485387" cy="473004"/>
              </a:xfrm>
            </p:grpSpPr>
            <p:sp>
              <p:nvSpPr>
                <p:cNvPr id="231" name="TextBox 230"/>
                <p:cNvSpPr txBox="1"/>
                <p:nvPr/>
              </p:nvSpPr>
              <p:spPr>
                <a:xfrm>
                  <a:off x="4333191" y="5254110"/>
                  <a:ext cx="18542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latin typeface="Arial" charset="0"/>
                      <a:ea typeface="Arial" charset="0"/>
                      <a:cs typeface="Arial" charset="0"/>
                    </a:rPr>
                    <a:t>o</a:t>
                  </a:r>
                  <a:endParaRPr lang="en-US" sz="7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32" name="TextBox 231"/>
                <p:cNvSpPr txBox="1"/>
                <p:nvPr/>
              </p:nvSpPr>
              <p:spPr>
                <a:xfrm>
                  <a:off x="4277116" y="5275982"/>
                  <a:ext cx="18542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smtClean="0">
                      <a:latin typeface="Arial" charset="0"/>
                      <a:ea typeface="Arial" charset="0"/>
                      <a:cs typeface="Arial" charset="0"/>
                    </a:rPr>
                    <a:t>o</a:t>
                  </a:r>
                  <a:endParaRPr lang="en-US" sz="7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4033233" y="5527059"/>
                  <a:ext cx="18542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smtClean="0">
                      <a:latin typeface="Arial" charset="0"/>
                      <a:ea typeface="Arial" charset="0"/>
                      <a:cs typeface="Arial" charset="0"/>
                    </a:rPr>
                    <a:t>o</a:t>
                  </a:r>
                  <a:endParaRPr lang="en-US" sz="7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34" name="TextBox 233"/>
                <p:cNvSpPr txBox="1"/>
                <p:nvPr/>
              </p:nvSpPr>
              <p:spPr>
                <a:xfrm>
                  <a:off x="4055579" y="5474665"/>
                  <a:ext cx="18542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smtClean="0">
                      <a:latin typeface="Arial" charset="0"/>
                      <a:ea typeface="Arial" charset="0"/>
                      <a:cs typeface="Arial" charset="0"/>
                    </a:rPr>
                    <a:t>o</a:t>
                  </a:r>
                  <a:endParaRPr lang="en-US" sz="7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4092040" y="5426841"/>
                  <a:ext cx="18542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smtClean="0">
                      <a:latin typeface="Arial" charset="0"/>
                      <a:ea typeface="Arial" charset="0"/>
                      <a:cs typeface="Arial" charset="0"/>
                    </a:rPr>
                    <a:t>o</a:t>
                  </a:r>
                  <a:endParaRPr lang="en-US" sz="7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36" name="TextBox 235"/>
                <p:cNvSpPr txBox="1"/>
                <p:nvPr/>
              </p:nvSpPr>
              <p:spPr>
                <a:xfrm>
                  <a:off x="4136695" y="5379288"/>
                  <a:ext cx="18542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smtClean="0">
                      <a:latin typeface="Arial" charset="0"/>
                      <a:ea typeface="Arial" charset="0"/>
                      <a:cs typeface="Arial" charset="0"/>
                    </a:rPr>
                    <a:t>o</a:t>
                  </a:r>
                  <a:endParaRPr lang="en-US" sz="7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4182716" y="5334143"/>
                  <a:ext cx="18542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smtClean="0">
                      <a:latin typeface="Arial" charset="0"/>
                      <a:ea typeface="Arial" charset="0"/>
                      <a:cs typeface="Arial" charset="0"/>
                    </a:rPr>
                    <a:t>o</a:t>
                  </a:r>
                  <a:endParaRPr lang="en-US" sz="7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4227498" y="5305524"/>
                  <a:ext cx="18542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smtClean="0">
                      <a:latin typeface="Arial" charset="0"/>
                      <a:ea typeface="Arial" charset="0"/>
                      <a:cs typeface="Arial" charset="0"/>
                    </a:rPr>
                    <a:t>o</a:t>
                  </a:r>
                  <a:endParaRPr lang="en-US" sz="7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3247507" y="4705351"/>
            <a:ext cx="5149993" cy="2697281"/>
            <a:chOff x="3247507" y="4709093"/>
            <a:chExt cx="5149993" cy="2697281"/>
          </a:xfrm>
        </p:grpSpPr>
        <p:grpSp>
          <p:nvGrpSpPr>
            <p:cNvPr id="44" name="Group 43"/>
            <p:cNvGrpSpPr/>
            <p:nvPr/>
          </p:nvGrpSpPr>
          <p:grpSpPr>
            <a:xfrm>
              <a:off x="3247507" y="4709093"/>
              <a:ext cx="5149993" cy="2697281"/>
              <a:chOff x="3247507" y="4709093"/>
              <a:chExt cx="5149993" cy="2697281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xmlns="" id="{AEA2093F-9CA3-41BF-8512-C40F35C3FC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EEEEDD"/>
                  </a:clrFrom>
                  <a:clrTo>
                    <a:srgbClr val="EEEEDD">
                      <a:alpha val="0"/>
                    </a:srgbClr>
                  </a:clrTo>
                </a:clrChange>
              </a:blip>
              <a:srcRect l="54532" t="41530" r="11376" b="46994"/>
              <a:stretch/>
            </p:blipFill>
            <p:spPr>
              <a:xfrm>
                <a:off x="5332997" y="4709093"/>
                <a:ext cx="3064503" cy="792000"/>
              </a:xfrm>
              <a:prstGeom prst="rect">
                <a:avLst/>
              </a:prstGeom>
            </p:spPr>
          </p:pic>
          <p:grpSp>
            <p:nvGrpSpPr>
              <p:cNvPr id="42" name="Group 41"/>
              <p:cNvGrpSpPr/>
              <p:nvPr/>
            </p:nvGrpSpPr>
            <p:grpSpPr>
              <a:xfrm>
                <a:off x="3247507" y="4937996"/>
                <a:ext cx="2108900" cy="2468378"/>
                <a:chOff x="3247507" y="4937996"/>
                <a:chExt cx="2108900" cy="2468378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xmlns="" id="{87FB8ADA-5FB4-4327-8C01-171176DEF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EEEEDD"/>
                    </a:clrFrom>
                    <a:clrTo>
                      <a:srgbClr val="EEEEDD">
                        <a:alpha val="0"/>
                      </a:srgbClr>
                    </a:clrTo>
                  </a:clrChange>
                </a:blip>
                <a:srcRect l="86285" t="41530" r="9700" b="46994"/>
                <a:stretch/>
              </p:blipFill>
              <p:spPr>
                <a:xfrm rot="17113529" flipH="1">
                  <a:off x="3605143" y="5758053"/>
                  <a:ext cx="367129" cy="786985"/>
                </a:xfrm>
                <a:prstGeom prst="rect">
                  <a:avLst/>
                </a:prstGeom>
              </p:spPr>
            </p:pic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xmlns="" id="{B85F5019-ECB1-4DC5-BB5C-9D08A61E7D7C}"/>
                    </a:ext>
                  </a:extLst>
                </p:cNvPr>
                <p:cNvSpPr/>
                <p:nvPr/>
              </p:nvSpPr>
              <p:spPr>
                <a:xfrm rot="17113529">
                  <a:off x="3954359" y="6056517"/>
                  <a:ext cx="47308" cy="527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xmlns="" id="{BF5EE4B2-8E46-46C8-97D6-1F829BC24205}"/>
                    </a:ext>
                  </a:extLst>
                </p:cNvPr>
                <p:cNvGrpSpPr/>
                <p:nvPr/>
              </p:nvGrpSpPr>
              <p:grpSpPr>
                <a:xfrm>
                  <a:off x="4558887" y="5123777"/>
                  <a:ext cx="271277" cy="269795"/>
                  <a:chOff x="6155618" y="6142009"/>
                  <a:chExt cx="271277" cy="269795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xmlns="" id="{6DB07911-FC5D-4BAA-BA17-13E62EDC6CBD}"/>
                      </a:ext>
                    </a:extLst>
                  </p:cNvPr>
                  <p:cNvGrpSpPr/>
                  <p:nvPr/>
                </p:nvGrpSpPr>
                <p:grpSpPr>
                  <a:xfrm>
                    <a:off x="6155618" y="6156078"/>
                    <a:ext cx="256437" cy="255726"/>
                    <a:chOff x="6155618" y="6156078"/>
                    <a:chExt cx="256437" cy="255726"/>
                  </a:xfrm>
                </p:grpSpPr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xmlns="" id="{5D6CD837-4096-4967-B3DF-F6101A6F8C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>
                      <a:off x="6290873" y="6290623"/>
                      <a:ext cx="242363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xmlns="" id="{23E46AEC-75DE-4D64-9364-6FA837326C4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55618" y="6156078"/>
                      <a:ext cx="242363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xmlns="" id="{FAFA29FC-B1B9-4248-9492-9FD45B4B5503}"/>
                      </a:ext>
                    </a:extLst>
                  </p:cNvPr>
                  <p:cNvSpPr/>
                  <p:nvPr/>
                </p:nvSpPr>
                <p:spPr>
                  <a:xfrm>
                    <a:off x="6399463" y="6142009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xmlns="" id="{02CE632B-6F77-4E30-8015-8C13F59C6AD3}"/>
                    </a:ext>
                  </a:extLst>
                </p:cNvPr>
                <p:cNvGrpSpPr/>
                <p:nvPr/>
              </p:nvGrpSpPr>
              <p:grpSpPr>
                <a:xfrm rot="18853442">
                  <a:off x="4077587" y="5356292"/>
                  <a:ext cx="271277" cy="269795"/>
                  <a:chOff x="6155618" y="6142009"/>
                  <a:chExt cx="271277" cy="269795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xmlns="" id="{49FBE5C0-83CC-42E2-AEAD-FEA90B6769FC}"/>
                      </a:ext>
                    </a:extLst>
                  </p:cNvPr>
                  <p:cNvGrpSpPr/>
                  <p:nvPr/>
                </p:nvGrpSpPr>
                <p:grpSpPr>
                  <a:xfrm>
                    <a:off x="6155618" y="6156078"/>
                    <a:ext cx="256437" cy="255726"/>
                    <a:chOff x="6155618" y="6156078"/>
                    <a:chExt cx="256437" cy="255726"/>
                  </a:xfrm>
                </p:grpSpPr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xmlns="" id="{16B0C83A-5E18-428A-BBE9-0A2D889272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>
                      <a:off x="6290873" y="6290623"/>
                      <a:ext cx="242363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>
                      <a:extLst>
                        <a:ext uri="{FF2B5EF4-FFF2-40B4-BE49-F238E27FC236}">
                          <a16:creationId xmlns:a16="http://schemas.microsoft.com/office/drawing/2014/main" xmlns="" id="{CDC58E05-A360-4091-B1AC-7C41706AA20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55618" y="6156078"/>
                      <a:ext cx="242363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xmlns="" id="{4EC543D9-AEC3-4BA6-8F8A-B8ABA7C7E3A5}"/>
                      </a:ext>
                    </a:extLst>
                  </p:cNvPr>
                  <p:cNvSpPr/>
                  <p:nvPr/>
                </p:nvSpPr>
                <p:spPr>
                  <a:xfrm>
                    <a:off x="6399463" y="6142009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xmlns="" id="{7B839D5F-3C04-4D00-A6B6-CC553865D07F}"/>
                    </a:ext>
                  </a:extLst>
                </p:cNvPr>
                <p:cNvGrpSpPr/>
                <p:nvPr/>
              </p:nvGrpSpPr>
              <p:grpSpPr>
                <a:xfrm rot="17120623">
                  <a:off x="3928977" y="5612544"/>
                  <a:ext cx="271277" cy="269795"/>
                  <a:chOff x="6155618" y="6142009"/>
                  <a:chExt cx="271277" cy="269795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xmlns="" id="{2E2A3188-4BEB-4805-83CF-2F39A342B198}"/>
                      </a:ext>
                    </a:extLst>
                  </p:cNvPr>
                  <p:cNvGrpSpPr/>
                  <p:nvPr/>
                </p:nvGrpSpPr>
                <p:grpSpPr>
                  <a:xfrm>
                    <a:off x="6155618" y="6156078"/>
                    <a:ext cx="256437" cy="255726"/>
                    <a:chOff x="6155618" y="6156078"/>
                    <a:chExt cx="256437" cy="255726"/>
                  </a:xfrm>
                </p:grpSpPr>
                <p:cxnSp>
                  <p:nvCxnSpPr>
                    <p:cNvPr id="106" name="Straight Arrow Connector 105">
                      <a:extLst>
                        <a:ext uri="{FF2B5EF4-FFF2-40B4-BE49-F238E27FC236}">
                          <a16:creationId xmlns:a16="http://schemas.microsoft.com/office/drawing/2014/main" xmlns="" id="{9CFAB1BB-B85F-4AFC-B31E-2B7AD5C6FF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>
                      <a:off x="6290873" y="6290623"/>
                      <a:ext cx="242363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xmlns="" id="{F4F648F7-4C7B-4D0A-AC8F-D6A175FDAB1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55618" y="6156078"/>
                      <a:ext cx="242363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xmlns="" id="{B64D59CF-5D51-457A-AC78-E62E6E6F5D6B}"/>
                      </a:ext>
                    </a:extLst>
                  </p:cNvPr>
                  <p:cNvSpPr/>
                  <p:nvPr/>
                </p:nvSpPr>
                <p:spPr>
                  <a:xfrm>
                    <a:off x="6399463" y="6142009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xmlns="" id="{375EC108-CE60-408C-A385-90C751A9E8F0}"/>
                    </a:ext>
                  </a:extLst>
                </p:cNvPr>
                <p:cNvGrpSpPr/>
                <p:nvPr/>
              </p:nvGrpSpPr>
              <p:grpSpPr>
                <a:xfrm rot="20136805">
                  <a:off x="4324273" y="5202799"/>
                  <a:ext cx="271277" cy="269795"/>
                  <a:chOff x="6155618" y="6142009"/>
                  <a:chExt cx="271277" cy="269795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xmlns="" id="{E10E2FA9-730C-4891-83BB-3359F19C6C05}"/>
                      </a:ext>
                    </a:extLst>
                  </p:cNvPr>
                  <p:cNvGrpSpPr/>
                  <p:nvPr/>
                </p:nvGrpSpPr>
                <p:grpSpPr>
                  <a:xfrm>
                    <a:off x="6155618" y="6156078"/>
                    <a:ext cx="256437" cy="255726"/>
                    <a:chOff x="6155618" y="6156078"/>
                    <a:chExt cx="256437" cy="255726"/>
                  </a:xfrm>
                </p:grpSpPr>
                <p:cxnSp>
                  <p:nvCxnSpPr>
                    <p:cNvPr id="111" name="Straight Arrow Connector 110">
                      <a:extLst>
                        <a:ext uri="{FF2B5EF4-FFF2-40B4-BE49-F238E27FC236}">
                          <a16:creationId xmlns:a16="http://schemas.microsoft.com/office/drawing/2014/main" xmlns="" id="{B725C820-E509-4573-A181-2D0BC4D6D3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>
                      <a:off x="6290873" y="6290623"/>
                      <a:ext cx="242363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xmlns="" id="{30EFB0E8-B094-4684-8CAF-954CB8BABC2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55618" y="6156078"/>
                      <a:ext cx="242363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xmlns="" id="{00D8D962-13C7-4E15-A2FC-63B1F9C6FB7A}"/>
                      </a:ext>
                    </a:extLst>
                  </p:cNvPr>
                  <p:cNvSpPr/>
                  <p:nvPr/>
                </p:nvSpPr>
                <p:spPr>
                  <a:xfrm>
                    <a:off x="6399463" y="6142009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3247507" y="4937996"/>
                  <a:ext cx="2108900" cy="2468378"/>
                  <a:chOff x="3247507" y="4937996"/>
                  <a:chExt cx="2108900" cy="2468378"/>
                </a:xfrm>
              </p:grpSpPr>
              <p:pic>
                <p:nvPicPr>
                  <p:cNvPr id="32" name="Picture 31">
                    <a:extLst>
                      <a:ext uri="{FF2B5EF4-FFF2-40B4-BE49-F238E27FC236}">
                        <a16:creationId xmlns:a16="http://schemas.microsoft.com/office/drawing/2014/main" xmlns="" id="{ADAC744E-EB12-44E7-A41F-551290D4CB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EEEEDD"/>
                      </a:clrFrom>
                      <a:clrTo>
                        <a:srgbClr val="EEEEDD">
                          <a:alpha val="0"/>
                        </a:srgbClr>
                      </a:clrTo>
                    </a:clrChange>
                  </a:blip>
                  <a:srcRect l="17758" t="41530" r="76639" b="46994"/>
                  <a:stretch/>
                </p:blipFill>
                <p:spPr>
                  <a:xfrm rot="17078855">
                    <a:off x="3622278" y="5423786"/>
                    <a:ext cx="512337" cy="804661"/>
                  </a:xfrm>
                  <a:prstGeom prst="rect">
                    <a:avLst/>
                  </a:prstGeom>
                </p:spPr>
              </p:pic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3247507" y="4937996"/>
                    <a:ext cx="2108900" cy="2468378"/>
                    <a:chOff x="3247507" y="4937996"/>
                    <a:chExt cx="2108900" cy="2468378"/>
                  </a:xfrm>
                </p:grpSpPr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xmlns="" id="{CBE01474-660F-4FB5-9193-60F6F34015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clrChange>
                        <a:clrFrom>
                          <a:srgbClr val="9D9D95"/>
                        </a:clrFrom>
                        <a:clrTo>
                          <a:srgbClr val="9D9D95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tx1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12">
                              <a14:imgEffect>
                                <a14:artisticPaintStrokes/>
                              </a14:imgEffect>
                            </a14:imgLayer>
                          </a14:imgProps>
                        </a:ext>
                      </a:extLst>
                    </a:blip>
                    <a:srcRect l="51703" t="17157" r="33864" b="28498"/>
                    <a:stretch/>
                  </p:blipFill>
                  <p:spPr>
                    <a:xfrm rot="16200000">
                      <a:off x="4169827" y="4437216"/>
                      <a:ext cx="685799" cy="168736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31" name="Group 130"/>
                    <p:cNvGrpSpPr/>
                    <p:nvPr/>
                  </p:nvGrpSpPr>
                  <p:grpSpPr>
                    <a:xfrm rot="17071764">
                      <a:off x="2941387" y="6116578"/>
                      <a:ext cx="1595916" cy="983676"/>
                      <a:chOff x="989095" y="899410"/>
                      <a:chExt cx="2435316" cy="1528998"/>
                    </a:xfrm>
                  </p:grpSpPr>
                  <p:pic>
                    <p:nvPicPr>
                      <p:cNvPr id="132" name="Picture 131">
                        <a:extLst>
                          <a:ext uri="{FF2B5EF4-FFF2-40B4-BE49-F238E27FC236}">
                            <a16:creationId xmlns:a16="http://schemas.microsoft.com/office/drawing/2014/main" xmlns="" id="{607B0D26-F936-4472-AB35-A5D55D50C90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</a:blip>
                      <a:srcRect l="19209" t="44088" r="61449" b="39721"/>
                      <a:stretch/>
                    </p:blipFill>
                    <p:spPr>
                      <a:xfrm>
                        <a:off x="989095" y="899410"/>
                        <a:ext cx="2435316" cy="1528998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33" name="Straight Connector 132">
                        <a:extLst>
                          <a:ext uri="{FF2B5EF4-FFF2-40B4-BE49-F238E27FC236}">
                            <a16:creationId xmlns:a16="http://schemas.microsoft.com/office/drawing/2014/main" xmlns="" id="{C2EC29F5-36D0-4D8A-B33A-1B3A6246244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23497" y="1347849"/>
                        <a:ext cx="445325" cy="11281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Straight Connector 133">
                        <a:extLst>
                          <a:ext uri="{FF2B5EF4-FFF2-40B4-BE49-F238E27FC236}">
                            <a16:creationId xmlns:a16="http://schemas.microsoft.com/office/drawing/2014/main" xmlns="" id="{FF42C7B5-E418-4075-8BD9-3D4206DFB8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817558" y="1790351"/>
                        <a:ext cx="445325" cy="11281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3622975" y="4866213"/>
              <a:ext cx="2067994" cy="971202"/>
              <a:chOff x="3646168" y="4861772"/>
              <a:chExt cx="2067994" cy="97120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752420" y="4861772"/>
                <a:ext cx="1961742" cy="675878"/>
                <a:chOff x="3752420" y="4861772"/>
                <a:chExt cx="1961742" cy="67587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4479253" y="4861772"/>
                  <a:ext cx="12349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latin typeface="Arial" charset="0"/>
                      <a:ea typeface="Arial" charset="0"/>
                      <a:cs typeface="Arial" charset="0"/>
                    </a:rPr>
                    <a:t>ooooooo</a:t>
                  </a:r>
                  <a:endParaRPr lang="en-US" sz="7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3752420" y="4869120"/>
                  <a:ext cx="856195" cy="668530"/>
                  <a:chOff x="3752420" y="4869120"/>
                  <a:chExt cx="856195" cy="668530"/>
                </a:xfrm>
              </p:grpSpPr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4423186" y="486912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4370283" y="48774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4312658" y="489018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255033" y="491206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201146" y="493902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4144854" y="495909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4092969" y="4991277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046283" y="5028573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3998587" y="506336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3950462" y="510224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3905523" y="514559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3862719" y="519133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3821081" y="5232233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3790339" y="5282923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71" name="TextBox 170"/>
                  <p:cNvSpPr txBox="1"/>
                  <p:nvPr/>
                </p:nvSpPr>
                <p:spPr>
                  <a:xfrm>
                    <a:off x="3752420" y="533759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72" name="TextBox 171"/>
              <p:cNvSpPr txBox="1"/>
              <p:nvPr/>
            </p:nvSpPr>
            <p:spPr>
              <a:xfrm>
                <a:off x="3720543" y="5393444"/>
                <a:ext cx="18542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smtClean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7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694976" y="5452771"/>
                <a:ext cx="18542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smtClean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7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677161" y="5513840"/>
                <a:ext cx="18542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smtClean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7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662474" y="5570937"/>
                <a:ext cx="18542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smtClean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7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646168" y="5632919"/>
                <a:ext cx="18542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 smtClean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7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63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488463-B633-436F-A4FD-1A1411D4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52728" t="16992" r="28943" b="33923"/>
          <a:stretch/>
        </p:blipFill>
        <p:spPr>
          <a:xfrm>
            <a:off x="3233679" y="1618808"/>
            <a:ext cx="1885444" cy="3366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4F3EDE-7063-480F-8FA9-12725A6DC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43131" t="37169" r="51440" b="45840"/>
          <a:stretch/>
        </p:blipFill>
        <p:spPr>
          <a:xfrm>
            <a:off x="1691235" y="1901628"/>
            <a:ext cx="860790" cy="1796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DEC571-5F56-4015-A69B-575CF1C9A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54532" t="41530" r="35307" b="46994"/>
          <a:stretch/>
        </p:blipFill>
        <p:spPr>
          <a:xfrm rot="5400000">
            <a:off x="1653162" y="3789081"/>
            <a:ext cx="1161288" cy="97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381934-39FF-43C4-B957-B7D2DE2321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76883" t="41530" r="11376" b="46994"/>
          <a:stretch/>
        </p:blipFill>
        <p:spPr>
          <a:xfrm rot="5400000">
            <a:off x="1567045" y="3966086"/>
            <a:ext cx="1330703" cy="971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B49657B-459F-4BAE-B2A6-6057CB4DD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85546" t="41530" r="11376" b="46994"/>
          <a:stretch/>
        </p:blipFill>
        <p:spPr>
          <a:xfrm rot="16200000" flipV="1">
            <a:off x="2063457" y="1133250"/>
            <a:ext cx="348827" cy="9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5587F6-625E-4B66-AE86-817E10289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54532" t="41530" r="44200" b="46994"/>
          <a:stretch/>
        </p:blipFill>
        <p:spPr>
          <a:xfrm rot="16200000" flipV="1">
            <a:off x="2165159" y="1355982"/>
            <a:ext cx="143719" cy="971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5E2C562-A2CA-4779-8031-A13A48EF7BC0}"/>
              </a:ext>
            </a:extLst>
          </p:cNvPr>
          <p:cNvSpPr txBox="1"/>
          <p:nvPr/>
        </p:nvSpPr>
        <p:spPr>
          <a:xfrm>
            <a:off x="2453092" y="2179346"/>
            <a:ext cx="36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298E42F-FEB3-46A0-8248-E615C0531C92}"/>
              </a:ext>
            </a:extLst>
          </p:cNvPr>
          <p:cNvSpPr txBox="1"/>
          <p:nvPr/>
        </p:nvSpPr>
        <p:spPr>
          <a:xfrm>
            <a:off x="3233680" y="5116996"/>
            <a:ext cx="18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322EB2F-1B0C-43DE-B165-26A69CFBA992}"/>
              </a:ext>
            </a:extLst>
          </p:cNvPr>
          <p:cNvCxnSpPr>
            <a:cxnSpLocks/>
          </p:cNvCxnSpPr>
          <p:nvPr/>
        </p:nvCxnSpPr>
        <p:spPr>
          <a:xfrm flipV="1">
            <a:off x="4520485" y="2607972"/>
            <a:ext cx="115909" cy="160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6A769C6-25C3-41B4-9151-6CFF475E3F5C}"/>
                  </a:ext>
                </a:extLst>
              </p:cNvPr>
              <p:cNvSpPr txBox="1"/>
              <p:nvPr/>
            </p:nvSpPr>
            <p:spPr>
              <a:xfrm>
                <a:off x="4357298" y="2762358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769C6-25C3-41B4-9151-6CFF475E3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298" y="2762358"/>
                <a:ext cx="207108" cy="276999"/>
              </a:xfrm>
              <a:prstGeom prst="rect">
                <a:avLst/>
              </a:prstGeom>
              <a:blipFill>
                <a:blip r:embed="rId4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86B2737E-8299-40AD-8FE7-CC051936CBAD}"/>
                  </a:ext>
                </a:extLst>
              </p:cNvPr>
              <p:cNvSpPr txBox="1"/>
              <p:nvPr/>
            </p:nvSpPr>
            <p:spPr>
              <a:xfrm>
                <a:off x="5068151" y="2175606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B2737E-8299-40AD-8FE7-CC051936C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51" y="2175606"/>
                <a:ext cx="179216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9C42AC8-54A9-4458-81A7-BEA7B2D4618B}"/>
              </a:ext>
            </a:extLst>
          </p:cNvPr>
          <p:cNvCxnSpPr/>
          <p:nvPr/>
        </p:nvCxnSpPr>
        <p:spPr>
          <a:xfrm>
            <a:off x="5042079" y="2020240"/>
            <a:ext cx="0" cy="587732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ABD145E-16F5-4168-B5CE-AF83C422A420}"/>
              </a:ext>
            </a:extLst>
          </p:cNvPr>
          <p:cNvCxnSpPr>
            <a:cxnSpLocks/>
          </p:cNvCxnSpPr>
          <p:nvPr/>
        </p:nvCxnSpPr>
        <p:spPr>
          <a:xfrm>
            <a:off x="5428215" y="2020240"/>
            <a:ext cx="0" cy="2487366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C698ECA-415F-4CA5-9028-4FFBC43657A7}"/>
                  </a:ext>
                </a:extLst>
              </p:cNvPr>
              <p:cNvSpPr txBox="1"/>
              <p:nvPr/>
            </p:nvSpPr>
            <p:spPr>
              <a:xfrm>
                <a:off x="5210363" y="3125423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698ECA-415F-4CA5-9028-4FFBC4365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63" y="3125423"/>
                <a:ext cx="185115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C4CAFA1-E034-44E8-951C-7B754AE4D637}"/>
              </a:ext>
            </a:extLst>
          </p:cNvPr>
          <p:cNvCxnSpPr>
            <a:cxnSpLocks/>
          </p:cNvCxnSpPr>
          <p:nvPr/>
        </p:nvCxnSpPr>
        <p:spPr>
          <a:xfrm flipH="1">
            <a:off x="3383665" y="4416429"/>
            <a:ext cx="1252729" cy="0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D1FBFFCC-BBC7-47AC-BC2B-098C92566A5E}"/>
                  </a:ext>
                </a:extLst>
              </p:cNvPr>
              <p:cNvSpPr txBox="1"/>
              <p:nvPr/>
            </p:nvSpPr>
            <p:spPr>
              <a:xfrm>
                <a:off x="3939940" y="4094354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FBFFCC-BBC7-47AC-BC2B-098C92566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40" y="4094354"/>
                <a:ext cx="197939" cy="276999"/>
              </a:xfrm>
              <a:prstGeom prst="rect">
                <a:avLst/>
              </a:prstGeom>
              <a:blipFill>
                <a:blip r:embed="rId7"/>
                <a:stretch>
                  <a:fillRect l="-30303" r="-242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FD229B5-C121-4007-9F33-12393F370311}"/>
              </a:ext>
            </a:extLst>
          </p:cNvPr>
          <p:cNvCxnSpPr>
            <a:cxnSpLocks/>
          </p:cNvCxnSpPr>
          <p:nvPr/>
        </p:nvCxnSpPr>
        <p:spPr>
          <a:xfrm rot="16200000">
            <a:off x="4270540" y="1681226"/>
            <a:ext cx="0" cy="58773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xmlns="" id="{E993EDCB-AECF-4347-8318-6D17A5A9024E}"/>
              </a:ext>
            </a:extLst>
          </p:cNvPr>
          <p:cNvSpPr/>
          <p:nvPr/>
        </p:nvSpPr>
        <p:spPr>
          <a:xfrm>
            <a:off x="4128641" y="1769680"/>
            <a:ext cx="457200" cy="457200"/>
          </a:xfrm>
          <a:prstGeom prst="arc">
            <a:avLst>
              <a:gd name="adj1" fmla="val 8222557"/>
              <a:gd name="adj2" fmla="val 1079668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A1A5002F-5E61-44FE-A80D-1E12A1E4FB9F}"/>
                  </a:ext>
                </a:extLst>
              </p:cNvPr>
              <p:cNvSpPr txBox="1"/>
              <p:nvPr/>
            </p:nvSpPr>
            <p:spPr>
              <a:xfrm>
                <a:off x="3887394" y="195310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A5002F-5E61-44FE-A80D-1E12A1E4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94" y="1953101"/>
                <a:ext cx="180947" cy="276999"/>
              </a:xfrm>
              <a:prstGeom prst="rect">
                <a:avLst/>
              </a:prstGeom>
              <a:blipFill>
                <a:blip r:embed="rId8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88D21E4-57F8-4919-BA40-AAF4535A4BDD}"/>
              </a:ext>
            </a:extLst>
          </p:cNvPr>
          <p:cNvCxnSpPr>
            <a:cxnSpLocks/>
          </p:cNvCxnSpPr>
          <p:nvPr/>
        </p:nvCxnSpPr>
        <p:spPr>
          <a:xfrm rot="16200000">
            <a:off x="3718722" y="2613846"/>
            <a:ext cx="0" cy="58773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xmlns="" id="{8C55ED38-1E9A-4954-9842-BAA5B30EA81D}"/>
              </a:ext>
            </a:extLst>
          </p:cNvPr>
          <p:cNvSpPr/>
          <p:nvPr/>
        </p:nvSpPr>
        <p:spPr>
          <a:xfrm>
            <a:off x="3576823" y="2702300"/>
            <a:ext cx="457200" cy="457200"/>
          </a:xfrm>
          <a:prstGeom prst="arc">
            <a:avLst>
              <a:gd name="adj1" fmla="val 7309660"/>
              <a:gd name="adj2" fmla="val 1079668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23E6B512-2DEB-47F6-AB5A-DC05489F72A2}"/>
                  </a:ext>
                </a:extLst>
              </p:cNvPr>
              <p:cNvSpPr txBox="1"/>
              <p:nvPr/>
            </p:nvSpPr>
            <p:spPr>
              <a:xfrm>
                <a:off x="3363139" y="297462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E6B512-2DEB-47F6-AB5A-DC05489F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39" y="2974623"/>
                <a:ext cx="214931" cy="276999"/>
              </a:xfrm>
              <a:prstGeom prst="rect">
                <a:avLst/>
              </a:prstGeom>
              <a:blipFill>
                <a:blip r:embed="rId9"/>
                <a:stretch>
                  <a:fillRect l="-28571" r="-257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8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A4373C-1B5B-47E3-AB4D-B3695AAA5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51703" t="17157" r="33864" b="9314"/>
          <a:stretch/>
        </p:blipFill>
        <p:spPr>
          <a:xfrm>
            <a:off x="6326292" y="1176618"/>
            <a:ext cx="1484667" cy="50426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2F03AA5-DF80-4DD3-B039-30D93BA68B90}"/>
              </a:ext>
            </a:extLst>
          </p:cNvPr>
          <p:cNvGrpSpPr/>
          <p:nvPr/>
        </p:nvGrpSpPr>
        <p:grpSpPr>
          <a:xfrm>
            <a:off x="11726580" y="6556382"/>
            <a:ext cx="271277" cy="269795"/>
            <a:chOff x="6155618" y="6142009"/>
            <a:chExt cx="271277" cy="2697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BA8BC6A6-A14E-4AAE-A262-0BE9B89D4404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xmlns="" id="{80685602-FEF8-4D73-9935-6CE4A8B167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xmlns="" id="{CD94400D-D55B-4157-A696-FF6574932066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9DF099D-6017-4C0B-A19B-7DF182B81B0E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565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108</Words>
  <Application>Microsoft Macintosh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Eastwood</dc:creator>
  <cp:lastModifiedBy>Arushri Swarup</cp:lastModifiedBy>
  <cp:revision>23</cp:revision>
  <dcterms:created xsi:type="dcterms:W3CDTF">2017-08-13T21:49:11Z</dcterms:created>
  <dcterms:modified xsi:type="dcterms:W3CDTF">2017-08-15T21:26:50Z</dcterms:modified>
</cp:coreProperties>
</file>