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5" autoAdjust="0"/>
    <p:restoredTop sz="94660"/>
  </p:normalViewPr>
  <p:slideViewPr>
    <p:cSldViewPr snapToGrid="0">
      <p:cViewPr>
        <p:scale>
          <a:sx n="76" d="100"/>
          <a:sy n="76" d="100"/>
        </p:scale>
        <p:origin x="186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B76271-B6E3-401D-9BF7-2D9B554F6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74461B4-A005-4D92-902B-94B4CC064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15496B9-A1C5-4035-B842-D4230F1A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D64EEE-DD2D-497F-A7A6-90D01278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8089963-9724-4A20-B80F-80C02F981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7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227E88-6BA8-4A2F-872B-B4804348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B5B9264-10FE-4A54-90ED-E4521C34B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E9E6AB-8762-47FD-A060-115D79F0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D719D47-E7C0-484A-BA91-96E24254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63475D-6CDC-4887-8BB3-B28F753A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BFC58AB-9F0F-4A88-BA9A-2594FE26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C250B0F-FB94-4FCE-A552-B1F907E0D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0564644-AB45-4186-ABF3-C2171AA5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B98F71-17AA-4CB4-9511-5AA7E5BAD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2B8A38-7663-47F6-8AB2-E47588C0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1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E66E5-1C82-4928-BD40-808811C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C34E82-A541-458F-883E-27C2DD34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1A243-BF01-4EB4-8D2C-0F314871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D11A6A-7F80-4538-8BAA-627A67530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1A49B1F-60C5-4C2A-BF42-D76B428FE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EC1775-6C06-4ABA-94FE-8041028C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F6A8F63-B0A4-4A80-BA4F-1CEE0FB03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BB9FA0-B406-4D29-BFDB-6D80DCA9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2F107-536B-48EF-A902-E3740B0D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64C42D-A155-4A59-B095-5EE910FB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3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FDA5D7-67FD-460A-8A57-43364D5F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9AB8D1-8F61-4A3F-B166-3F97343B7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D1E51D0-2B9C-49AD-B9F4-9ED7F10CE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DEADB71-115E-456E-98EA-B3659F37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0564D3D-161D-487D-97E3-7C9E2CC2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A471690-E334-4445-A2DA-F8825568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767DE3-0CC5-400F-B17E-E92617118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1BA53F-1C2B-42F6-B092-2A7D34CED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4C0A16A-23EE-4CF6-A298-CC0E35BC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3EC1AE1-5E17-421B-BE88-ABE0D1FE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B12624D-6818-4374-AB7F-7A59EAD0C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C31182-4B3E-4F66-951C-B4CF7A1F0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E3B37BA-D506-4375-B27F-E9DC1638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9EF62F1-A482-49FF-859A-0F73995A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9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85678A-24E6-47B7-A63E-B895C4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ABFE8D5-4F73-43A7-A9B9-1B83CB87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CB74D6A-2748-45E4-9384-9684AB5F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3CAD960-3048-4B5F-B67E-05F4964A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06EACCD-EA78-481F-8566-FE693C3F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382D7E7-0C99-4D37-92BE-E04C9DEBE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96057AD-43EA-4987-8BAD-75C41F1C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3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C10BC-B6B3-4C9C-9439-F7F12567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3ADEC09-9701-46DC-A0E2-2ECAD9AA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0B43466-72BE-4EBC-8944-DD172F4A0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33E491D-05CD-47EC-A845-E38292A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2140569-1510-4797-B638-4BF9C897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9325643-782F-42B3-A827-09159AA16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0E5F7C-A545-439E-9B36-F4FDFD7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BB80A8-F5FA-4961-87BF-0BF1624F2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2654D5F-3323-4227-AB46-EFAC6B60C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CDDEE6B-B8F4-466E-A082-ED18723F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B46451A-DBE3-4C59-80B4-A74B96D3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200B495-86AB-45FD-82F1-D15CBF467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9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26DFCA-CD5F-4356-AEE7-BFEB40F9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9C8D00-B45F-4577-AD44-B4F35CC37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8127206-50BA-47F2-B24C-F832FA6E9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993D9-1F0C-4508-93CB-A134BFC004B3}" type="datetimeFigureOut">
              <a:rPr lang="en-US" smtClean="0"/>
              <a:t>8/16/17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6CFD3C-EA2E-4605-8614-AE329B5CD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77BEC63-57C8-4BD1-B7ED-FAFF424D1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779C-9EC4-436E-9982-C91C6B8A5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Relationship Id="rId9" Type="http://schemas.openxmlformats.org/officeDocument/2006/relationships/image" Target="../media/image6.png"/><Relationship Id="rId10" Type="http://schemas.openxmlformats.org/officeDocument/2006/relationships/image" Target="../media/image7.png"/><Relationship Id="rId11" Type="http://schemas.microsoft.com/office/2007/relationships/hdphoto" Target="../media/hdphoto1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="" xmlns:a16="http://schemas.microsoft.com/office/drawing/2014/main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alphaModFix amt="70000"/>
          </a:blip>
          <a:srcRect l="38332" t="44088" r="47468" b="39721"/>
          <a:stretch/>
        </p:blipFill>
        <p:spPr>
          <a:xfrm>
            <a:off x="3257549" y="905959"/>
            <a:ext cx="1788219" cy="152899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="" xmlns:a16="http://schemas.microsoft.com/office/drawing/2014/main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6027697" y="1199406"/>
            <a:ext cx="2411064" cy="786985"/>
          </a:xfrm>
          <a:prstGeom prst="rect">
            <a:avLst/>
          </a:prstGeom>
        </p:spPr>
      </p:pic>
      <p:sp>
        <p:nvSpPr>
          <p:cNvPr id="28" name="Arc 27">
            <a:extLst>
              <a:ext uri="{FF2B5EF4-FFF2-40B4-BE49-F238E27FC236}">
                <a16:creationId xmlns="" xmlns:a16="http://schemas.microsoft.com/office/drawing/2014/main" id="{76BAD0FA-1C61-41E2-9018-6DAF3A4B90FD}"/>
              </a:ext>
            </a:extLst>
          </p:cNvPr>
          <p:cNvSpPr/>
          <p:nvPr/>
        </p:nvSpPr>
        <p:spPr>
          <a:xfrm>
            <a:off x="5237305" y="1264024"/>
            <a:ext cx="685800" cy="685639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="" xmlns:a16="http://schemas.microsoft.com/office/drawing/2014/main" id="{8AB45756-CABE-4912-B892-69EF28451E7B}"/>
              </a:ext>
            </a:extLst>
          </p:cNvPr>
          <p:cNvSpPr/>
          <p:nvPr/>
        </p:nvSpPr>
        <p:spPr>
          <a:xfrm>
            <a:off x="7833509" y="1415545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="" xmlns:a16="http://schemas.microsoft.com/office/drawing/2014/main" id="{A1F03BB2-B86F-426A-8EB2-964C3CDD282F}"/>
                  </a:ext>
                </a:extLst>
              </p:cNvPr>
              <p:cNvSpPr txBox="1"/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1F03BB2-B86F-426A-8EB2-964C3CDD2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608" y="1979226"/>
                <a:ext cx="1388768" cy="369332"/>
              </a:xfrm>
              <a:prstGeom prst="rect">
                <a:avLst/>
              </a:prstGeom>
              <a:blipFill>
                <a:blip r:embed="rId6"/>
                <a:stretch>
                  <a:fillRect l="-35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6433301" y="850035"/>
            <a:ext cx="369581" cy="6106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B7DFC935-30A9-404D-BFC9-6E9667EFEA05}"/>
              </a:ext>
            </a:extLst>
          </p:cNvPr>
          <p:cNvSpPr txBox="1"/>
          <p:nvPr/>
        </p:nvSpPr>
        <p:spPr>
          <a:xfrm>
            <a:off x="6624134" y="575068"/>
            <a:ext cx="241875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Tube Assembly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="" xmlns:a16="http://schemas.microsoft.com/office/drawing/2014/main" id="{D47DF8BA-1503-4FE5-A519-EB27F7873E76}"/>
                  </a:ext>
                </a:extLst>
              </p:cNvPr>
              <p:cNvSpPr/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47DF8BA-1503-4FE5-A519-EB27F7873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70" y="1983248"/>
                <a:ext cx="868956" cy="369332"/>
              </a:xfrm>
              <a:prstGeom prst="rect">
                <a:avLst/>
              </a:prstGeom>
              <a:blipFill>
                <a:blip r:embed="rId7"/>
                <a:stretch>
                  <a:fillRect l="-63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5D216633-BBAB-4307-BC26-468F565495B4}"/>
              </a:ext>
            </a:extLst>
          </p:cNvPr>
          <p:cNvSpPr txBox="1"/>
          <p:nvPr/>
        </p:nvSpPr>
        <p:spPr>
          <a:xfrm>
            <a:off x="8683301" y="1427217"/>
            <a:ext cx="31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Assembled (R-P-R) Wrist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D11D6DD0-7691-4B05-8A0F-7E86EB9F1ADB}"/>
              </a:ext>
            </a:extLst>
          </p:cNvPr>
          <p:cNvSpPr txBox="1"/>
          <p:nvPr/>
        </p:nvSpPr>
        <p:spPr>
          <a:xfrm>
            <a:off x="1069566" y="2376946"/>
            <a:ext cx="1764814" cy="54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End-Effector Tendon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4736E059-1DE1-4014-A8E0-0B897ACA7216}"/>
              </a:ext>
            </a:extLst>
          </p:cNvPr>
          <p:cNvCxnSpPr/>
          <p:nvPr/>
        </p:nvCxnSpPr>
        <p:spPr>
          <a:xfrm flipH="1">
            <a:off x="1833678" y="1896223"/>
            <a:ext cx="247797" cy="4024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09561" y="6103559"/>
            <a:ext cx="1105172" cy="313932"/>
            <a:chOff x="889187" y="8319137"/>
            <a:chExt cx="1105172" cy="313932"/>
          </a:xfrm>
        </p:grpSpPr>
        <p:sp>
          <p:nvSpPr>
            <p:cNvPr id="60" name="Rectangle 59">
              <a:extLst>
                <a:ext uri="{FF2B5EF4-FFF2-40B4-BE49-F238E27FC236}">
                  <a16:creationId xmlns="" xmlns:a16="http://schemas.microsoft.com/office/drawing/2014/main" id="{B14B09B4-3FAE-4C5E-8135-00994548693F}"/>
                </a:ext>
              </a:extLst>
            </p:cNvPr>
            <p:cNvSpPr/>
            <p:nvPr/>
          </p:nvSpPr>
          <p:spPr>
            <a:xfrm>
              <a:off x="889187" y="8324344"/>
              <a:ext cx="192024" cy="19202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="" xmlns:a16="http://schemas.microsoft.com/office/drawing/2014/main" id="{FD5CB53C-89D8-4CF0-BB5B-53B8FE14E91A}"/>
                </a:ext>
              </a:extLst>
            </p:cNvPr>
            <p:cNvSpPr txBox="1"/>
            <p:nvPr/>
          </p:nvSpPr>
          <p:spPr>
            <a:xfrm>
              <a:off x="1092236" y="8319137"/>
              <a:ext cx="90212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mm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C4A5DEF7-CFD0-44DC-A04B-45380ACC9956}"/>
              </a:ext>
            </a:extLst>
          </p:cNvPr>
          <p:cNvCxnSpPr/>
          <p:nvPr/>
        </p:nvCxnSpPr>
        <p:spPr>
          <a:xfrm>
            <a:off x="3418473" y="1415545"/>
            <a:ext cx="0" cy="41325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1" name="Group 310"/>
          <p:cNvGrpSpPr/>
          <p:nvPr/>
        </p:nvGrpSpPr>
        <p:grpSpPr>
          <a:xfrm>
            <a:off x="5052388" y="903153"/>
            <a:ext cx="975309" cy="1528997"/>
            <a:chOff x="5052388" y="903153"/>
            <a:chExt cx="975309" cy="1528997"/>
          </a:xfrm>
        </p:grpSpPr>
        <p:pic>
          <p:nvPicPr>
            <p:cNvPr id="6" name="Picture 5">
              <a:extLst>
                <a:ext uri="{FF2B5EF4-FFF2-40B4-BE49-F238E27FC236}">
                  <a16:creationId xmlns="" xmlns:a16="http://schemas.microsoft.com/office/drawing/2014/main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  <a:alphaModFix amt="70000"/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="" xmlns:a16="http://schemas.microsoft.com/office/drawing/2014/main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="" xmlns:a16="http://schemas.microsoft.com/office/drawing/2014/main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6AAB7017-4F82-4309-BE06-A5C2DE1EC616}"/>
              </a:ext>
            </a:extLst>
          </p:cNvPr>
          <p:cNvCxnSpPr>
            <a:cxnSpLocks/>
          </p:cNvCxnSpPr>
          <p:nvPr/>
        </p:nvCxnSpPr>
        <p:spPr>
          <a:xfrm flipH="1">
            <a:off x="3371943" y="1835424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6DC19F1-24D0-4FF7-9097-A8D20B2FBC43}"/>
              </a:ext>
            </a:extLst>
          </p:cNvPr>
          <p:cNvSpPr txBox="1"/>
          <p:nvPr/>
        </p:nvSpPr>
        <p:spPr>
          <a:xfrm>
            <a:off x="2563845" y="1989673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9B978ACF-4D29-410C-B062-41D39AD0A0EC}"/>
              </a:ext>
            </a:extLst>
          </p:cNvPr>
          <p:cNvCxnSpPr>
            <a:cxnSpLocks/>
          </p:cNvCxnSpPr>
          <p:nvPr/>
        </p:nvCxnSpPr>
        <p:spPr>
          <a:xfrm flipH="1">
            <a:off x="4897768" y="1869011"/>
            <a:ext cx="98180" cy="18811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F3D03427-C610-4EE7-A16D-0A3D62EE08AF}"/>
              </a:ext>
            </a:extLst>
          </p:cNvPr>
          <p:cNvSpPr txBox="1"/>
          <p:nvPr/>
        </p:nvSpPr>
        <p:spPr>
          <a:xfrm>
            <a:off x="4089670" y="2023260"/>
            <a:ext cx="127190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Bearing Tube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944822" y="402093"/>
            <a:ext cx="4392343" cy="899369"/>
            <a:chOff x="3502596" y="554236"/>
            <a:chExt cx="4392343" cy="89936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4A90EEAD-A96E-4F4E-B54D-D019E8E63CF2}"/>
                </a:ext>
              </a:extLst>
            </p:cNvPr>
            <p:cNvSpPr txBox="1"/>
            <p:nvPr/>
          </p:nvSpPr>
          <p:spPr>
            <a:xfrm>
              <a:off x="3502596" y="554236"/>
              <a:ext cx="4392343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CA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Outer Tube Assembly</a:t>
              </a:r>
              <a:endParaRPr 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="" xmlns:a16="http://schemas.microsoft.com/office/drawing/2014/main" id="{1BBFB4FF-683C-47BA-8D7E-4E7CF5ECE2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8738" y="834094"/>
              <a:ext cx="375560" cy="61951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="" xmlns:a16="http://schemas.microsoft.com/office/drawing/2014/main" id="{084A7F12-7FDA-4A0C-8653-55C2D5E5AA6C}"/>
              </a:ext>
            </a:extLst>
          </p:cNvPr>
          <p:cNvGrpSpPr/>
          <p:nvPr/>
        </p:nvGrpSpPr>
        <p:grpSpPr>
          <a:xfrm>
            <a:off x="3022527" y="1571867"/>
            <a:ext cx="271277" cy="269795"/>
            <a:chOff x="6155618" y="6142009"/>
            <a:chExt cx="271277" cy="269795"/>
          </a:xfrm>
        </p:grpSpPr>
        <p:grpSp>
          <p:nvGrpSpPr>
            <p:cNvPr id="118" name="Group 117">
              <a:extLst>
                <a:ext uri="{FF2B5EF4-FFF2-40B4-BE49-F238E27FC236}">
                  <a16:creationId xmlns="" xmlns:a16="http://schemas.microsoft.com/office/drawing/2014/main" id="{FF407CDA-E752-44A4-BCD4-882100E9771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="" xmlns:a16="http://schemas.microsoft.com/office/drawing/2014/main" id="{61EAFD42-C3BD-43F2-8AF5-46D14B4DAD8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="" xmlns:a16="http://schemas.microsoft.com/office/drawing/2014/main" id="{FDFADC6A-6BDF-4913-9FF3-32F18C9F0BD3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19" name="Oval 118">
              <a:extLst>
                <a:ext uri="{FF2B5EF4-FFF2-40B4-BE49-F238E27FC236}">
                  <a16:creationId xmlns="" xmlns:a16="http://schemas.microsoft.com/office/drawing/2014/main" id="{78D6D0B6-1D6F-4A9A-99CA-0908066D73C2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="" xmlns:a16="http://schemas.microsoft.com/office/drawing/2014/main" id="{23C7F330-3C07-42B5-A513-906B5771A84C}"/>
              </a:ext>
            </a:extLst>
          </p:cNvPr>
          <p:cNvGrpSpPr/>
          <p:nvPr/>
        </p:nvGrpSpPr>
        <p:grpSpPr>
          <a:xfrm>
            <a:off x="1199804" y="1611842"/>
            <a:ext cx="271277" cy="269795"/>
            <a:chOff x="6155618" y="6142009"/>
            <a:chExt cx="271277" cy="269795"/>
          </a:xfrm>
        </p:grpSpPr>
        <p:grpSp>
          <p:nvGrpSpPr>
            <p:cNvPr id="123" name="Group 122">
              <a:extLst>
                <a:ext uri="{FF2B5EF4-FFF2-40B4-BE49-F238E27FC236}">
                  <a16:creationId xmlns="" xmlns:a16="http://schemas.microsoft.com/office/drawing/2014/main" id="{9E0CB15A-2B92-4EA4-A317-EBC9DF03F70F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="" xmlns:a16="http://schemas.microsoft.com/office/drawing/2014/main" id="{C2F38CB4-1284-4157-8476-3A81E3263A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="" xmlns:a16="http://schemas.microsoft.com/office/drawing/2014/main" id="{27911CDF-76A6-4B63-9A6E-867ACE652AFE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24" name="Oval 123">
              <a:extLst>
                <a:ext uri="{FF2B5EF4-FFF2-40B4-BE49-F238E27FC236}">
                  <a16:creationId xmlns="" xmlns:a16="http://schemas.microsoft.com/office/drawing/2014/main" id="{6D8E5341-6810-405A-802A-F9F0470B1FFF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772FC715-0EA0-4ABF-9BED-22432228F1C3}"/>
              </a:ext>
            </a:extLst>
          </p:cNvPr>
          <p:cNvSpPr txBox="1"/>
          <p:nvPr/>
        </p:nvSpPr>
        <p:spPr>
          <a:xfrm>
            <a:off x="891104" y="1422177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id="{4C035F10-29BE-4F79-8CB1-E8058BAC588B}"/>
                  </a:ext>
                </a:extLst>
              </p:cNvPr>
              <p:cNvSpPr txBox="1"/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tch</m:t>
                    </m:r>
                    <m:r>
                      <a:rPr lang="en-CA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C035F10-29BE-4F79-8CB1-E8058BAC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779" y="3845376"/>
                <a:ext cx="1388768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3509" t="-96667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8C2AB3D9-903A-4D8E-BC12-FB167AAE1321}"/>
              </a:ext>
            </a:extLst>
          </p:cNvPr>
          <p:cNvSpPr txBox="1"/>
          <p:nvPr/>
        </p:nvSpPr>
        <p:spPr>
          <a:xfrm>
            <a:off x="8721915" y="3299421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8AE23E07-8EEF-46C7-AF21-ABED8CA312F8}"/>
              </a:ext>
            </a:extLst>
          </p:cNvPr>
          <p:cNvSpPr txBox="1"/>
          <p:nvPr/>
        </p:nvSpPr>
        <p:spPr>
          <a:xfrm>
            <a:off x="3976686" y="5150962"/>
            <a:ext cx="345015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Actuation Tendon Anchor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="" xmlns:a16="http://schemas.microsoft.com/office/drawing/2014/main" id="{86E33962-9D1F-4695-9C43-8E5F81255440}"/>
              </a:ext>
            </a:extLst>
          </p:cNvPr>
          <p:cNvSpPr/>
          <p:nvPr/>
        </p:nvSpPr>
        <p:spPr>
          <a:xfrm>
            <a:off x="7833509" y="3323614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1" y="3910851"/>
                <a:ext cx="1388768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94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B8114177-BAB6-42CA-9DC4-355BC5DF1508}"/>
              </a:ext>
            </a:extLst>
          </p:cNvPr>
          <p:cNvSpPr txBox="1"/>
          <p:nvPr/>
        </p:nvSpPr>
        <p:spPr>
          <a:xfrm>
            <a:off x="3826327" y="2733495"/>
            <a:ext cx="420920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Contact-Aided Compliant Joint </a:t>
            </a:r>
            <a:r>
              <a:rPr lang="en-C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45B7DF53-10C3-4CE8-9988-1D7244A39829}"/>
              </a:ext>
            </a:extLst>
          </p:cNvPr>
          <p:cNvSpPr txBox="1"/>
          <p:nvPr/>
        </p:nvSpPr>
        <p:spPr>
          <a:xfrm>
            <a:off x="4226613" y="30457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CA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="" xmlns:a16="http://schemas.microsoft.com/office/drawing/2014/main" id="{15FF9C7D-54E2-4F93-8B5C-201D13FDE366}"/>
              </a:ext>
            </a:extLst>
          </p:cNvPr>
          <p:cNvSpPr txBox="1"/>
          <p:nvPr/>
        </p:nvSpPr>
        <p:spPr>
          <a:xfrm>
            <a:off x="3070942" y="3738854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9" name="Picture 358">
            <a:extLst>
              <a:ext uri="{FF2B5EF4-FFF2-40B4-BE49-F238E27FC236}">
                <a16:creationId xmlns="" xmlns:a16="http://schemas.microsoft.com/office/drawing/2014/main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>
            <a:off x="824815" y="905959"/>
            <a:ext cx="2435316" cy="1528997"/>
          </a:xfrm>
          <a:prstGeom prst="rect">
            <a:avLst/>
          </a:prstGeom>
        </p:spPr>
      </p:pic>
      <p:sp>
        <p:nvSpPr>
          <p:cNvPr id="360" name="TextBox 359">
            <a:extLst>
              <a:ext uri="{FF2B5EF4-FFF2-40B4-BE49-F238E27FC236}">
                <a16:creationId xmlns="" xmlns:a16="http://schemas.microsoft.com/office/drawing/2014/main" id="{15FF9C7D-54E2-4F93-8B5C-201D13FDE366}"/>
              </a:ext>
            </a:extLst>
          </p:cNvPr>
          <p:cNvSpPr txBox="1"/>
          <p:nvPr/>
        </p:nvSpPr>
        <p:spPr>
          <a:xfrm>
            <a:off x="3141365" y="983465"/>
            <a:ext cx="138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CA" baseline="-25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baseline="-25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Arc 19"/>
          <p:cNvSpPr/>
          <p:nvPr/>
        </p:nvSpPr>
        <p:spPr>
          <a:xfrm rot="16442373">
            <a:off x="3986225" y="3776949"/>
            <a:ext cx="1466778" cy="1623475"/>
          </a:xfrm>
          <a:prstGeom prst="arc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6" name="Straight Connector 365">
            <a:extLst>
              <a:ext uri="{FF2B5EF4-FFF2-40B4-BE49-F238E27FC236}">
                <a16:creationId xmlns="" xmlns:a16="http://schemas.microsoft.com/office/drawing/2014/main" id="{1BBFB4FF-683C-47BA-8D7E-4E7CF5ECE2AC}"/>
              </a:ext>
            </a:extLst>
          </p:cNvPr>
          <p:cNvCxnSpPr>
            <a:cxnSpLocks/>
          </p:cNvCxnSpPr>
          <p:nvPr/>
        </p:nvCxnSpPr>
        <p:spPr>
          <a:xfrm>
            <a:off x="3670574" y="4479611"/>
            <a:ext cx="255518" cy="6652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="" xmlns:a16="http://schemas.microsoft.com/office/drawing/2014/main" id="{7B839D5F-3C04-4D00-A6B6-CC553865D07F}"/>
              </a:ext>
            </a:extLst>
          </p:cNvPr>
          <p:cNvGrpSpPr/>
          <p:nvPr/>
        </p:nvGrpSpPr>
        <p:grpSpPr>
          <a:xfrm>
            <a:off x="4237358" y="3563284"/>
            <a:ext cx="271277" cy="269795"/>
            <a:chOff x="6155618" y="6142009"/>
            <a:chExt cx="271277" cy="269795"/>
          </a:xfrm>
        </p:grpSpPr>
        <p:grpSp>
          <p:nvGrpSpPr>
            <p:cNvPr id="104" name="Group 103">
              <a:extLst>
                <a:ext uri="{FF2B5EF4-FFF2-40B4-BE49-F238E27FC236}">
                  <a16:creationId xmlns="" xmlns:a16="http://schemas.microsoft.com/office/drawing/2014/main" id="{2E2A3188-4BEB-4805-83CF-2F39A342B198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="" xmlns:a16="http://schemas.microsoft.com/office/drawing/2014/main" id="{9CFAB1BB-B85F-4AFC-B31E-2B7AD5C6FF7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="" xmlns:a16="http://schemas.microsoft.com/office/drawing/2014/main" id="{F4F648F7-4C7B-4D0A-AC8F-D6A175FDAB12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105" name="Oval 104">
              <a:extLst>
                <a:ext uri="{FF2B5EF4-FFF2-40B4-BE49-F238E27FC236}">
                  <a16:creationId xmlns="" xmlns:a16="http://schemas.microsoft.com/office/drawing/2014/main" id="{B64D59CF-5D51-457A-AC78-E62E6E6F5D6B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2" name="Group 431"/>
          <p:cNvGrpSpPr/>
          <p:nvPr/>
        </p:nvGrpSpPr>
        <p:grpSpPr>
          <a:xfrm>
            <a:off x="3034198" y="3148349"/>
            <a:ext cx="5403956" cy="2700327"/>
            <a:chOff x="2026812" y="3133458"/>
            <a:chExt cx="5403956" cy="2700327"/>
          </a:xfrm>
        </p:grpSpPr>
        <p:grpSp>
          <p:nvGrpSpPr>
            <p:cNvPr id="433" name="Group 432"/>
            <p:cNvGrpSpPr/>
            <p:nvPr/>
          </p:nvGrpSpPr>
          <p:grpSpPr>
            <a:xfrm>
              <a:off x="2026812" y="3133458"/>
              <a:ext cx="5403956" cy="2700327"/>
              <a:chOff x="2026812" y="3133458"/>
              <a:chExt cx="5403956" cy="2700327"/>
            </a:xfrm>
          </p:grpSpPr>
          <p:grpSp>
            <p:nvGrpSpPr>
              <p:cNvPr id="436" name="Group 435"/>
              <p:cNvGrpSpPr/>
              <p:nvPr/>
            </p:nvGrpSpPr>
            <p:grpSpPr>
              <a:xfrm>
                <a:off x="2026812" y="3133458"/>
                <a:ext cx="5403956" cy="2700327"/>
                <a:chOff x="3371080" y="3397123"/>
                <a:chExt cx="5403956" cy="2700327"/>
              </a:xfrm>
            </p:grpSpPr>
            <p:grpSp>
              <p:nvGrpSpPr>
                <p:cNvPr id="477" name="Group 476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484" name="Group 483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489" name="Picture 488">
                      <a:extLst>
                        <a:ext uri="{FF2B5EF4-FFF2-40B4-BE49-F238E27FC236}">
                          <a16:creationId xmlns="" xmlns:a16="http://schemas.microsoft.com/office/drawing/2014/main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90" name="Group 489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491" name="Picture 490">
                        <a:extLst>
                          <a:ext uri="{FF2B5EF4-FFF2-40B4-BE49-F238E27FC236}">
                            <a16:creationId xmlns="" xmlns:a16="http://schemas.microsoft.com/office/drawing/2014/main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92" name="Oval 491">
                        <a:extLst>
                          <a:ext uri="{FF2B5EF4-FFF2-40B4-BE49-F238E27FC236}">
                            <a16:creationId xmlns="" xmlns:a16="http://schemas.microsoft.com/office/drawing/2014/main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493" name="Picture 492">
                        <a:extLst>
                          <a:ext uri="{FF2B5EF4-FFF2-40B4-BE49-F238E27FC236}">
                            <a16:creationId xmlns="" xmlns:a16="http://schemas.microsoft.com/office/drawing/2014/main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</p:grpSp>
              <p:sp>
                <p:nvSpPr>
                  <p:cNvPr id="485" name="Rectangle 484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6" name="Rectangle 485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7" name="Rectangle 486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488" name="Rectangle 487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78" name="Group 477"/>
                <p:cNvGrpSpPr/>
                <p:nvPr/>
              </p:nvGrpSpPr>
              <p:grpSpPr>
                <a:xfrm>
                  <a:off x="3371080" y="4384579"/>
                  <a:ext cx="785000" cy="1712871"/>
                  <a:chOff x="3371080" y="4384579"/>
                  <a:chExt cx="785000" cy="1712871"/>
                </a:xfrm>
              </p:grpSpPr>
              <p:grpSp>
                <p:nvGrpSpPr>
                  <p:cNvPr id="479" name="Group 478"/>
                  <p:cNvGrpSpPr/>
                  <p:nvPr/>
                </p:nvGrpSpPr>
                <p:grpSpPr>
                  <a:xfrm>
                    <a:off x="3371080" y="5533047"/>
                    <a:ext cx="543972" cy="564403"/>
                    <a:chOff x="2213040" y="4555279"/>
                    <a:chExt cx="543972" cy="564403"/>
                  </a:xfrm>
                </p:grpSpPr>
                <p:cxnSp>
                  <p:nvCxnSpPr>
                    <p:cNvPr id="482" name="Straight Connector 481">
                      <a:extLst>
                        <a:ext uri="{FF2B5EF4-FFF2-40B4-BE49-F238E27FC236}">
                          <a16:creationId xmlns="" xmlns:a16="http://schemas.microsoft.com/office/drawing/2014/main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3" name="Straight Connector 482">
                      <a:extLst>
                        <a:ext uri="{FF2B5EF4-FFF2-40B4-BE49-F238E27FC236}">
                          <a16:creationId xmlns="" xmlns:a16="http://schemas.microsoft.com/office/drawing/2014/main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0" name="Rectangle 479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1" name="Rectangle 480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37" name="Group 436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461" name="TextBox 460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62" name="Group 461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463" name="TextBox 462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4" name="TextBox 463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5" name="TextBox 464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6" name="TextBox 465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7" name="TextBox 466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468" name="Group 467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469" name="TextBox 468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0" name="TextBox 469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1" name="TextBox 470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2" name="TextBox 471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3" name="TextBox 472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4" name="TextBox 473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5" name="TextBox 474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476" name="TextBox 475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438" name="Group 437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439" name="TextBox 438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440" name="Group 439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441" name="TextBox 440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2" name="TextBox 441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3" name="TextBox 442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4" name="TextBox 443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5" name="TextBox 444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6" name="TextBox 445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7" name="TextBox 446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8" name="TextBox 447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49" name="TextBox 448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0" name="TextBox 449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1" name="TextBox 450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2" name="TextBox 451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3" name="TextBox 452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4" name="TextBox 453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5" name="TextBox 454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6" name="TextBox 455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7" name="TextBox 456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8" name="TextBox 457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59" name="TextBox 458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460" name="TextBox 459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434" name="Straight Connector 433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="" xmlns:a16="http://schemas.microsoft.com/office/drawing/2014/main" id="{BF5EE4B2-8E46-46C8-97D6-1F829BC24205}"/>
              </a:ext>
            </a:extLst>
          </p:cNvPr>
          <p:cNvGrpSpPr/>
          <p:nvPr/>
        </p:nvGrpSpPr>
        <p:grpSpPr>
          <a:xfrm rot="17178453">
            <a:off x="3663793" y="4046366"/>
            <a:ext cx="271277" cy="269795"/>
            <a:chOff x="6155618" y="6142009"/>
            <a:chExt cx="271277" cy="269795"/>
          </a:xfrm>
        </p:grpSpPr>
        <p:grpSp>
          <p:nvGrpSpPr>
            <p:cNvPr id="90" name="Group 89">
              <a:extLst>
                <a:ext uri="{FF2B5EF4-FFF2-40B4-BE49-F238E27FC236}">
                  <a16:creationId xmlns="" xmlns:a16="http://schemas.microsoft.com/office/drawing/2014/main" id="{6DB07911-FC5D-4BAA-BA17-13E62EDC6CBD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="" xmlns:a16="http://schemas.microsoft.com/office/drawing/2014/main" id="{5D6CD837-4096-4967-B3DF-F6101A6F8C2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="" xmlns:a16="http://schemas.microsoft.com/office/drawing/2014/main" id="{23E46AEC-75DE-4D64-9364-6FA837326C49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1" name="Oval 90">
              <a:extLst>
                <a:ext uri="{FF2B5EF4-FFF2-40B4-BE49-F238E27FC236}">
                  <a16:creationId xmlns="" xmlns:a16="http://schemas.microsoft.com/office/drawing/2014/main" id="{FAFA29FC-B1B9-4248-9492-9FD45B4B5503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94" name="Picture 493">
            <a:extLst>
              <a:ext uri="{FF2B5EF4-FFF2-40B4-BE49-F238E27FC236}">
                <a16:creationId xmlns="" xmlns:a16="http://schemas.microsoft.com/office/drawing/2014/main" id="{CBE01474-660F-4FB5-9193-60F6F340154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9D9D95"/>
              </a:clrFrom>
              <a:clrTo>
                <a:srgbClr val="9D9D95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PaintStrokes/>
                    </a14:imgEffect>
                  </a14:imgLayer>
                </a14:imgProps>
              </a:ext>
            </a:extLst>
          </a:blip>
          <a:srcRect l="51703" t="17157" r="33864" b="28498"/>
          <a:stretch/>
        </p:blipFill>
        <p:spPr>
          <a:xfrm rot="16200000">
            <a:off x="3898045" y="2877661"/>
            <a:ext cx="685799" cy="1687360"/>
          </a:xfrm>
          <a:prstGeom prst="rect">
            <a:avLst/>
          </a:prstGeom>
        </p:spPr>
      </p:pic>
      <p:cxnSp>
        <p:nvCxnSpPr>
          <p:cNvPr id="495" name="Straight Connector 494">
            <a:extLst>
              <a:ext uri="{FF2B5EF4-FFF2-40B4-BE49-F238E27FC236}">
                <a16:creationId xmlns="" xmlns:a16="http://schemas.microsoft.com/office/drawing/2014/main" id="{BBAB5C4F-71E9-4C7C-9A86-AEFBD6EF8EBD}"/>
              </a:ext>
            </a:extLst>
          </p:cNvPr>
          <p:cNvCxnSpPr>
            <a:cxnSpLocks/>
          </p:cNvCxnSpPr>
          <p:nvPr/>
        </p:nvCxnSpPr>
        <p:spPr>
          <a:xfrm flipH="1">
            <a:off x="3852938" y="3016341"/>
            <a:ext cx="425706" cy="676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6" name="Picture 495">
            <a:extLst>
              <a:ext uri="{FF2B5EF4-FFF2-40B4-BE49-F238E27FC236}">
                <a16:creationId xmlns="" xmlns:a16="http://schemas.microsoft.com/office/drawing/2014/main" id="{607B0D26-F936-4472-AB35-A5D55D50C9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alphaModFix amt="64000"/>
          </a:blip>
          <a:srcRect l="19209" t="44088" r="61449" b="39721"/>
          <a:stretch/>
        </p:blipFill>
        <p:spPr>
          <a:xfrm rot="17085657">
            <a:off x="2164688" y="4662334"/>
            <a:ext cx="2435316" cy="15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63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8C2AB3D9-903A-4D8E-BC12-FB167AAE1321}"/>
              </a:ext>
            </a:extLst>
          </p:cNvPr>
          <p:cNvSpPr txBox="1"/>
          <p:nvPr/>
        </p:nvSpPr>
        <p:spPr>
          <a:xfrm>
            <a:off x="8399414" y="2652769"/>
            <a:ext cx="317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CA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CA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(R-P-R) Wrist Side-View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="" xmlns:a16="http://schemas.microsoft.com/office/drawing/2014/main" id="{86E33962-9D1F-4695-9C43-8E5F81255440}"/>
              </a:ext>
            </a:extLst>
          </p:cNvPr>
          <p:cNvSpPr/>
          <p:nvPr/>
        </p:nvSpPr>
        <p:spPr>
          <a:xfrm>
            <a:off x="7583958" y="2676258"/>
            <a:ext cx="457200" cy="457200"/>
          </a:xfrm>
          <a:prstGeom prst="arc">
            <a:avLst>
              <a:gd name="adj1" fmla="val 16200000"/>
              <a:gd name="adj2" fmla="val 5452622"/>
            </a:avLst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CE6FEB6-DA90-47B8-89E2-4ECB842F7D17}"/>
                  </a:ext>
                </a:extLst>
              </p:cNvPr>
              <p:cNvSpPr txBox="1"/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CA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3CE6FEB6-DA90-47B8-89E2-4ECB842F7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253" y="3182142"/>
                <a:ext cx="138876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350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/>
          <p:cNvCxnSpPr/>
          <p:nvPr/>
        </p:nvCxnSpPr>
        <p:spPr>
          <a:xfrm>
            <a:off x="9272905" y="4385492"/>
            <a:ext cx="0" cy="1437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="" xmlns:a16="http://schemas.microsoft.com/office/drawing/2014/main" id="{D2E72F8C-A859-4493-BF15-8898F1A50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44813" t="44088" r="47467" b="39721"/>
          <a:stretch/>
        </p:blipFill>
        <p:spPr>
          <a:xfrm>
            <a:off x="4034566" y="2010023"/>
            <a:ext cx="972099" cy="152899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="" xmlns:a16="http://schemas.microsoft.com/office/drawing/2014/main" id="{A0BAAACF-90B9-4F65-A8C2-35389D5850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62255" t="41530" r="11376" b="46994"/>
          <a:stretch/>
        </p:blipFill>
        <p:spPr>
          <a:xfrm>
            <a:off x="5981974" y="2306688"/>
            <a:ext cx="2411064" cy="786985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5006665" y="2010435"/>
            <a:ext cx="975309" cy="1528997"/>
            <a:chOff x="5052388" y="903153"/>
            <a:chExt cx="975309" cy="1528997"/>
          </a:xfrm>
        </p:grpSpPr>
        <p:pic>
          <p:nvPicPr>
            <p:cNvPr id="98" name="Picture 97">
              <a:extLst>
                <a:ext uri="{FF2B5EF4-FFF2-40B4-BE49-F238E27FC236}">
                  <a16:creationId xmlns="" xmlns:a16="http://schemas.microsoft.com/office/drawing/2014/main" id="{91A56CFD-9A30-45EB-8EC5-E45CC8D2E3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EEEEDD"/>
                </a:clrFrom>
                <a:clrTo>
                  <a:srgbClr val="EEEEDD">
                    <a:alpha val="0"/>
                  </a:srgbClr>
                </a:clrTo>
              </a:clrChange>
            </a:blip>
            <a:srcRect l="31615" t="44088" r="61471" b="39721"/>
            <a:stretch/>
          </p:blipFill>
          <p:spPr>
            <a:xfrm flipH="1">
              <a:off x="5052388" y="903153"/>
              <a:ext cx="975308" cy="1528997"/>
            </a:xfrm>
            <a:prstGeom prst="rect">
              <a:avLst/>
            </a:prstGeom>
          </p:spPr>
        </p:pic>
        <p:cxnSp>
          <p:nvCxnSpPr>
            <p:cNvPr id="99" name="Straight Connector 98">
              <a:extLst>
                <a:ext uri="{FF2B5EF4-FFF2-40B4-BE49-F238E27FC236}">
                  <a16:creationId xmlns="" xmlns:a16="http://schemas.microsoft.com/office/drawing/2014/main" id="{B1CAC012-BA50-4637-8527-FDDD054F25E7}"/>
                </a:ext>
              </a:extLst>
            </p:cNvPr>
            <p:cNvCxnSpPr/>
            <p:nvPr/>
          </p:nvCxnSpPr>
          <p:spPr>
            <a:xfrm>
              <a:off x="6027697" y="1419101"/>
              <a:ext cx="0" cy="409699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07BFD9A6-A5CC-49D9-A307-F3EB36920A9A}"/>
                </a:ext>
              </a:extLst>
            </p:cNvPr>
            <p:cNvCxnSpPr/>
            <p:nvPr/>
          </p:nvCxnSpPr>
          <p:spPr>
            <a:xfrm>
              <a:off x="5052388" y="1418666"/>
              <a:ext cx="0" cy="413255"/>
            </a:xfrm>
            <a:prstGeom prst="line">
              <a:avLst/>
            </a:prstGeom>
            <a:ln w="19050">
              <a:solidFill>
                <a:srgbClr val="0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/>
          <p:cNvGrpSpPr/>
          <p:nvPr/>
        </p:nvGrpSpPr>
        <p:grpSpPr>
          <a:xfrm>
            <a:off x="1610461" y="3133458"/>
            <a:ext cx="5820307" cy="3496142"/>
            <a:chOff x="1610461" y="3133458"/>
            <a:chExt cx="5820307" cy="3496142"/>
          </a:xfrm>
        </p:grpSpPr>
        <p:grpSp>
          <p:nvGrpSpPr>
            <p:cNvPr id="171" name="Group 170"/>
            <p:cNvGrpSpPr/>
            <p:nvPr/>
          </p:nvGrpSpPr>
          <p:grpSpPr>
            <a:xfrm>
              <a:off x="1610461" y="3133458"/>
              <a:ext cx="5820307" cy="3496142"/>
              <a:chOff x="1610461" y="3133458"/>
              <a:chExt cx="5820307" cy="3496142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1610461" y="3133458"/>
                <a:ext cx="5820307" cy="3496142"/>
                <a:chOff x="2954729" y="3397123"/>
                <a:chExt cx="5820307" cy="3496142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3470067" y="3397123"/>
                  <a:ext cx="5304969" cy="1585800"/>
                  <a:chOff x="3263897" y="4102001"/>
                  <a:chExt cx="5304969" cy="1585800"/>
                </a:xfrm>
              </p:grpSpPr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3263897" y="4102001"/>
                    <a:ext cx="5304969" cy="1585800"/>
                    <a:chOff x="3040075" y="3416327"/>
                    <a:chExt cx="5304969" cy="1585800"/>
                  </a:xfrm>
                </p:grpSpPr>
                <p:pic>
                  <p:nvPicPr>
                    <p:cNvPr id="165" name="Picture 164">
                      <a:extLst>
                        <a:ext uri="{FF2B5EF4-FFF2-40B4-BE49-F238E27FC236}">
                          <a16:creationId xmlns="" xmlns:a16="http://schemas.microsoft.com/office/drawing/2014/main" id="{AEA2093F-9CA3-41BF-8512-C40F35C3FC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</a:blip>
                    <a:srcRect l="54532" t="41530" r="11376" b="46994"/>
                    <a:stretch/>
                  </p:blipFill>
                  <p:spPr>
                    <a:xfrm>
                      <a:off x="4991513" y="3416327"/>
                      <a:ext cx="3353531" cy="7920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3040075" y="4250393"/>
                      <a:ext cx="886545" cy="751734"/>
                      <a:chOff x="2598238" y="4435753"/>
                      <a:chExt cx="886545" cy="751734"/>
                    </a:xfrm>
                  </p:grpSpPr>
                  <p:pic>
                    <p:nvPicPr>
                      <p:cNvPr id="168" name="Picture 167">
                        <a:extLst>
                          <a:ext uri="{FF2B5EF4-FFF2-40B4-BE49-F238E27FC236}">
                            <a16:creationId xmlns="" xmlns:a16="http://schemas.microsoft.com/office/drawing/2014/main" id="{87FB8ADA-5FB4-4327-8C01-171176DEF92F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86285" t="41530" r="9700" b="46994"/>
                      <a:stretch/>
                    </p:blipFill>
                    <p:spPr>
                      <a:xfrm rot="17113529" flipH="1">
                        <a:off x="2808166" y="4610430"/>
                        <a:ext cx="367129" cy="786985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69" name="Oval 168">
                        <a:extLst>
                          <a:ext uri="{FF2B5EF4-FFF2-40B4-BE49-F238E27FC236}">
                            <a16:creationId xmlns="" xmlns:a16="http://schemas.microsoft.com/office/drawing/2014/main" id="{B85F5019-ECB1-4DC5-BB5C-9D08A61E7D7C}"/>
                          </a:ext>
                        </a:extLst>
                      </p:cNvPr>
                      <p:cNvSpPr/>
                      <p:nvPr/>
                    </p:nvSpPr>
                    <p:spPr>
                      <a:xfrm rot="17113529">
                        <a:off x="3156771" y="4917712"/>
                        <a:ext cx="47308" cy="52716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>
                          <a:shade val="50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pic>
                    <p:nvPicPr>
                      <p:cNvPr id="170" name="Picture 169">
                        <a:extLst>
                          <a:ext uri="{FF2B5EF4-FFF2-40B4-BE49-F238E27FC236}">
                            <a16:creationId xmlns="" xmlns:a16="http://schemas.microsoft.com/office/drawing/2014/main" id="{ADAC744E-EB12-44E7-A41F-551290D4CB9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>
                        <a:clrChange>
                          <a:clrFrom>
                            <a:srgbClr val="EEEEDD"/>
                          </a:clrFrom>
                          <a:clrTo>
                            <a:srgbClr val="EEEEDD">
                              <a:alpha val="0"/>
                            </a:srgbClr>
                          </a:clrTo>
                        </a:clrChange>
                        <a:duotone>
                          <a:prstClr val="black"/>
                          <a:schemeClr val="bg1">
                            <a:lumMod val="75000"/>
                            <a:tint val="45000"/>
                            <a:satMod val="400000"/>
                          </a:schemeClr>
                        </a:duotone>
                      </a:blip>
                      <a:srcRect l="17758" t="41530" r="76639" b="46994"/>
                      <a:stretch/>
                    </p:blipFill>
                    <p:spPr>
                      <a:xfrm rot="17078855">
                        <a:off x="2826284" y="4289591"/>
                        <a:ext cx="512337" cy="80466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167" name="Picture 166">
                      <a:extLst>
                        <a:ext uri="{FF2B5EF4-FFF2-40B4-BE49-F238E27FC236}">
                          <a16:creationId xmlns="" xmlns:a16="http://schemas.microsoft.com/office/drawing/2014/main" id="{CBE01474-660F-4FB5-9193-60F6F34015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>
                      <a:clrChange>
                        <a:clrFrom>
                          <a:srgbClr val="9D9D95"/>
                        </a:clrFrom>
                        <a:clrTo>
                          <a:srgbClr val="9D9D95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extLst>
                        <a:ext uri="{BEBA8EAE-BF5A-486C-A8C5-ECC9F3942E4B}">
                          <a14:imgProps xmlns:a14="http://schemas.microsoft.com/office/drawing/2010/main">
                            <a14:imgLayer r:embed="rId6">
                              <a14:imgEffect>
                                <a14:artisticPaintStrokes/>
                              </a14:imgEffect>
                            </a14:imgLayer>
                          </a14:imgProps>
                        </a:ext>
                      </a:extLst>
                    </a:blip>
                    <a:srcRect l="51703" t="17157" r="33864" b="28498"/>
                    <a:stretch/>
                  </p:blipFill>
                  <p:spPr>
                    <a:xfrm rot="16200000">
                      <a:off x="3804935" y="3145639"/>
                      <a:ext cx="685799" cy="168736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5074418" y="436869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5074417" y="4669960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5177412" y="470551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342900" indent="-342900" algn="ctr">
                      <a:buFont typeface="+mj-lt"/>
                      <a:buAutoNum type="arabicPeriod"/>
                    </a:pPr>
                    <a:endParaRPr lang="en-US"/>
                  </a:p>
                </p:txBody>
              </p:sp>
              <p:sp>
                <p:nvSpPr>
                  <p:cNvPr id="164" name="Rectangle 163"/>
                  <p:cNvSpPr/>
                  <p:nvPr/>
                </p:nvSpPr>
                <p:spPr>
                  <a:xfrm>
                    <a:off x="5177411" y="4333287"/>
                    <a:ext cx="990000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3" name="Group 152"/>
                <p:cNvGrpSpPr/>
                <p:nvPr/>
              </p:nvGrpSpPr>
              <p:grpSpPr>
                <a:xfrm>
                  <a:off x="2954729" y="4384579"/>
                  <a:ext cx="1528997" cy="2508686"/>
                  <a:chOff x="2954729" y="4384579"/>
                  <a:chExt cx="1528997" cy="2508686"/>
                </a:xfrm>
              </p:grpSpPr>
              <p:grpSp>
                <p:nvGrpSpPr>
                  <p:cNvPr id="154" name="Group 153"/>
                  <p:cNvGrpSpPr/>
                  <p:nvPr/>
                </p:nvGrpSpPr>
                <p:grpSpPr>
                  <a:xfrm>
                    <a:off x="2954729" y="4457949"/>
                    <a:ext cx="1528997" cy="2435316"/>
                    <a:chOff x="1796689" y="3480181"/>
                    <a:chExt cx="1528997" cy="2435316"/>
                  </a:xfrm>
                </p:grpSpPr>
                <p:pic>
                  <p:nvPicPr>
                    <p:cNvPr id="157" name="Picture 156">
                      <a:extLst>
                        <a:ext uri="{FF2B5EF4-FFF2-40B4-BE49-F238E27FC236}">
                          <a16:creationId xmlns="" xmlns:a16="http://schemas.microsoft.com/office/drawing/2014/main" id="{607B0D26-F936-4472-AB35-A5D55D50C9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clrChange>
                        <a:clrFrom>
                          <a:srgbClr val="EEEEDD"/>
                        </a:clrFrom>
                        <a:clrTo>
                          <a:srgbClr val="EEEEDD">
                            <a:alpha val="0"/>
                          </a:srgbClr>
                        </a:clrTo>
                      </a:clrChange>
                      <a:duotone>
                        <a:prstClr val="black"/>
                        <a:schemeClr val="bg1">
                          <a:lumMod val="75000"/>
                          <a:tint val="45000"/>
                          <a:satMod val="400000"/>
                        </a:schemeClr>
                      </a:duotone>
                      <a:alphaModFix amt="64000"/>
                    </a:blip>
                    <a:srcRect l="19209" t="44088" r="61449" b="39721"/>
                    <a:stretch/>
                  </p:blipFill>
                  <p:spPr>
                    <a:xfrm rot="17085657">
                      <a:off x="1343530" y="3933340"/>
                      <a:ext cx="2435316" cy="1528997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="" xmlns:a16="http://schemas.microsoft.com/office/drawing/2014/main" id="{C2EC29F5-36D0-4D8A-B33A-1B3A6246244F}"/>
                        </a:ext>
                      </a:extLst>
                    </p:cNvPr>
                    <p:cNvCxnSpPr/>
                    <p:nvPr/>
                  </p:nvCxnSpPr>
                  <p:spPr>
                    <a:xfrm rot="17085657">
                      <a:off x="2046785" y="4721534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="" xmlns:a16="http://schemas.microsoft.com/office/drawing/2014/main" id="{FF42C7B5-E418-4075-8BD9-3D4206DFB8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7085657" flipV="1">
                      <a:off x="2477941" y="4840612"/>
                      <a:ext cx="445325" cy="112816"/>
                    </a:xfrm>
                    <a:prstGeom prst="line">
                      <a:avLst/>
                    </a:prstGeom>
                    <a:ln w="19050">
                      <a:solidFill>
                        <a:schemeClr val="bg1">
                          <a:lumMod val="50000"/>
                        </a:schemeClr>
                      </a:solidFill>
                      <a:headEnd type="oval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Rectangle 154"/>
                  <p:cNvSpPr/>
                  <p:nvPr/>
                </p:nvSpPr>
                <p:spPr>
                  <a:xfrm rot="17069960">
                    <a:off x="4035084" y="4558134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Rectangle 155"/>
                  <p:cNvSpPr/>
                  <p:nvPr/>
                </p:nvSpPr>
                <p:spPr>
                  <a:xfrm rot="17069960">
                    <a:off x="3722896" y="4469575"/>
                    <a:ext cx="205991" cy="360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2" name="Group 111"/>
              <p:cNvGrpSpPr/>
              <p:nvPr/>
            </p:nvGrpSpPr>
            <p:grpSpPr>
              <a:xfrm>
                <a:off x="2805814" y="3647792"/>
                <a:ext cx="1392200" cy="714366"/>
                <a:chOff x="4018930" y="5253015"/>
                <a:chExt cx="1392200" cy="714366"/>
              </a:xfrm>
            </p:grpSpPr>
            <p:sp>
              <p:nvSpPr>
                <p:cNvPr id="136" name="TextBox 135"/>
                <p:cNvSpPr txBox="1"/>
                <p:nvPr/>
              </p:nvSpPr>
              <p:spPr>
                <a:xfrm rot="17077047">
                  <a:off x="3805056" y="5553451"/>
                  <a:ext cx="62780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37" name="Group 136"/>
                <p:cNvGrpSpPr/>
                <p:nvPr/>
              </p:nvGrpSpPr>
              <p:grpSpPr>
                <a:xfrm>
                  <a:off x="4021653" y="5253015"/>
                  <a:ext cx="1389477" cy="467769"/>
                  <a:chOff x="4021653" y="5253015"/>
                  <a:chExt cx="1389477" cy="467769"/>
                </a:xfrm>
              </p:grpSpPr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4616513" y="5253015"/>
                    <a:ext cx="794617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oooooooooo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4560372" y="525301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0" name="TextBox 139"/>
                  <p:cNvSpPr txBox="1"/>
                  <p:nvPr/>
                </p:nvSpPr>
                <p:spPr>
                  <a:xfrm>
                    <a:off x="4509101" y="525850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4450688" y="526640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4397788" y="527111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grpSp>
                <p:nvGrpSpPr>
                  <p:cNvPr id="143" name="Group 142"/>
                  <p:cNvGrpSpPr/>
                  <p:nvPr/>
                </p:nvGrpSpPr>
                <p:grpSpPr>
                  <a:xfrm>
                    <a:off x="4021653" y="5276374"/>
                    <a:ext cx="510500" cy="444410"/>
                    <a:chOff x="4021653" y="5276374"/>
                    <a:chExt cx="510500" cy="444410"/>
                  </a:xfrm>
                </p:grpSpPr>
                <p:sp>
                  <p:nvSpPr>
                    <p:cNvPr id="144" name="TextBox 143"/>
                    <p:cNvSpPr txBox="1"/>
                    <p:nvPr/>
                  </p:nvSpPr>
                  <p:spPr>
                    <a:xfrm>
                      <a:off x="4297388" y="5293022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5" name="TextBox 144"/>
                    <p:cNvSpPr txBox="1"/>
                    <p:nvPr/>
                  </p:nvSpPr>
                  <p:spPr>
                    <a:xfrm>
                      <a:off x="4346724" y="5276374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6" name="TextBox 145"/>
                    <p:cNvSpPr txBox="1"/>
                    <p:nvPr/>
                  </p:nvSpPr>
                  <p:spPr>
                    <a:xfrm>
                      <a:off x="4021653" y="5520729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4237419" y="530411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4092040" y="5426841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4053578" y="5470235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4182716" y="5334143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4131822" y="5378216"/>
                      <a:ext cx="185429" cy="20005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700" b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</a:t>
                      </a:r>
                      <a:endParaRPr lang="en-US" sz="7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p:txBody>
                </p:sp>
              </p:grpSp>
            </p:grpSp>
          </p:grpSp>
          <p:grpSp>
            <p:nvGrpSpPr>
              <p:cNvPr id="113" name="Group 112"/>
              <p:cNvGrpSpPr/>
              <p:nvPr/>
            </p:nvGrpSpPr>
            <p:grpSpPr>
              <a:xfrm>
                <a:off x="2340547" y="3265951"/>
                <a:ext cx="2079375" cy="959730"/>
                <a:chOff x="3697800" y="3720245"/>
                <a:chExt cx="2079375" cy="959730"/>
              </a:xfrm>
            </p:grpSpPr>
            <p:sp>
              <p:nvSpPr>
                <p:cNvPr id="114" name="TextBox 113"/>
                <p:cNvSpPr txBox="1"/>
                <p:nvPr/>
              </p:nvSpPr>
              <p:spPr>
                <a:xfrm>
                  <a:off x="4542266" y="3720245"/>
                  <a:ext cx="1234909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b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oooooooooooooo</a:t>
                  </a:r>
                  <a:endParaRPr lang="en-US" sz="700" b="1" dirty="0">
                    <a:solidFill>
                      <a:schemeClr val="bg1">
                        <a:lumMod val="50000"/>
                      </a:schemeClr>
                    </a:solidFill>
                    <a:latin typeface="Arial" charset="0"/>
                    <a:ea typeface="Arial" charset="0"/>
                    <a:cs typeface="Arial" charset="0"/>
                  </a:endParaRPr>
                </a:p>
              </p:txBody>
            </p:sp>
            <p:grpSp>
              <p:nvGrpSpPr>
                <p:cNvPr id="115" name="Group 114"/>
                <p:cNvGrpSpPr/>
                <p:nvPr/>
              </p:nvGrpSpPr>
              <p:grpSpPr>
                <a:xfrm>
                  <a:off x="3697800" y="3725178"/>
                  <a:ext cx="978811" cy="954797"/>
                  <a:chOff x="3697800" y="3725178"/>
                  <a:chExt cx="978811" cy="954797"/>
                </a:xfrm>
              </p:grpSpPr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4438574" y="373711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4382496" y="375497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4328046" y="377733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19" name="TextBox 118"/>
                  <p:cNvSpPr txBox="1"/>
                  <p:nvPr/>
                </p:nvSpPr>
                <p:spPr>
                  <a:xfrm>
                    <a:off x="4270421" y="380545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4216534" y="383242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4160242" y="386519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108357" y="3897375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4061671" y="3934671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4013975" y="3975814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5" name="TextBox 124"/>
                  <p:cNvSpPr txBox="1"/>
                  <p:nvPr/>
                </p:nvSpPr>
                <p:spPr>
                  <a:xfrm>
                    <a:off x="3930977" y="406199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6" name="TextBox 125"/>
                  <p:cNvSpPr txBox="1"/>
                  <p:nvPr/>
                </p:nvSpPr>
                <p:spPr>
                  <a:xfrm>
                    <a:off x="3968111" y="40204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3852821" y="4156827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3885243" y="410430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3797707" y="4266623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0" name="TextBox 129"/>
                  <p:cNvSpPr txBox="1"/>
                  <p:nvPr/>
                </p:nvSpPr>
                <p:spPr>
                  <a:xfrm>
                    <a:off x="3821646" y="421205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697800" y="4479920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3772288" y="4314912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3748460" y="4365596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3721739" y="4419349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135" name="TextBox 134"/>
                  <p:cNvSpPr txBox="1"/>
                  <p:nvPr/>
                </p:nvSpPr>
                <p:spPr>
                  <a:xfrm>
                    <a:off x="4491182" y="3725178"/>
                    <a:ext cx="185429" cy="20005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b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rPr>
                      <a:t>o</a:t>
                    </a:r>
                    <a:endParaRPr lang="en-US" sz="700" b="1" dirty="0">
                      <a:solidFill>
                        <a:schemeClr val="bg1">
                          <a:lumMod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endParaRPr>
                  </a:p>
                </p:txBody>
              </p:sp>
            </p:grpSp>
          </p:grpSp>
        </p:grpSp>
        <p:cxnSp>
          <p:nvCxnSpPr>
            <p:cNvPr id="173" name="Straight Connector 172"/>
            <p:cNvCxnSpPr/>
            <p:nvPr/>
          </p:nvCxnSpPr>
          <p:spPr>
            <a:xfrm>
              <a:off x="5029313" y="336438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026138" y="3671473"/>
              <a:ext cx="0" cy="10080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7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5947445" y="3045964"/>
            <a:ext cx="1885444" cy="1046258"/>
            <a:chOff x="7976517" y="2821326"/>
            <a:chExt cx="1885444" cy="1046258"/>
          </a:xfrm>
        </p:grpSpPr>
        <p:pic>
          <p:nvPicPr>
            <p:cNvPr id="37" name="Picture 36">
              <a:extLst>
                <a:ext uri="{FF2B5EF4-FFF2-40B4-BE49-F238E27FC236}">
                  <a16:creationId xmlns="" xmlns:a16="http://schemas.microsoft.com/office/drawing/2014/main" id="{AC488463-B633-436F-A4FD-1A1411D49C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E6E6DB"/>
                </a:clrFrom>
                <a:clrTo>
                  <a:srgbClr val="E6E6DB">
                    <a:alpha val="0"/>
                  </a:srgbClr>
                </a:clrTo>
              </a:clrChange>
            </a:blip>
            <a:srcRect l="52728" t="16992" r="28943" b="67751"/>
            <a:stretch/>
          </p:blipFill>
          <p:spPr>
            <a:xfrm rot="19625047">
              <a:off x="7976517" y="2821326"/>
              <a:ext cx="1885444" cy="104625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 rot="19703640">
              <a:off x="9213052" y="3409881"/>
              <a:ext cx="533993" cy="4314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2728" t="16992" r="28943" b="33923"/>
          <a:stretch/>
        </p:blipFill>
        <p:spPr>
          <a:xfrm>
            <a:off x="3233679" y="1618808"/>
            <a:ext cx="1885444" cy="3366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04F3EDE-7063-480F-8FA9-12725A6DCE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43131" t="37169" r="51440" b="45840"/>
          <a:stretch/>
        </p:blipFill>
        <p:spPr>
          <a:xfrm>
            <a:off x="1691235" y="1901628"/>
            <a:ext cx="860790" cy="179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0DEC571-5F56-4015-A69B-575CF1C9A6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35307" b="46994"/>
          <a:stretch/>
        </p:blipFill>
        <p:spPr>
          <a:xfrm rot="5400000">
            <a:off x="1653162" y="3789081"/>
            <a:ext cx="1161288" cy="979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8381934-39FF-43C4-B957-B7D2DE2321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76883" t="41530" r="11376" b="46994"/>
          <a:stretch/>
        </p:blipFill>
        <p:spPr>
          <a:xfrm rot="5400000">
            <a:off x="1567045" y="3966086"/>
            <a:ext cx="1330703" cy="97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B49657B-459F-4BAE-B2A6-6057CB4DD8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85546" t="41530" r="11376" b="46994"/>
          <a:stretch/>
        </p:blipFill>
        <p:spPr>
          <a:xfrm rot="16200000" flipV="1">
            <a:off x="2063457" y="1133250"/>
            <a:ext cx="348827" cy="9711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815587F6-625E-4B66-AE86-817E102896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EEEEDD"/>
              </a:clrFrom>
              <a:clrTo>
                <a:srgbClr val="EEEEDD">
                  <a:alpha val="0"/>
                </a:srgbClr>
              </a:clrTo>
            </a:clrChange>
          </a:blip>
          <a:srcRect l="54532" t="41530" r="44200" b="46994"/>
          <a:stretch/>
        </p:blipFill>
        <p:spPr>
          <a:xfrm rot="16200000" flipV="1">
            <a:off x="2165159" y="1355982"/>
            <a:ext cx="143719" cy="9711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65E2C562-A2CA-4779-8031-A13A48EF7BC0}"/>
              </a:ext>
            </a:extLst>
          </p:cNvPr>
          <p:cNvSpPr txBox="1"/>
          <p:nvPr/>
        </p:nvSpPr>
        <p:spPr>
          <a:xfrm>
            <a:off x="2453092" y="2179346"/>
            <a:ext cx="36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298E42F-FEB3-46A0-8248-E615C0531C92}"/>
              </a:ext>
            </a:extLst>
          </p:cNvPr>
          <p:cNvSpPr txBox="1"/>
          <p:nvPr/>
        </p:nvSpPr>
        <p:spPr>
          <a:xfrm>
            <a:off x="3233680" y="5116996"/>
            <a:ext cx="180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- 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="" xmlns:a16="http://schemas.microsoft.com/office/drawing/2014/main" id="{5322EB2F-1B0C-43DE-B165-26A69CFBA992}"/>
              </a:ext>
            </a:extLst>
          </p:cNvPr>
          <p:cNvCxnSpPr>
            <a:cxnSpLocks/>
          </p:cNvCxnSpPr>
          <p:nvPr/>
        </p:nvCxnSpPr>
        <p:spPr>
          <a:xfrm flipV="1">
            <a:off x="4520485" y="2607972"/>
            <a:ext cx="115909" cy="1609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A6A769C6-25C3-41B4-9151-6CFF475E3F5C}"/>
                  </a:ext>
                </a:extLst>
              </p:cNvPr>
              <p:cNvSpPr txBox="1"/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A769C6-25C3-41B4-9151-6CFF475E3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298" y="2762358"/>
                <a:ext cx="207108" cy="276999"/>
              </a:xfrm>
              <a:prstGeom prst="rect">
                <a:avLst/>
              </a:prstGeom>
              <a:blipFill>
                <a:blip r:embed="rId4"/>
                <a:stretch>
                  <a:fillRect l="-29412" r="-2058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="" xmlns:a16="http://schemas.microsoft.com/office/drawing/2014/main" id="{86B2737E-8299-40AD-8FE7-CC051936CBAD}"/>
                  </a:ext>
                </a:extLst>
              </p:cNvPr>
              <p:cNvSpPr txBox="1"/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B2737E-8299-40AD-8FE7-CC051936C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51" y="2175606"/>
                <a:ext cx="179216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19C42AC8-54A9-4458-81A7-BEA7B2D4618B}"/>
              </a:ext>
            </a:extLst>
          </p:cNvPr>
          <p:cNvCxnSpPr/>
          <p:nvPr/>
        </p:nvCxnSpPr>
        <p:spPr>
          <a:xfrm>
            <a:off x="5042079" y="2020240"/>
            <a:ext cx="0" cy="587732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3ABD145E-16F5-4168-B5CE-AF83C422A420}"/>
              </a:ext>
            </a:extLst>
          </p:cNvPr>
          <p:cNvCxnSpPr>
            <a:cxnSpLocks/>
          </p:cNvCxnSpPr>
          <p:nvPr/>
        </p:nvCxnSpPr>
        <p:spPr>
          <a:xfrm>
            <a:off x="5428215" y="2020240"/>
            <a:ext cx="0" cy="2487366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8C698ECA-415F-4CA5-9028-4FFBC43657A7}"/>
                  </a:ext>
                </a:extLst>
              </p:cNvPr>
              <p:cNvSpPr txBox="1"/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698ECA-415F-4CA5-9028-4FFBC436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363" y="3125423"/>
                <a:ext cx="185115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9C4CAFA1-E034-44E8-951C-7B754AE4D637}"/>
              </a:ext>
            </a:extLst>
          </p:cNvPr>
          <p:cNvCxnSpPr>
            <a:cxnSpLocks/>
          </p:cNvCxnSpPr>
          <p:nvPr/>
        </p:nvCxnSpPr>
        <p:spPr>
          <a:xfrm flipH="1">
            <a:off x="3383665" y="4416429"/>
            <a:ext cx="1252729" cy="0"/>
          </a:xfrm>
          <a:prstGeom prst="line">
            <a:avLst/>
          </a:prstGeom>
          <a:ln w="28575"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="" xmlns:a16="http://schemas.microsoft.com/office/drawing/2014/main" id="{D1FBFFCC-BBC7-47AC-BC2B-098C92566A5E}"/>
                  </a:ext>
                </a:extLst>
              </p:cNvPr>
              <p:cNvSpPr txBox="1"/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FBFFCC-BBC7-47AC-BC2B-098C92566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940" y="4094354"/>
                <a:ext cx="197939" cy="276999"/>
              </a:xfrm>
              <a:prstGeom prst="rect">
                <a:avLst/>
              </a:prstGeom>
              <a:blipFill>
                <a:blip r:embed="rId7"/>
                <a:stretch>
                  <a:fillRect l="-30303" r="-242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DFD229B5-C121-4007-9F33-12393F370311}"/>
              </a:ext>
            </a:extLst>
          </p:cNvPr>
          <p:cNvCxnSpPr>
            <a:cxnSpLocks/>
          </p:cNvCxnSpPr>
          <p:nvPr/>
        </p:nvCxnSpPr>
        <p:spPr>
          <a:xfrm rot="16200000">
            <a:off x="4270540" y="168122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="" xmlns:a16="http://schemas.microsoft.com/office/drawing/2014/main" id="{E993EDCB-AECF-4347-8318-6D17A5A9024E}"/>
              </a:ext>
            </a:extLst>
          </p:cNvPr>
          <p:cNvSpPr/>
          <p:nvPr/>
        </p:nvSpPr>
        <p:spPr>
          <a:xfrm>
            <a:off x="4128641" y="1769680"/>
            <a:ext cx="457200" cy="457200"/>
          </a:xfrm>
          <a:prstGeom prst="arc">
            <a:avLst>
              <a:gd name="adj1" fmla="val 8222557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id="{A1A5002F-5E61-44FE-A80D-1E12A1E4FB9F}"/>
                  </a:ext>
                </a:extLst>
              </p:cNvPr>
              <p:cNvSpPr txBox="1"/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A5002F-5E61-44FE-A80D-1E12A1E4F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394" y="1953101"/>
                <a:ext cx="180947" cy="276999"/>
              </a:xfrm>
              <a:prstGeom prst="rect">
                <a:avLst/>
              </a:prstGeom>
              <a:blipFill>
                <a:blip r:embed="rId8"/>
                <a:stretch>
                  <a:fillRect l="-34483" r="-27586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88D21E4-57F8-4919-BA40-AAF4535A4BDD}"/>
              </a:ext>
            </a:extLst>
          </p:cNvPr>
          <p:cNvCxnSpPr>
            <a:cxnSpLocks/>
          </p:cNvCxnSpPr>
          <p:nvPr/>
        </p:nvCxnSpPr>
        <p:spPr>
          <a:xfrm rot="16200000">
            <a:off x="3718722" y="2613846"/>
            <a:ext cx="0" cy="587732"/>
          </a:xfrm>
          <a:prstGeom prst="line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="" xmlns:a16="http://schemas.microsoft.com/office/drawing/2014/main" id="{8C55ED38-1E9A-4954-9842-BAA5B30EA81D}"/>
              </a:ext>
            </a:extLst>
          </p:cNvPr>
          <p:cNvSpPr/>
          <p:nvPr/>
        </p:nvSpPr>
        <p:spPr>
          <a:xfrm>
            <a:off x="3576823" y="2702300"/>
            <a:ext cx="457200" cy="457200"/>
          </a:xfrm>
          <a:prstGeom prst="arc">
            <a:avLst>
              <a:gd name="adj1" fmla="val 7309660"/>
              <a:gd name="adj2" fmla="val 1079668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23E6B512-2DEB-47F6-AB5A-DC05489F72A2}"/>
                  </a:ext>
                </a:extLst>
              </p:cNvPr>
              <p:cNvSpPr txBox="1"/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E6B512-2DEB-47F6-AB5A-DC05489F7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139" y="2974623"/>
                <a:ext cx="214931" cy="276999"/>
              </a:xfrm>
              <a:prstGeom prst="rect">
                <a:avLst/>
              </a:prstGeom>
              <a:blipFill>
                <a:blip r:embed="rId9"/>
                <a:stretch>
                  <a:fillRect l="-28571" r="-2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/>
          <a:srcRect b="9197"/>
          <a:stretch/>
        </p:blipFill>
        <p:spPr>
          <a:xfrm>
            <a:off x="8919240" y="3060345"/>
            <a:ext cx="2614932" cy="289452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2727" t="35965" r="28543" b="33924"/>
          <a:stretch/>
        </p:blipFill>
        <p:spPr>
          <a:xfrm>
            <a:off x="6114728" y="4084464"/>
            <a:ext cx="1926677" cy="206506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C488463-B633-436F-A4FD-1A1411D49C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</a:blip>
          <a:srcRect l="59140" t="28626" r="28943" b="54587"/>
          <a:stretch/>
        </p:blipFill>
        <p:spPr>
          <a:xfrm>
            <a:off x="6768138" y="3591125"/>
            <a:ext cx="1225858" cy="115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2A4373C-1B5B-47E3-AB4D-B3695AAA5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DB"/>
              </a:clrFrom>
              <a:clrTo>
                <a:srgbClr val="E6E6DB">
                  <a:alpha val="0"/>
                </a:srgbClr>
              </a:clrTo>
            </a:clrChange>
            <a:duotone>
              <a:prstClr val="black"/>
              <a:schemeClr val="tx1">
                <a:tint val="45000"/>
                <a:satMod val="400000"/>
              </a:schemeClr>
            </a:duotone>
          </a:blip>
          <a:srcRect l="51703" t="17157" r="33864" b="9314"/>
          <a:stretch/>
        </p:blipFill>
        <p:spPr>
          <a:xfrm>
            <a:off x="6326292" y="1176618"/>
            <a:ext cx="1484667" cy="504264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2F03AA5-DF80-4DD3-B039-30D93BA68B90}"/>
              </a:ext>
            </a:extLst>
          </p:cNvPr>
          <p:cNvGrpSpPr/>
          <p:nvPr/>
        </p:nvGrpSpPr>
        <p:grpSpPr>
          <a:xfrm>
            <a:off x="11726580" y="6556382"/>
            <a:ext cx="271277" cy="269795"/>
            <a:chOff x="6155618" y="6142009"/>
            <a:chExt cx="271277" cy="269795"/>
          </a:xfrm>
        </p:grpSpPr>
        <p:grpSp>
          <p:nvGrpSpPr>
            <p:cNvPr id="7" name="Group 6">
              <a:extLst>
                <a:ext uri="{FF2B5EF4-FFF2-40B4-BE49-F238E27FC236}">
                  <a16:creationId xmlns="" xmlns:a16="http://schemas.microsoft.com/office/drawing/2014/main" id="{BA8BC6A6-A14E-4AAE-A262-0BE9B89D4404}"/>
                </a:ext>
              </a:extLst>
            </p:cNvPr>
            <p:cNvGrpSpPr/>
            <p:nvPr/>
          </p:nvGrpSpPr>
          <p:grpSpPr>
            <a:xfrm>
              <a:off x="6155618" y="6156078"/>
              <a:ext cx="256437" cy="255726"/>
              <a:chOff x="6155618" y="6156078"/>
              <a:chExt cx="256437" cy="255726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="" xmlns:a16="http://schemas.microsoft.com/office/drawing/2014/main" id="{80685602-FEF8-4D73-9935-6CE4A8B167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290873" y="6290623"/>
                <a:ext cx="242363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="" xmlns:a16="http://schemas.microsoft.com/office/drawing/2014/main" id="{CD94400D-D55B-4157-A696-FF6574932066}"/>
                  </a:ext>
                </a:extLst>
              </p:cNvPr>
              <p:cNvCxnSpPr/>
              <p:nvPr/>
            </p:nvCxnSpPr>
            <p:spPr>
              <a:xfrm flipH="1">
                <a:off x="6155618" y="6156078"/>
                <a:ext cx="24236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="" xmlns:a16="http://schemas.microsoft.com/office/drawing/2014/main" id="{E9DF099D-6017-4C0B-A19B-7DF182B81B0E}"/>
                </a:ext>
              </a:extLst>
            </p:cNvPr>
            <p:cNvSpPr/>
            <p:nvPr/>
          </p:nvSpPr>
          <p:spPr>
            <a:xfrm>
              <a:off x="6399463" y="6142009"/>
              <a:ext cx="27432" cy="2743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65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5214</TotalTime>
  <Words>139</Words>
  <Application>Microsoft Macintosh PowerPoint</Application>
  <PresentationFormat>Widescreen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Calibri Light</vt:lpstr>
      <vt:lpstr>Cambria Math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Eastwood</dc:creator>
  <cp:lastModifiedBy>Arushri Swarup</cp:lastModifiedBy>
  <cp:revision>57</cp:revision>
  <dcterms:created xsi:type="dcterms:W3CDTF">2017-08-13T21:49:11Z</dcterms:created>
  <dcterms:modified xsi:type="dcterms:W3CDTF">2017-08-17T16:19:59Z</dcterms:modified>
</cp:coreProperties>
</file>