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5" autoAdjust="0"/>
    <p:restoredTop sz="94660"/>
  </p:normalViewPr>
  <p:slideViewPr>
    <p:cSldViewPr snapToGrid="0">
      <p:cViewPr>
        <p:scale>
          <a:sx n="389" d="100"/>
          <a:sy n="389" d="100"/>
        </p:scale>
        <p:origin x="-10800" y="-5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76271-B6E3-401D-9BF7-2D9B554F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4461B4-A005-4D92-902B-94B4CC06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5496B9-A1C5-4035-B842-D4230F1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64EEE-DD2D-497F-A7A6-90D0127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089963-9724-4A20-B80F-80C02F9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27E88-6BA8-4A2F-872B-B4804348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B5B9264-10FE-4A54-90ED-E4521C34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E9E6AB-8762-47FD-A060-115D79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719D47-E7C0-484A-BA91-96E2425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3475D-6CDC-4887-8BB3-B28F753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FC58AB-9F0F-4A88-BA9A-2594FE26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250B0F-FB94-4FCE-A552-B1F907E0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64644-AB45-4186-ABF3-C2171AA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98F71-17AA-4CB4-9511-5AA7E5B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B8A38-7663-47F6-8AB2-E47588C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E66E5-1C82-4928-BD40-808811C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34E82-A541-458F-883E-27C2DD3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1A243-BF01-4EB4-8D2C-0F31487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D11A6A-7F80-4538-8BAA-627A67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A49B1F-60C5-4C2A-BF42-D76B428F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EC1775-6C06-4ABA-94FE-8041028C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6A8F63-B0A4-4A80-BA4F-1CEE0FB0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BB9FA0-B406-4D29-BFDB-6D80DCA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2F107-536B-48EF-A902-E3740B0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64C42D-A155-4A59-B095-5EE910F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DA5D7-67FD-460A-8A57-43364D5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AB8D1-8F61-4A3F-B166-3F97343B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1E51D0-2B9C-49AD-B9F4-9ED7F10C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EADB71-115E-456E-98EA-B3659F3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564D3D-161D-487D-97E3-7C9E2CC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471690-E334-4445-A2DA-F882556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67DE3-0CC5-400F-B17E-E926171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1BA53F-1C2B-42F6-B092-2A7D34CE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C0A16A-23EE-4CF6-A298-CC0E35BC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EC1AE1-5E17-421B-BE88-ABE0D1FE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12624D-6818-4374-AB7F-7A59EAD0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C31182-4B3E-4F66-951C-B4CF7A1F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E3B37BA-D506-4375-B27F-E9DC16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EF62F1-A482-49FF-859A-0F73995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5678A-24E6-47B7-A63E-B895C4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BFE8D5-4F73-43A7-A9B9-1B83CB8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74D6A-2748-45E4-9384-9684AB5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CAD960-3048-4B5F-B67E-05F4964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6EACCD-EA78-481F-8566-FE693C3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82D7E7-0C99-4D37-92BE-E04C9DEB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6057AD-43EA-4987-8BAD-75C41F1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C10BC-B6B3-4C9C-9439-F7F12567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ADEC09-9701-46DC-A0E2-2ECAD9A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B43466-72BE-4EBC-8944-DD172F4A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3E491D-05CD-47EC-A845-E38292A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140569-1510-4797-B638-4BF9C89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325643-782F-42B3-A827-09159AA1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E5F7C-A545-439E-9B36-F4FDFD7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BB80A8-F5FA-4961-87BF-0BF1624F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654D5F-3323-4227-AB46-EFAC6B60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DDEE6B-B8F4-466E-A082-ED18723F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46451A-DBE3-4C59-80B4-A74B96D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00B495-86AB-45FD-82F1-D15CBF4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26DFCA-CD5F-4356-AEE7-BFEB40F9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9C8D00-B45F-4577-AD44-B4F35CC3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127206-50BA-47F2-B24C-F832FA6E9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93D9-1F0C-4508-93CB-A134BFC004B3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6CFD3C-EA2E-4605-8614-AE329B5C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BEC63-57C8-4BD1-B7ED-FAFF424D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alphaModFix amt="70000"/>
          </a:blip>
          <a:srcRect l="38332" t="44088" r="47468" b="39721"/>
          <a:stretch/>
        </p:blipFill>
        <p:spPr>
          <a:xfrm>
            <a:off x="3257549" y="905959"/>
            <a:ext cx="1788219" cy="15289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6027697" y="1199406"/>
            <a:ext cx="2411064" cy="786985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="" xmlns:a16="http://schemas.microsoft.com/office/drawing/2014/main" id="{76BAD0FA-1C61-41E2-9018-6DAF3A4B90FD}"/>
              </a:ext>
            </a:extLst>
          </p:cNvPr>
          <p:cNvSpPr/>
          <p:nvPr/>
        </p:nvSpPr>
        <p:spPr>
          <a:xfrm>
            <a:off x="5237305" y="1264024"/>
            <a:ext cx="685800" cy="685639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="" xmlns:a16="http://schemas.microsoft.com/office/drawing/2014/main" id="{8AB45756-CABE-4912-B892-69EF28451E7B}"/>
              </a:ext>
            </a:extLst>
          </p:cNvPr>
          <p:cNvSpPr/>
          <p:nvPr/>
        </p:nvSpPr>
        <p:spPr>
          <a:xfrm>
            <a:off x="7833509" y="1415545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A1F03BB2-B86F-426A-8EB2-964C3CDD282F}"/>
                  </a:ext>
                </a:extLst>
              </p:cNvPr>
              <p:cNvSpPr txBox="1"/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F03BB2-B86F-426A-8EB2-964C3CDD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blipFill>
                <a:blip r:embed="rId6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6433301" y="850035"/>
            <a:ext cx="369581" cy="6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7DFC935-30A9-404D-BFC9-6E9667EFEA05}"/>
              </a:ext>
            </a:extLst>
          </p:cNvPr>
          <p:cNvSpPr txBox="1"/>
          <p:nvPr/>
        </p:nvSpPr>
        <p:spPr>
          <a:xfrm>
            <a:off x="6624134" y="575068"/>
            <a:ext cx="24187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Tube Assembly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D47DF8BA-1503-4FE5-A519-EB27F7873E76}"/>
                  </a:ext>
                </a:extLst>
              </p:cNvPr>
              <p:cNvSpPr/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7DF8BA-1503-4FE5-A519-EB27F787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  <a:blipFill>
                <a:blip r:embed="rId7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D216633-BBAB-4307-BC26-468F565495B4}"/>
              </a:ext>
            </a:extLst>
          </p:cNvPr>
          <p:cNvSpPr txBox="1"/>
          <p:nvPr/>
        </p:nvSpPr>
        <p:spPr>
          <a:xfrm>
            <a:off x="8683301" y="1427217"/>
            <a:ext cx="31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Assembled (R-P-R) Wrist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11D6DD0-7691-4B05-8A0F-7E86EB9F1ADB}"/>
              </a:ext>
            </a:extLst>
          </p:cNvPr>
          <p:cNvSpPr txBox="1"/>
          <p:nvPr/>
        </p:nvSpPr>
        <p:spPr>
          <a:xfrm>
            <a:off x="1069566" y="2376946"/>
            <a:ext cx="176481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End-Effector Tendon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736E059-1DE1-4014-A8E0-0B897ACA7216}"/>
              </a:ext>
            </a:extLst>
          </p:cNvPr>
          <p:cNvCxnSpPr/>
          <p:nvPr/>
        </p:nvCxnSpPr>
        <p:spPr>
          <a:xfrm flipH="1">
            <a:off x="1833678" y="1896223"/>
            <a:ext cx="247797" cy="402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9561" y="6103559"/>
            <a:ext cx="1105172" cy="313932"/>
            <a:chOff x="889187" y="8319137"/>
            <a:chExt cx="1105172" cy="313932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B14B09B4-3FAE-4C5E-8135-00994548693F}"/>
                </a:ext>
              </a:extLst>
            </p:cNvPr>
            <p:cNvSpPr/>
            <p:nvPr/>
          </p:nvSpPr>
          <p:spPr>
            <a:xfrm>
              <a:off x="889187" y="8324344"/>
              <a:ext cx="192024" cy="192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D5CB53C-89D8-4CF0-BB5B-53B8FE14E91A}"/>
                </a:ext>
              </a:extLst>
            </p:cNvPr>
            <p:cNvSpPr txBox="1"/>
            <p:nvPr/>
          </p:nvSpPr>
          <p:spPr>
            <a:xfrm>
              <a:off x="1092236" y="8319137"/>
              <a:ext cx="90212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mm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C4A5DEF7-CFD0-44DC-A04B-45380ACC9956}"/>
              </a:ext>
            </a:extLst>
          </p:cNvPr>
          <p:cNvCxnSpPr/>
          <p:nvPr/>
        </p:nvCxnSpPr>
        <p:spPr>
          <a:xfrm>
            <a:off x="3418473" y="1415545"/>
            <a:ext cx="0" cy="4132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1" name="Group 310"/>
          <p:cNvGrpSpPr/>
          <p:nvPr/>
        </p:nvGrpSpPr>
        <p:grpSpPr>
          <a:xfrm>
            <a:off x="5052388" y="903153"/>
            <a:ext cx="975309" cy="1528997"/>
            <a:chOff x="5052388" y="903153"/>
            <a:chExt cx="975309" cy="1528997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  <a:alphaModFix amt="70000"/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6AAB7017-4F82-4309-BE06-A5C2DE1EC616}"/>
              </a:ext>
            </a:extLst>
          </p:cNvPr>
          <p:cNvCxnSpPr>
            <a:cxnSpLocks/>
          </p:cNvCxnSpPr>
          <p:nvPr/>
        </p:nvCxnSpPr>
        <p:spPr>
          <a:xfrm flipH="1">
            <a:off x="3371943" y="1835424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6DC19F1-24D0-4FF7-9097-A8D20B2FBC43}"/>
              </a:ext>
            </a:extLst>
          </p:cNvPr>
          <p:cNvSpPr txBox="1"/>
          <p:nvPr/>
        </p:nvSpPr>
        <p:spPr>
          <a:xfrm>
            <a:off x="2563845" y="1989673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9B978ACF-4D29-410C-B062-41D39AD0A0EC}"/>
              </a:ext>
            </a:extLst>
          </p:cNvPr>
          <p:cNvCxnSpPr>
            <a:cxnSpLocks/>
          </p:cNvCxnSpPr>
          <p:nvPr/>
        </p:nvCxnSpPr>
        <p:spPr>
          <a:xfrm flipH="1">
            <a:off x="4897768" y="1869011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3D03427-C610-4EE7-A16D-0A3D62EE08AF}"/>
              </a:ext>
            </a:extLst>
          </p:cNvPr>
          <p:cNvSpPr txBox="1"/>
          <p:nvPr/>
        </p:nvSpPr>
        <p:spPr>
          <a:xfrm>
            <a:off x="4089670" y="2023260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44822" y="402093"/>
            <a:ext cx="4392343" cy="899369"/>
            <a:chOff x="3502596" y="554236"/>
            <a:chExt cx="4392343" cy="89936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A90EEAD-A96E-4F4E-B54D-D019E8E63CF2}"/>
                </a:ext>
              </a:extLst>
            </p:cNvPr>
            <p:cNvSpPr txBox="1"/>
            <p:nvPr/>
          </p:nvSpPr>
          <p:spPr>
            <a:xfrm>
              <a:off x="3502596" y="554236"/>
              <a:ext cx="43923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Outer Tube Assembly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1BBFB4FF-683C-47BA-8D7E-4E7CF5ECE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738" y="834094"/>
              <a:ext cx="375560" cy="619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084A7F12-7FDA-4A0C-8653-55C2D5E5AA6C}"/>
              </a:ext>
            </a:extLst>
          </p:cNvPr>
          <p:cNvGrpSpPr/>
          <p:nvPr/>
        </p:nvGrpSpPr>
        <p:grpSpPr>
          <a:xfrm>
            <a:off x="3022527" y="1571867"/>
            <a:ext cx="271277" cy="269795"/>
            <a:chOff x="6155618" y="6142009"/>
            <a:chExt cx="271277" cy="269795"/>
          </a:xfrm>
        </p:grpSpPr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FF407CDA-E752-44A4-BCD4-882100E9771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61EAFD42-C3BD-43F2-8AF5-46D14B4DAD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FDFADC6A-6BDF-4913-9FF3-32F18C9F0BD3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78D6D0B6-1D6F-4A9A-99CA-0908066D73C2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23C7F330-3C07-42B5-A513-906B5771A84C}"/>
              </a:ext>
            </a:extLst>
          </p:cNvPr>
          <p:cNvGrpSpPr/>
          <p:nvPr/>
        </p:nvGrpSpPr>
        <p:grpSpPr>
          <a:xfrm>
            <a:off x="1199804" y="1611842"/>
            <a:ext cx="271277" cy="269795"/>
            <a:chOff x="6155618" y="6142009"/>
            <a:chExt cx="271277" cy="269795"/>
          </a:xfrm>
        </p:grpSpPr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9E0CB15A-2B92-4EA4-A317-EBC9DF03F70F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="" xmlns:a16="http://schemas.microsoft.com/office/drawing/2014/main" id="{C2F38CB4-1284-4157-8476-3A81E3263A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="" xmlns:a16="http://schemas.microsoft.com/office/drawing/2014/main" id="{27911CDF-76A6-4B63-9A6E-867ACE652AFE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D8E5341-6810-405A-802A-F9F0470B1FFF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772FC715-0EA0-4ABF-9BED-22432228F1C3}"/>
              </a:ext>
            </a:extLst>
          </p:cNvPr>
          <p:cNvSpPr txBox="1"/>
          <p:nvPr/>
        </p:nvSpPr>
        <p:spPr>
          <a:xfrm>
            <a:off x="891104" y="1422177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4C035F10-29BE-4F79-8CB1-E8058BAC588B}"/>
                  </a:ext>
                </a:extLst>
              </p:cNvPr>
              <p:cNvSpPr txBox="1"/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tch</m:t>
                    </m:r>
                    <m: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035F10-29BE-4F79-8CB1-E8058BAC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09"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C2AB3D9-903A-4D8E-BC12-FB167AAE1321}"/>
              </a:ext>
            </a:extLst>
          </p:cNvPr>
          <p:cNvSpPr txBox="1"/>
          <p:nvPr/>
        </p:nvSpPr>
        <p:spPr>
          <a:xfrm>
            <a:off x="8721915" y="3299421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AE23E07-8EEF-46C7-AF21-ABED8CA312F8}"/>
              </a:ext>
            </a:extLst>
          </p:cNvPr>
          <p:cNvSpPr txBox="1"/>
          <p:nvPr/>
        </p:nvSpPr>
        <p:spPr>
          <a:xfrm>
            <a:off x="3976686" y="5150962"/>
            <a:ext cx="34501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Actuation Tendon Anchor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="" xmlns:a16="http://schemas.microsoft.com/office/drawing/2014/main" id="{86E33962-9D1F-4695-9C43-8E5F81255440}"/>
              </a:ext>
            </a:extLst>
          </p:cNvPr>
          <p:cNvSpPr/>
          <p:nvPr/>
        </p:nvSpPr>
        <p:spPr>
          <a:xfrm>
            <a:off x="7833509" y="3323614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8114177-BAB6-42CA-9DC4-355BC5DF1508}"/>
              </a:ext>
            </a:extLst>
          </p:cNvPr>
          <p:cNvSpPr txBox="1"/>
          <p:nvPr/>
        </p:nvSpPr>
        <p:spPr>
          <a:xfrm>
            <a:off x="3826327" y="2733495"/>
            <a:ext cx="42092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Contact-Aided Compliant Joint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5B7DF53-10C3-4CE8-9988-1D7244A39829}"/>
              </a:ext>
            </a:extLst>
          </p:cNvPr>
          <p:cNvSpPr txBox="1"/>
          <p:nvPr/>
        </p:nvSpPr>
        <p:spPr>
          <a:xfrm>
            <a:off x="4226613" y="30457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5FF9C7D-54E2-4F93-8B5C-201D13FDE366}"/>
              </a:ext>
            </a:extLst>
          </p:cNvPr>
          <p:cNvSpPr txBox="1"/>
          <p:nvPr/>
        </p:nvSpPr>
        <p:spPr>
          <a:xfrm>
            <a:off x="3070942" y="37388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9" name="Picture 358">
            <a:extLst>
              <a:ext uri="{FF2B5EF4-FFF2-40B4-BE49-F238E27FC236}">
                <a16:creationId xmlns="" xmlns:a16="http://schemas.microsoft.com/office/drawing/2014/main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>
            <a:off x="824815" y="905959"/>
            <a:ext cx="2435316" cy="1528997"/>
          </a:xfrm>
          <a:prstGeom prst="rect">
            <a:avLst/>
          </a:prstGeom>
        </p:spPr>
      </p:pic>
      <p:sp>
        <p:nvSpPr>
          <p:cNvPr id="360" name="TextBox 359">
            <a:extLst>
              <a:ext uri="{FF2B5EF4-FFF2-40B4-BE49-F238E27FC236}">
                <a16:creationId xmlns="" xmlns:a16="http://schemas.microsoft.com/office/drawing/2014/main" id="{15FF9C7D-54E2-4F93-8B5C-201D13FDE366}"/>
              </a:ext>
            </a:extLst>
          </p:cNvPr>
          <p:cNvSpPr txBox="1"/>
          <p:nvPr/>
        </p:nvSpPr>
        <p:spPr>
          <a:xfrm>
            <a:off x="3141365" y="983465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16442373">
            <a:off x="3986225" y="3776949"/>
            <a:ext cx="1466778" cy="1623475"/>
          </a:xfrm>
          <a:prstGeom prst="arc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="" xmlns:a16="http://schemas.microsoft.com/office/drawing/2014/main" id="{1BBFB4FF-683C-47BA-8D7E-4E7CF5ECE2AC}"/>
              </a:ext>
            </a:extLst>
          </p:cNvPr>
          <p:cNvCxnSpPr>
            <a:cxnSpLocks/>
          </p:cNvCxnSpPr>
          <p:nvPr/>
        </p:nvCxnSpPr>
        <p:spPr>
          <a:xfrm>
            <a:off x="3670574" y="4479611"/>
            <a:ext cx="255518" cy="665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7B839D5F-3C04-4D00-A6B6-CC553865D07F}"/>
              </a:ext>
            </a:extLst>
          </p:cNvPr>
          <p:cNvGrpSpPr/>
          <p:nvPr/>
        </p:nvGrpSpPr>
        <p:grpSpPr>
          <a:xfrm>
            <a:off x="4237358" y="3563284"/>
            <a:ext cx="271277" cy="269795"/>
            <a:chOff x="6155618" y="6142009"/>
            <a:chExt cx="271277" cy="269795"/>
          </a:xfrm>
        </p:grpSpPr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2E2A3188-4BEB-4805-83CF-2F39A342B19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9CFAB1BB-B85F-4AFC-B31E-2B7AD5C6FF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F4F648F7-4C7B-4D0A-AC8F-D6A175FDAB12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B64D59CF-5D51-457A-AC78-E62E6E6F5D6B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034198" y="3148349"/>
            <a:ext cx="5403956" cy="2700327"/>
            <a:chOff x="2026812" y="3133458"/>
            <a:chExt cx="5403956" cy="2700327"/>
          </a:xfrm>
        </p:grpSpPr>
        <p:grpSp>
          <p:nvGrpSpPr>
            <p:cNvPr id="433" name="Group 432"/>
            <p:cNvGrpSpPr/>
            <p:nvPr/>
          </p:nvGrpSpPr>
          <p:grpSpPr>
            <a:xfrm>
              <a:off x="2026812" y="3133458"/>
              <a:ext cx="5403956" cy="2700327"/>
              <a:chOff x="2026812" y="3133458"/>
              <a:chExt cx="5403956" cy="2700327"/>
            </a:xfrm>
          </p:grpSpPr>
          <p:grpSp>
            <p:nvGrpSpPr>
              <p:cNvPr id="436" name="Group 435"/>
              <p:cNvGrpSpPr/>
              <p:nvPr/>
            </p:nvGrpSpPr>
            <p:grpSpPr>
              <a:xfrm>
                <a:off x="2026812" y="3133458"/>
                <a:ext cx="5403956" cy="2700327"/>
                <a:chOff x="3371080" y="3397123"/>
                <a:chExt cx="5403956" cy="2700327"/>
              </a:xfrm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484" name="Group 483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489" name="Picture 488">
                      <a:extLst>
                        <a:ext uri="{FF2B5EF4-FFF2-40B4-BE49-F238E27FC236}">
                          <a16:creationId xmlns="" xmlns:a16="http://schemas.microsoft.com/office/drawing/2014/main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90" name="Group 489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491" name="Picture 490">
                        <a:extLst>
                          <a:ext uri="{FF2B5EF4-FFF2-40B4-BE49-F238E27FC236}">
                            <a16:creationId xmlns="" xmlns:a16="http://schemas.microsoft.com/office/drawing/2014/main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2" name="Oval 491">
                        <a:extLst>
                          <a:ext uri="{FF2B5EF4-FFF2-40B4-BE49-F238E27FC236}">
                            <a16:creationId xmlns="" xmlns:a16="http://schemas.microsoft.com/office/drawing/2014/main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493" name="Picture 492">
                        <a:extLst>
                          <a:ext uri="{FF2B5EF4-FFF2-40B4-BE49-F238E27FC236}">
                            <a16:creationId xmlns="" xmlns:a16="http://schemas.microsoft.com/office/drawing/2014/main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485" name="Rectangle 484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ectangle 485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ectangle 486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488" name="Rectangle 487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3371080" y="4384579"/>
                  <a:ext cx="785000" cy="1712871"/>
                  <a:chOff x="3371080" y="4384579"/>
                  <a:chExt cx="785000" cy="1712871"/>
                </a:xfrm>
              </p:grpSpPr>
              <p:grpSp>
                <p:nvGrpSpPr>
                  <p:cNvPr id="479" name="Group 478"/>
                  <p:cNvGrpSpPr/>
                  <p:nvPr/>
                </p:nvGrpSpPr>
                <p:grpSpPr>
                  <a:xfrm>
                    <a:off x="3371080" y="5533047"/>
                    <a:ext cx="543972" cy="564403"/>
                    <a:chOff x="2213040" y="4555279"/>
                    <a:chExt cx="543972" cy="564403"/>
                  </a:xfrm>
                </p:grpSpPr>
                <p:cxnSp>
                  <p:nvCxnSpPr>
                    <p:cNvPr id="482" name="Straight Connector 481">
                      <a:extLst>
                        <a:ext uri="{FF2B5EF4-FFF2-40B4-BE49-F238E27FC236}">
                          <a16:creationId xmlns="" xmlns:a16="http://schemas.microsoft.com/office/drawing/2014/main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482">
                      <a:extLst>
                        <a:ext uri="{FF2B5EF4-FFF2-40B4-BE49-F238E27FC236}">
                          <a16:creationId xmlns="" xmlns:a16="http://schemas.microsoft.com/office/drawing/2014/main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0" name="Rectangle 479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ectangle 480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7" name="Group 436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461" name="TextBox 460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62" name="Group 461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463" name="TextBox 462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4" name="TextBox 463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469" name="TextBox 468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0" name="TextBox 469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1" name="TextBox 470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2" name="TextBox 471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3" name="TextBox 472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4" name="TextBox 473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5" name="TextBox 474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6" name="TextBox 475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438" name="Group 437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439" name="TextBox 438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40" name="Group 439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5" name="TextBox 444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6" name="TextBox 445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9" name="TextBox 458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0" name="TextBox 459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434" name="Straight Connector 433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BF5EE4B2-8E46-46C8-97D6-1F829BC24205}"/>
              </a:ext>
            </a:extLst>
          </p:cNvPr>
          <p:cNvGrpSpPr/>
          <p:nvPr/>
        </p:nvGrpSpPr>
        <p:grpSpPr>
          <a:xfrm rot="17178453">
            <a:off x="3663793" y="4046366"/>
            <a:ext cx="271277" cy="269795"/>
            <a:chOff x="6155618" y="6142009"/>
            <a:chExt cx="271277" cy="269795"/>
          </a:xfrm>
        </p:grpSpPr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6DB07911-FC5D-4BAA-BA17-13E62EDC6CBD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="" xmlns:a16="http://schemas.microsoft.com/office/drawing/2014/main" id="{5D6CD837-4096-4967-B3DF-F6101A6F8C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="" xmlns:a16="http://schemas.microsoft.com/office/drawing/2014/main" id="{23E46AEC-75DE-4D64-9364-6FA837326C49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FAFA29FC-B1B9-4248-9492-9FD45B4B5503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4" name="Picture 493">
            <a:extLst>
              <a:ext uri="{FF2B5EF4-FFF2-40B4-BE49-F238E27FC236}">
                <a16:creationId xmlns="" xmlns:a16="http://schemas.microsoft.com/office/drawing/2014/main" id="{CBE01474-660F-4FB5-9193-60F6F34015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9D9D95"/>
              </a:clrFrom>
              <a:clrTo>
                <a:srgbClr val="9D9D95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51703" t="17157" r="33864" b="28498"/>
          <a:stretch/>
        </p:blipFill>
        <p:spPr>
          <a:xfrm rot="16200000">
            <a:off x="3898045" y="2877661"/>
            <a:ext cx="685799" cy="1687360"/>
          </a:xfrm>
          <a:prstGeom prst="rect">
            <a:avLst/>
          </a:prstGeom>
        </p:spPr>
      </p:pic>
      <p:cxnSp>
        <p:nvCxnSpPr>
          <p:cNvPr id="495" name="Straight Connector 494">
            <a:extLst>
              <a:ext uri="{FF2B5EF4-FFF2-40B4-BE49-F238E27FC236}">
                <a16:creationId xmlns="" xmlns:a16="http://schemas.microsoft.com/office/drawing/2014/main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3852938" y="3016341"/>
            <a:ext cx="425706" cy="67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6" name="Picture 495">
            <a:extLst>
              <a:ext uri="{FF2B5EF4-FFF2-40B4-BE49-F238E27FC236}">
                <a16:creationId xmlns="" xmlns:a16="http://schemas.microsoft.com/office/drawing/2014/main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 rot="17085657">
            <a:off x="2164688" y="4662334"/>
            <a:ext cx="2435316" cy="15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2AB3D9-903A-4D8E-BC12-FB167AAE1321}"/>
              </a:ext>
            </a:extLst>
          </p:cNvPr>
          <p:cNvSpPr txBox="1"/>
          <p:nvPr/>
        </p:nvSpPr>
        <p:spPr>
          <a:xfrm>
            <a:off x="8399414" y="2652769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="" xmlns:a16="http://schemas.microsoft.com/office/drawing/2014/main" id="{86E33962-9D1F-4695-9C43-8E5F81255440}"/>
              </a:ext>
            </a:extLst>
          </p:cNvPr>
          <p:cNvSpPr/>
          <p:nvPr/>
        </p:nvSpPr>
        <p:spPr>
          <a:xfrm>
            <a:off x="7583958" y="2676258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>
            <a:off x="9272905" y="4385492"/>
            <a:ext cx="0" cy="143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44813" t="44088" r="47467" b="39721"/>
          <a:stretch/>
        </p:blipFill>
        <p:spPr>
          <a:xfrm>
            <a:off x="4034566" y="2010023"/>
            <a:ext cx="972099" cy="152899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5981974" y="2306688"/>
            <a:ext cx="2411064" cy="786985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5006665" y="2010435"/>
            <a:ext cx="975309" cy="1528997"/>
            <a:chOff x="5052388" y="903153"/>
            <a:chExt cx="975309" cy="1528997"/>
          </a:xfrm>
        </p:grpSpPr>
        <p:pic>
          <p:nvPicPr>
            <p:cNvPr id="98" name="Picture 97">
              <a:extLst>
                <a:ext uri="{FF2B5EF4-FFF2-40B4-BE49-F238E27FC236}">
                  <a16:creationId xmlns="" xmlns:a16="http://schemas.microsoft.com/office/drawing/2014/main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1610461" y="3133458"/>
            <a:ext cx="5820307" cy="3496142"/>
            <a:chOff x="1610461" y="3133458"/>
            <a:chExt cx="5820307" cy="3496142"/>
          </a:xfrm>
        </p:grpSpPr>
        <p:grpSp>
          <p:nvGrpSpPr>
            <p:cNvPr id="171" name="Group 170"/>
            <p:cNvGrpSpPr/>
            <p:nvPr/>
          </p:nvGrpSpPr>
          <p:grpSpPr>
            <a:xfrm>
              <a:off x="1610461" y="3133458"/>
              <a:ext cx="5820307" cy="3496142"/>
              <a:chOff x="1610461" y="3133458"/>
              <a:chExt cx="5820307" cy="349614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610461" y="3133458"/>
                <a:ext cx="5820307" cy="3496142"/>
                <a:chOff x="2954729" y="3397123"/>
                <a:chExt cx="5820307" cy="3496142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165" name="Picture 164">
                      <a:extLst>
                        <a:ext uri="{FF2B5EF4-FFF2-40B4-BE49-F238E27FC236}">
                          <a16:creationId xmlns="" xmlns:a16="http://schemas.microsoft.com/office/drawing/2014/main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168" name="Picture 167">
                        <a:extLst>
                          <a:ext uri="{FF2B5EF4-FFF2-40B4-BE49-F238E27FC236}">
                            <a16:creationId xmlns="" xmlns:a16="http://schemas.microsoft.com/office/drawing/2014/main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9" name="Oval 168">
                        <a:extLst>
                          <a:ext uri="{FF2B5EF4-FFF2-40B4-BE49-F238E27FC236}">
                            <a16:creationId xmlns="" xmlns:a16="http://schemas.microsoft.com/office/drawing/2014/main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70" name="Picture 169">
                        <a:extLst>
                          <a:ext uri="{FF2B5EF4-FFF2-40B4-BE49-F238E27FC236}">
                            <a16:creationId xmlns="" xmlns:a16="http://schemas.microsoft.com/office/drawing/2014/main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7" name="Picture 166">
                      <a:extLst>
                        <a:ext uri="{FF2B5EF4-FFF2-40B4-BE49-F238E27FC236}">
                          <a16:creationId xmlns="" xmlns:a16="http://schemas.microsoft.com/office/drawing/2014/main" id="{CBE01474-660F-4FB5-9193-60F6F3401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clrChange>
                        <a:clrFrom>
                          <a:srgbClr val="9D9D95"/>
                        </a:clrFrom>
                        <a:clrTo>
                          <a:srgbClr val="9D9D95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artisticPaintStrokes/>
                              </a14:imgEffect>
                            </a14:imgLayer>
                          </a14:imgProps>
                        </a:ext>
                      </a:extLst>
                    </a:blip>
                    <a:srcRect l="51703" t="17157" r="33864" b="28498"/>
                    <a:stretch/>
                  </p:blipFill>
                  <p:spPr>
                    <a:xfrm rot="16200000">
                      <a:off x="3804935" y="3145639"/>
                      <a:ext cx="685799" cy="16873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2954729" y="4384579"/>
                  <a:ext cx="1528997" cy="2508686"/>
                  <a:chOff x="2954729" y="4384579"/>
                  <a:chExt cx="1528997" cy="2508686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954729" y="4457949"/>
                    <a:ext cx="1528997" cy="2435316"/>
                    <a:chOff x="1796689" y="3480181"/>
                    <a:chExt cx="1528997" cy="2435316"/>
                  </a:xfrm>
                </p:grpSpPr>
                <p:pic>
                  <p:nvPicPr>
                    <p:cNvPr id="157" name="Picture 156">
                      <a:extLst>
                        <a:ext uri="{FF2B5EF4-FFF2-40B4-BE49-F238E27FC236}">
                          <a16:creationId xmlns="" xmlns:a16="http://schemas.microsoft.com/office/drawing/2014/main" id="{607B0D26-F936-4472-AB35-A5D55D50C9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alphaModFix amt="64000"/>
                    </a:blip>
                    <a:srcRect l="19209" t="44088" r="61449" b="39721"/>
                    <a:stretch/>
                  </p:blipFill>
                  <p:spPr>
                    <a:xfrm rot="17085657">
                      <a:off x="1343530" y="3933340"/>
                      <a:ext cx="2435316" cy="152899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="" xmlns:a16="http://schemas.microsoft.com/office/drawing/2014/main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="" xmlns:a16="http://schemas.microsoft.com/office/drawing/2014/main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Rectangle 154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173" name="Straight Connector 172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2728" t="16992" r="28943" b="33923"/>
          <a:stretch/>
        </p:blipFill>
        <p:spPr>
          <a:xfrm>
            <a:off x="3233679" y="1618808"/>
            <a:ext cx="1885444" cy="3366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4F3EDE-7063-480F-8FA9-12725A6DC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3131" t="37169" r="51440" b="45840"/>
          <a:stretch/>
        </p:blipFill>
        <p:spPr>
          <a:xfrm>
            <a:off x="1691235" y="1901628"/>
            <a:ext cx="860790" cy="179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DEC571-5F56-4015-A69B-575CF1C9A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35307" b="46994"/>
          <a:stretch/>
        </p:blipFill>
        <p:spPr>
          <a:xfrm rot="5400000">
            <a:off x="1653162" y="3789081"/>
            <a:ext cx="1161288" cy="97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381934-39FF-43C4-B957-B7D2DE232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76883" t="41530" r="11376" b="46994"/>
          <a:stretch/>
        </p:blipFill>
        <p:spPr>
          <a:xfrm rot="5400000">
            <a:off x="1567045" y="3966086"/>
            <a:ext cx="1330703" cy="97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B49657B-459F-4BAE-B2A6-6057CB4D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85546" t="41530" r="11376" b="46994"/>
          <a:stretch/>
        </p:blipFill>
        <p:spPr>
          <a:xfrm rot="16200000" flipV="1">
            <a:off x="2063457" y="1133250"/>
            <a:ext cx="348827" cy="9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5587F6-625E-4B66-AE86-817E10289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44200" b="46994"/>
          <a:stretch/>
        </p:blipFill>
        <p:spPr>
          <a:xfrm rot="16200000" flipV="1">
            <a:off x="2165159" y="1355982"/>
            <a:ext cx="143719" cy="971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E2C562-A2CA-4779-8031-A13A48EF7BC0}"/>
              </a:ext>
            </a:extLst>
          </p:cNvPr>
          <p:cNvSpPr txBox="1"/>
          <p:nvPr/>
        </p:nvSpPr>
        <p:spPr>
          <a:xfrm>
            <a:off x="2453092" y="2179346"/>
            <a:ext cx="3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98E42F-FEB3-46A0-8248-E615C0531C92}"/>
              </a:ext>
            </a:extLst>
          </p:cNvPr>
          <p:cNvSpPr txBox="1"/>
          <p:nvPr/>
        </p:nvSpPr>
        <p:spPr>
          <a:xfrm>
            <a:off x="3233680" y="5116996"/>
            <a:ext cx="18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322EB2F-1B0C-43DE-B165-26A69CFBA992}"/>
              </a:ext>
            </a:extLst>
          </p:cNvPr>
          <p:cNvCxnSpPr>
            <a:cxnSpLocks/>
          </p:cNvCxnSpPr>
          <p:nvPr/>
        </p:nvCxnSpPr>
        <p:spPr>
          <a:xfrm flipV="1">
            <a:off x="4520485" y="2607972"/>
            <a:ext cx="115909" cy="160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6A769C6-25C3-41B4-9151-6CFF475E3F5C}"/>
                  </a:ext>
                </a:extLst>
              </p:cNvPr>
              <p:cNvSpPr txBox="1"/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69C6-25C3-41B4-9151-6CFF475E3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86B2737E-8299-40AD-8FE7-CC051936CBAD}"/>
                  </a:ext>
                </a:extLst>
              </p:cNvPr>
              <p:cNvSpPr txBox="1"/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B2737E-8299-40AD-8FE7-CC051936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9C42AC8-54A9-4458-81A7-BEA7B2D4618B}"/>
              </a:ext>
            </a:extLst>
          </p:cNvPr>
          <p:cNvCxnSpPr/>
          <p:nvPr/>
        </p:nvCxnSpPr>
        <p:spPr>
          <a:xfrm>
            <a:off x="5042079" y="2020240"/>
            <a:ext cx="0" cy="587732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BD145E-16F5-4168-B5CE-AF83C422A420}"/>
              </a:ext>
            </a:extLst>
          </p:cNvPr>
          <p:cNvCxnSpPr>
            <a:cxnSpLocks/>
          </p:cNvCxnSpPr>
          <p:nvPr/>
        </p:nvCxnSpPr>
        <p:spPr>
          <a:xfrm>
            <a:off x="5428215" y="2020240"/>
            <a:ext cx="0" cy="2487366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8C698ECA-415F-4CA5-9028-4FFBC43657A7}"/>
                  </a:ext>
                </a:extLst>
              </p:cNvPr>
              <p:cNvSpPr txBox="1"/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98ECA-415F-4CA5-9028-4FFBC436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C4CAFA1-E034-44E8-951C-7B754AE4D637}"/>
              </a:ext>
            </a:extLst>
          </p:cNvPr>
          <p:cNvCxnSpPr>
            <a:cxnSpLocks/>
          </p:cNvCxnSpPr>
          <p:nvPr/>
        </p:nvCxnSpPr>
        <p:spPr>
          <a:xfrm flipH="1">
            <a:off x="3383665" y="4416429"/>
            <a:ext cx="1252729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D1FBFFCC-BBC7-47AC-BC2B-098C92566A5E}"/>
                  </a:ext>
                </a:extLst>
              </p:cNvPr>
              <p:cNvSpPr txBox="1"/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FBFFCC-BBC7-47AC-BC2B-098C9256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blipFill>
                <a:blip r:embed="rId7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FD229B5-C121-4007-9F33-12393F370311}"/>
              </a:ext>
            </a:extLst>
          </p:cNvPr>
          <p:cNvCxnSpPr>
            <a:cxnSpLocks/>
          </p:cNvCxnSpPr>
          <p:nvPr/>
        </p:nvCxnSpPr>
        <p:spPr>
          <a:xfrm rot="16200000">
            <a:off x="4270540" y="168122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E993EDCB-AECF-4347-8318-6D17A5A9024E}"/>
              </a:ext>
            </a:extLst>
          </p:cNvPr>
          <p:cNvSpPr/>
          <p:nvPr/>
        </p:nvSpPr>
        <p:spPr>
          <a:xfrm>
            <a:off x="4128641" y="1769680"/>
            <a:ext cx="457200" cy="457200"/>
          </a:xfrm>
          <a:prstGeom prst="arc">
            <a:avLst>
              <a:gd name="adj1" fmla="val 8222557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1A5002F-5E61-44FE-A80D-1E12A1E4FB9F}"/>
                  </a:ext>
                </a:extLst>
              </p:cNvPr>
              <p:cNvSpPr txBox="1"/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5002F-5E61-44FE-A80D-1E12A1E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88D21E4-57F8-4919-BA40-AAF4535A4BDD}"/>
              </a:ext>
            </a:extLst>
          </p:cNvPr>
          <p:cNvCxnSpPr>
            <a:cxnSpLocks/>
          </p:cNvCxnSpPr>
          <p:nvPr/>
        </p:nvCxnSpPr>
        <p:spPr>
          <a:xfrm rot="16200000">
            <a:off x="3718722" y="261384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="" xmlns:a16="http://schemas.microsoft.com/office/drawing/2014/main" id="{8C55ED38-1E9A-4954-9842-BAA5B30EA81D}"/>
              </a:ext>
            </a:extLst>
          </p:cNvPr>
          <p:cNvSpPr/>
          <p:nvPr/>
        </p:nvSpPr>
        <p:spPr>
          <a:xfrm>
            <a:off x="3576823" y="2702300"/>
            <a:ext cx="457200" cy="457200"/>
          </a:xfrm>
          <a:prstGeom prst="arc">
            <a:avLst>
              <a:gd name="adj1" fmla="val 7309660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3E6B512-2DEB-47F6-AB5A-DC05489F72A2}"/>
                  </a:ext>
                </a:extLst>
              </p:cNvPr>
              <p:cNvSpPr txBox="1"/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E6B512-2DEB-47F6-AB5A-DC05489F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blipFill>
                <a:blip r:embed="rId9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b="9197"/>
          <a:stretch/>
        </p:blipFill>
        <p:spPr>
          <a:xfrm>
            <a:off x="8919240" y="3060345"/>
            <a:ext cx="2614932" cy="289452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038681" y="3414922"/>
            <a:ext cx="2002724" cy="2734606"/>
            <a:chOff x="6038681" y="3414922"/>
            <a:chExt cx="2002724" cy="2734606"/>
          </a:xfrm>
        </p:grpSpPr>
        <p:pic>
          <p:nvPicPr>
            <p:cNvPr id="35" name="Picture 34">
              <a:extLst>
                <a:ext uri="{FF2B5EF4-FFF2-40B4-BE49-F238E27FC236}">
                  <a16:creationId xmlns="" xmlns:a16="http://schemas.microsoft.com/office/drawing/2014/main" id="{AC488463-B633-436F-A4FD-1A1411D49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6E6DB"/>
                </a:clrFrom>
                <a:clrTo>
                  <a:srgbClr val="E6E6DB">
                    <a:alpha val="0"/>
                  </a:srgbClr>
                </a:clrTo>
              </a:clrChange>
            </a:blip>
            <a:srcRect l="52727" t="29265" r="28543" b="33924"/>
            <a:stretch/>
          </p:blipFill>
          <p:spPr>
            <a:xfrm>
              <a:off x="6114728" y="3624944"/>
              <a:ext cx="1926677" cy="2524584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 rot="18917286">
              <a:off x="6038681" y="3414922"/>
              <a:ext cx="805542" cy="4347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671538" y="1934174"/>
            <a:ext cx="1529869" cy="1105183"/>
            <a:chOff x="7793035" y="1347422"/>
            <a:chExt cx="1529869" cy="110518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793035" y="2452605"/>
              <a:ext cx="15298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793035" y="1347422"/>
              <a:ext cx="907339" cy="1105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21138351">
            <a:off x="5634293" y="886016"/>
            <a:ext cx="2363282" cy="3027189"/>
            <a:chOff x="6134828" y="-107199"/>
            <a:chExt cx="2363282" cy="3027189"/>
          </a:xfrm>
        </p:grpSpPr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AC488463-B633-436F-A4FD-1A1411D49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6E6DB"/>
                </a:clrFrom>
                <a:clrTo>
                  <a:srgbClr val="E6E6DB">
                    <a:alpha val="0"/>
                  </a:srgbClr>
                </a:clrTo>
              </a:clrChange>
            </a:blip>
            <a:srcRect l="52728" t="16991" r="28943" b="67773"/>
            <a:stretch/>
          </p:blipFill>
          <p:spPr>
            <a:xfrm rot="19053184">
              <a:off x="6134828" y="1875275"/>
              <a:ext cx="1885444" cy="1044715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7305871" y="-107199"/>
              <a:ext cx="1192239" cy="10749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1042" y="-47405"/>
            <a:ext cx="3381157" cy="4326109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8266322" y="3728243"/>
            <a:ext cx="883667" cy="8325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>
            <a:off x="6720839" y="3261420"/>
            <a:ext cx="806057" cy="818506"/>
          </a:xfrm>
          <a:prstGeom prst="arc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>
            <a:off x="6692054" y="3197085"/>
            <a:ext cx="914400" cy="914400"/>
          </a:xfrm>
          <a:prstGeom prst="arc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A4373C-1B5B-47E3-AB4D-B3695AA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51703" t="17157" r="33864" b="9314"/>
          <a:stretch/>
        </p:blipFill>
        <p:spPr>
          <a:xfrm>
            <a:off x="6326292" y="1176618"/>
            <a:ext cx="1484667" cy="50426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2F03AA5-DF80-4DD3-B039-30D93BA68B90}"/>
              </a:ext>
            </a:extLst>
          </p:cNvPr>
          <p:cNvGrpSpPr/>
          <p:nvPr/>
        </p:nvGrpSpPr>
        <p:grpSpPr>
          <a:xfrm>
            <a:off x="11726580" y="6556382"/>
            <a:ext cx="271277" cy="269795"/>
            <a:chOff x="6155618" y="6142009"/>
            <a:chExt cx="271277" cy="269795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BA8BC6A6-A14E-4AAE-A262-0BE9B89D4404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80685602-FEF8-4D73-9935-6CE4A8B167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CD94400D-D55B-4157-A696-FF6574932066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9DF099D-6017-4C0B-A19B-7DF182B81B0E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6794</TotalTime>
  <Words>139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Arushri Swarup</cp:lastModifiedBy>
  <cp:revision>63</cp:revision>
  <dcterms:created xsi:type="dcterms:W3CDTF">2017-08-13T21:49:11Z</dcterms:created>
  <dcterms:modified xsi:type="dcterms:W3CDTF">2017-08-23T23:25:10Z</dcterms:modified>
</cp:coreProperties>
</file>