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5AD1-206A-4140-9893-F8571FC787B1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BD96A-C91C-5147-8635-2F871B737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BD96A-C91C-5147-8635-2F871B737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0B1D-892C-7644-9105-B9CDA68FC4D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A7A4-FFE5-244D-ACFC-4834D500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Workspace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Goal: design the body and tip of the instrument using ear anatomy as a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Problem: </a:t>
            </a:r>
            <a:r>
              <a:rPr lang="en-US" sz="2800" dirty="0" smtClean="0"/>
              <a:t>Endoscope can visualize areas in middle ear but current tools cannot reach certain areas.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2387138"/>
            <a:ext cx="5164183" cy="37990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9474" y="64907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https://s-media-cache-ak0.pinimg.com/736x/a9/a7/0f/a9a70f560bd321be8d7cf8272315d433.jpg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21" t="9093" r="2871" b="15751"/>
          <a:stretch/>
        </p:blipFill>
        <p:spPr>
          <a:xfrm>
            <a:off x="0" y="2387138"/>
            <a:ext cx="6962502" cy="40750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1381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</a:t>
            </a:r>
            <a:r>
              <a:rPr lang="en-US" sz="900" dirty="0" err="1" smtClean="0"/>
              <a:t>image.slidesharecdn.com</a:t>
            </a:r>
            <a:r>
              <a:rPr lang="en-US" sz="900" dirty="0" smtClean="0"/>
              <a:t>/2-151023145818-lva1-app6892/95/anatomy-of-middle-ear-4-638.jpg?cb=1445612510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11680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 Ear Anatomy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6453" y="1995216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Endoscopic 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90603" y="2873828"/>
            <a:ext cx="316775" cy="627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54480" y="2873828"/>
            <a:ext cx="16361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11680" y="5730240"/>
            <a:ext cx="677636" cy="7604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711359" y="4941244"/>
            <a:ext cx="1775732" cy="16440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0" y="4044410"/>
            <a:ext cx="3048000" cy="1781415"/>
            <a:chOff x="0" y="4044410"/>
            <a:chExt cx="3048000" cy="1781415"/>
          </a:xfrm>
        </p:grpSpPr>
        <p:sp>
          <p:nvSpPr>
            <p:cNvPr id="24" name="Triangle 23"/>
            <p:cNvSpPr/>
            <p:nvPr/>
          </p:nvSpPr>
          <p:spPr>
            <a:xfrm rot="16200000">
              <a:off x="1199485" y="3977310"/>
              <a:ext cx="1781415" cy="1915615"/>
            </a:xfrm>
            <a:prstGeom prst="triangle">
              <a:avLst/>
            </a:prstGeom>
            <a:solidFill>
              <a:srgbClr val="BDD7EE">
                <a:alpha val="38039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4613951"/>
              <a:ext cx="1798319" cy="654585"/>
            </a:xfrm>
            <a:prstGeom prst="rect">
              <a:avLst/>
            </a:prstGeom>
            <a:solidFill>
              <a:srgbClr val="00B0F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Endoscope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532" y="1423226"/>
            <a:ext cx="3289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95943" y="375648"/>
            <a:ext cx="11573691" cy="5999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Question 1: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optimal geometry of the body </a:t>
            </a:r>
            <a:r>
              <a:rPr lang="en-US" sz="2400" dirty="0" smtClean="0"/>
              <a:t>of the tool to reach areas within the middle ear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Head CT Scan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dicom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+ Slicer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Solidworks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[3D ear anatomy .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stl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+ endoscope]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Question 2: </a:t>
            </a:r>
            <a:r>
              <a:rPr lang="en-US" sz="2400" dirty="0" smtClean="0"/>
              <a:t>What is the </a:t>
            </a:r>
            <a:r>
              <a:rPr lang="en-US" sz="2400" b="1" dirty="0" smtClean="0">
                <a:solidFill>
                  <a:srgbClr val="00B0F0"/>
                </a:solidFill>
              </a:rPr>
              <a:t>desired tip function </a:t>
            </a:r>
            <a:r>
              <a:rPr lang="en-US" sz="2400" dirty="0" smtClean="0"/>
              <a:t>when the tool reaches that area? (e.g. forceps, curette, blade, etc.)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3D printed bony ear anatomy + Instrument with electromagnetic sensors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 map the tip workspace  integrate into computer model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Shaping Instrument: </a:t>
            </a:r>
          </a:p>
          <a:p>
            <a:pPr marL="0" indent="0">
              <a:buNone/>
            </a:pPr>
            <a:r>
              <a:rPr lang="en-US" sz="2400" dirty="0" smtClean="0"/>
              <a:t>Final computer model with anatomy &amp; endoscope (boundaries), tip workspace </a:t>
            </a:r>
            <a:r>
              <a:rPr lang="en-US" sz="2400" dirty="0" smtClean="0">
                <a:sym typeface="Wingdings"/>
              </a:rPr>
              <a:t> integrate a simple instrument and bend according to the model boundaries to try and form a shape that will reach the workspace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2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Workspace Mapping -&gt; there should be a way for the tip to reach all areas in the middle ear</a:t>
            </a:r>
          </a:p>
          <a:p>
            <a:r>
              <a:rPr lang="en-US" dirty="0" smtClean="0"/>
              <a:t>Can you export the workspace map into an STL?</a:t>
            </a:r>
          </a:p>
          <a:p>
            <a:r>
              <a:rPr lang="en-US" dirty="0" smtClean="0"/>
              <a:t>How do you work with such a big file?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5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129</Words>
  <Application>Microsoft Macintosh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Workspace Analysis</vt:lpstr>
      <vt:lpstr>Problem: Endoscope can visualize areas in middle ear but current tools cannot reach certain areas.</vt:lpstr>
      <vt:lpstr>PowerPoint Presentation</vt:lpstr>
      <vt:lpstr>Questions: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 Analysis</dc:title>
  <dc:creator>Arushri Swarup</dc:creator>
  <cp:lastModifiedBy>Arushri Swarup</cp:lastModifiedBy>
  <cp:revision>7</cp:revision>
  <dcterms:created xsi:type="dcterms:W3CDTF">2016-11-03T13:18:08Z</dcterms:created>
  <dcterms:modified xsi:type="dcterms:W3CDTF">2016-11-03T15:36:34Z</dcterms:modified>
</cp:coreProperties>
</file>