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43"/>
  </p:normalViewPr>
  <p:slideViewPr>
    <p:cSldViewPr snapToGrid="0" snapToObjects="1">
      <p:cViewPr varScale="1">
        <p:scale>
          <a:sx n="100" d="100"/>
          <a:sy n="100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94D7-F50D-6940-8E81-A69C4440DB1C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CA60-B3A6-1442-91DF-912B46B0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1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94D7-F50D-6940-8E81-A69C4440DB1C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CA60-B3A6-1442-91DF-912B46B0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5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94D7-F50D-6940-8E81-A69C4440DB1C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CA60-B3A6-1442-91DF-912B46B0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94D7-F50D-6940-8E81-A69C4440DB1C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CA60-B3A6-1442-91DF-912B46B0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4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94D7-F50D-6940-8E81-A69C4440DB1C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CA60-B3A6-1442-91DF-912B46B0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3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94D7-F50D-6940-8E81-A69C4440DB1C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CA60-B3A6-1442-91DF-912B46B0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9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94D7-F50D-6940-8E81-A69C4440DB1C}" type="datetimeFigureOut">
              <a:rPr lang="en-US" smtClean="0"/>
              <a:t>9/19/16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CA60-B3A6-1442-91DF-912B46B0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4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94D7-F50D-6940-8E81-A69C4440DB1C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CA60-B3A6-1442-91DF-912B46B0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0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94D7-F50D-6940-8E81-A69C4440DB1C}" type="datetimeFigureOut">
              <a:rPr lang="en-US" smtClean="0"/>
              <a:t>9/19/16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CA60-B3A6-1442-91DF-912B46B0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1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94D7-F50D-6940-8E81-A69C4440DB1C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CA60-B3A6-1442-91DF-912B46B0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1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94D7-F50D-6940-8E81-A69C4440DB1C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CA60-B3A6-1442-91DF-912B46B0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4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A94D7-F50D-6940-8E81-A69C4440DB1C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FCA60-B3A6-1442-91DF-912B46B0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9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3D Printer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22-Sep-2016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5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Printers in the Design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uPrint</a:t>
            </a:r>
            <a:r>
              <a:rPr lang="en-US" dirty="0" smtClean="0"/>
              <a:t> and Cube</a:t>
            </a:r>
          </a:p>
          <a:p>
            <a:pPr lvl="1"/>
            <a:r>
              <a:rPr lang="en-US" dirty="0" smtClean="0"/>
              <a:t>Initial prototypes</a:t>
            </a:r>
          </a:p>
          <a:p>
            <a:pPr lvl="1"/>
            <a:r>
              <a:rPr lang="en-US" dirty="0" smtClean="0"/>
              <a:t>Low resolution</a:t>
            </a:r>
          </a:p>
          <a:p>
            <a:pPr lvl="1"/>
            <a:r>
              <a:rPr lang="en-US" dirty="0" smtClean="0"/>
              <a:t>Large parts</a:t>
            </a:r>
          </a:p>
          <a:p>
            <a:r>
              <a:rPr lang="en-US" dirty="0" smtClean="0"/>
              <a:t>Form2</a:t>
            </a:r>
          </a:p>
          <a:p>
            <a:pPr lvl="1"/>
            <a:r>
              <a:rPr lang="en-US" dirty="0" smtClean="0"/>
              <a:t>Later prints</a:t>
            </a:r>
          </a:p>
          <a:p>
            <a:pPr lvl="1"/>
            <a:r>
              <a:rPr lang="en-US" dirty="0" smtClean="0"/>
              <a:t>Higher resolution</a:t>
            </a:r>
          </a:p>
          <a:p>
            <a:pPr lvl="1"/>
            <a:r>
              <a:rPr lang="en-US" dirty="0" smtClean="0"/>
              <a:t>Smaller parts</a:t>
            </a:r>
          </a:p>
          <a:p>
            <a:pPr lvl="1"/>
            <a:r>
              <a:rPr lang="en-US" dirty="0" smtClean="0"/>
              <a:t>More detail</a:t>
            </a:r>
          </a:p>
          <a:p>
            <a:r>
              <a:rPr lang="en-US" dirty="0" smtClean="0"/>
              <a:t>Set up time in the lab to set up the print AND to remove the parts</a:t>
            </a:r>
          </a:p>
          <a:p>
            <a:pPr lvl="1"/>
            <a:r>
              <a:rPr lang="en-US" dirty="0" err="1" smtClean="0"/>
              <a:t>uPrint</a:t>
            </a:r>
            <a:r>
              <a:rPr lang="en-US" dirty="0" smtClean="0"/>
              <a:t> and Form2 can be run overnight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33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into 2 groups: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MB64</a:t>
            </a:r>
          </a:p>
          <a:p>
            <a:r>
              <a:rPr lang="en-US" dirty="0" err="1" smtClean="0"/>
              <a:t>uPrint</a:t>
            </a:r>
            <a:endParaRPr lang="en-US" dirty="0" smtClean="0"/>
          </a:p>
          <a:p>
            <a:r>
              <a:rPr lang="en-US" dirty="0" smtClean="0"/>
              <a:t>Form2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MB78</a:t>
            </a:r>
          </a:p>
          <a:p>
            <a:r>
              <a:rPr lang="en-US" dirty="0" smtClean="0"/>
              <a:t>Cube 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uPrint</a:t>
            </a:r>
            <a:r>
              <a:rPr lang="en-US" dirty="0" smtClean="0"/>
              <a:t> - software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080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Detect -&gt; select printer</a:t>
            </a:r>
          </a:p>
          <a:p>
            <a:r>
              <a:rPr lang="en-US" dirty="0" smtClean="0"/>
              <a:t>Add .</a:t>
            </a:r>
            <a:r>
              <a:rPr lang="en-US" dirty="0" err="1" smtClean="0"/>
              <a:t>stl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Ensure units are correct</a:t>
            </a:r>
          </a:p>
          <a:p>
            <a:r>
              <a:rPr lang="en-US" dirty="0" smtClean="0"/>
              <a:t>Process the part</a:t>
            </a:r>
          </a:p>
          <a:p>
            <a:pPr lvl="1"/>
            <a:r>
              <a:rPr lang="en-US" dirty="0" smtClean="0"/>
              <a:t>Part layers shown </a:t>
            </a:r>
          </a:p>
          <a:p>
            <a:pPr lvl="1"/>
            <a:r>
              <a:rPr lang="en-US" dirty="0" smtClean="0"/>
              <a:t>Support shown in purple</a:t>
            </a:r>
          </a:p>
          <a:p>
            <a:r>
              <a:rPr lang="en-US" dirty="0" smtClean="0"/>
              <a:t>Part orientation: </a:t>
            </a:r>
          </a:p>
          <a:p>
            <a:pPr lvl="1"/>
            <a:r>
              <a:rPr lang="en-US" dirty="0" smtClean="0"/>
              <a:t>Inspect tray and optimize placement of parts </a:t>
            </a:r>
          </a:p>
          <a:p>
            <a:pPr lvl="1"/>
            <a:r>
              <a:rPr lang="en-US" dirty="0" smtClean="0"/>
              <a:t>Don’t print over gouges</a:t>
            </a:r>
          </a:p>
          <a:p>
            <a:pPr lvl="1"/>
            <a:r>
              <a:rPr lang="en-US" dirty="0" smtClean="0"/>
              <a:t>Print tall to conserve space on build tray</a:t>
            </a:r>
          </a:p>
          <a:p>
            <a:r>
              <a:rPr lang="en-US" dirty="0" smtClean="0"/>
              <a:t>Add to pack</a:t>
            </a:r>
          </a:p>
          <a:p>
            <a:pPr lvl="1"/>
            <a:r>
              <a:rPr lang="en-US" dirty="0" smtClean="0"/>
              <a:t>Record how much time and material is being used</a:t>
            </a:r>
          </a:p>
          <a:p>
            <a:pPr lvl="1"/>
            <a:r>
              <a:rPr lang="en-US" dirty="0" smtClean="0"/>
              <a:t>Can save .</a:t>
            </a:r>
            <a:r>
              <a:rPr lang="en-US" dirty="0" err="1" smtClean="0"/>
              <a:t>cmb</a:t>
            </a:r>
            <a:r>
              <a:rPr lang="en-US" dirty="0" smtClean="0"/>
              <a:t> job file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5104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uPrint</a:t>
            </a:r>
            <a:r>
              <a:rPr lang="en-US" dirty="0" smtClean="0"/>
              <a:t> - printer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heat resistant gloves</a:t>
            </a:r>
          </a:p>
          <a:p>
            <a:r>
              <a:rPr lang="en-US" dirty="0" smtClean="0"/>
              <a:t>Empty garbage bin inside</a:t>
            </a:r>
          </a:p>
          <a:p>
            <a:r>
              <a:rPr lang="en-US" dirty="0" smtClean="0"/>
              <a:t>Insert tray, lock in place, engage blue clips</a:t>
            </a:r>
          </a:p>
          <a:p>
            <a:r>
              <a:rPr lang="en-US" dirty="0" smtClean="0"/>
              <a:t>Change material (if necessary) via cartridges located at the bottom</a:t>
            </a:r>
          </a:p>
          <a:p>
            <a:r>
              <a:rPr lang="en-US" dirty="0" smtClean="0"/>
              <a:t>Push the ‘start model’ button on the side</a:t>
            </a:r>
          </a:p>
          <a:p>
            <a:r>
              <a:rPr lang="en-US" dirty="0" smtClean="0"/>
              <a:t>Removing parts: </a:t>
            </a:r>
          </a:p>
          <a:p>
            <a:pPr lvl="1"/>
            <a:r>
              <a:rPr lang="en-US" dirty="0" smtClean="0"/>
              <a:t>Use heat resistant gloves to remove the tray</a:t>
            </a:r>
          </a:p>
          <a:p>
            <a:pPr lvl="1"/>
            <a:r>
              <a:rPr lang="en-US" dirty="0" smtClean="0"/>
              <a:t>Use cut resistant gloves and scraper to remove parts from plate</a:t>
            </a:r>
          </a:p>
          <a:p>
            <a:pPr lvl="1"/>
            <a:r>
              <a:rPr lang="en-US" dirty="0" smtClean="0"/>
              <a:t>Use pliers to remove support material</a:t>
            </a:r>
          </a:p>
          <a:p>
            <a:pPr lvl="1"/>
            <a:r>
              <a:rPr lang="en-US" dirty="0" smtClean="0"/>
              <a:t>Can use water solution bath to remove excess support material (~10 hour soak)</a:t>
            </a:r>
          </a:p>
          <a:p>
            <a:pPr lvl="2"/>
            <a:r>
              <a:rPr lang="en-US" dirty="0" smtClean="0"/>
              <a:t>Put the part in the bath and change the sign to indicate bath to be turned 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5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5765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Ask </a:t>
            </a:r>
            <a:r>
              <a:rPr lang="en-US" dirty="0" err="1" smtClean="0"/>
              <a:t>Arushri</a:t>
            </a:r>
            <a:r>
              <a:rPr lang="en-US" dirty="0" smtClean="0"/>
              <a:t> to train a group member before using the printer </a:t>
            </a:r>
          </a:p>
          <a:p>
            <a:r>
              <a:rPr lang="en-US" dirty="0" smtClean="0"/>
              <a:t>Use Preform software</a:t>
            </a:r>
          </a:p>
          <a:p>
            <a:pPr lvl="1"/>
            <a:r>
              <a:rPr lang="en-US" dirty="0" smtClean="0"/>
              <a:t>Upload part .</a:t>
            </a:r>
            <a:r>
              <a:rPr lang="en-US" dirty="0" err="1" smtClean="0"/>
              <a:t>stl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Select Form2 printer </a:t>
            </a:r>
          </a:p>
          <a:p>
            <a:pPr lvl="1"/>
            <a:r>
              <a:rPr lang="en-US" dirty="0" smtClean="0"/>
              <a:t>Select resin (Clear or Flexible)</a:t>
            </a:r>
          </a:p>
          <a:p>
            <a:pPr lvl="1"/>
            <a:r>
              <a:rPr lang="en-US" dirty="0" smtClean="0"/>
              <a:t>Orient on a slant</a:t>
            </a:r>
          </a:p>
          <a:p>
            <a:pPr lvl="1"/>
            <a:r>
              <a:rPr lang="en-US" dirty="0" smtClean="0"/>
              <a:t>Add supports</a:t>
            </a:r>
          </a:p>
          <a:p>
            <a:pPr lvl="1"/>
            <a:r>
              <a:rPr lang="en-US" dirty="0" smtClean="0"/>
              <a:t>Send to printer</a:t>
            </a:r>
          </a:p>
          <a:p>
            <a:r>
              <a:rPr lang="en-US" dirty="0" smtClean="0"/>
              <a:t>Ensure the build platform is clean </a:t>
            </a:r>
          </a:p>
          <a:p>
            <a:pPr lvl="1"/>
            <a:r>
              <a:rPr lang="en-US" dirty="0" smtClean="0"/>
              <a:t>Alcohol on black part</a:t>
            </a:r>
          </a:p>
          <a:p>
            <a:pPr lvl="1"/>
            <a:r>
              <a:rPr lang="en-US" dirty="0" smtClean="0"/>
              <a:t>No alcohol on metal</a:t>
            </a:r>
          </a:p>
          <a:p>
            <a:r>
              <a:rPr lang="en-US" dirty="0" smtClean="0"/>
              <a:t>Remove particles inside build tray</a:t>
            </a:r>
          </a:p>
          <a:p>
            <a:r>
              <a:rPr lang="en-US" dirty="0" smtClean="0"/>
              <a:t>Follow instructions on printer screen</a:t>
            </a:r>
          </a:p>
          <a:p>
            <a:pPr lvl="1"/>
            <a:r>
              <a:rPr lang="en-US" dirty="0" smtClean="0"/>
              <a:t>Level printer </a:t>
            </a:r>
          </a:p>
          <a:p>
            <a:r>
              <a:rPr lang="en-US" dirty="0" smtClean="0"/>
              <a:t>Start print</a:t>
            </a:r>
          </a:p>
          <a:p>
            <a:pPr lvl="1"/>
            <a:r>
              <a:rPr lang="en-US" dirty="0" smtClean="0"/>
              <a:t>Can leave overnight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1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part from build platform using spatula </a:t>
            </a:r>
          </a:p>
          <a:p>
            <a:r>
              <a:rPr lang="en-US" dirty="0" smtClean="0"/>
              <a:t>Clean build platform</a:t>
            </a:r>
          </a:p>
          <a:p>
            <a:r>
              <a:rPr lang="en-US" dirty="0" smtClean="0"/>
              <a:t>Soak parts in alcohol for 15 minutes</a:t>
            </a:r>
          </a:p>
          <a:p>
            <a:r>
              <a:rPr lang="en-US" dirty="0" smtClean="0"/>
              <a:t>Blow dry </a:t>
            </a:r>
          </a:p>
          <a:p>
            <a:r>
              <a:rPr lang="en-US" dirty="0" smtClean="0"/>
              <a:t>Post-processing</a:t>
            </a:r>
          </a:p>
          <a:p>
            <a:pPr lvl="1"/>
            <a:r>
              <a:rPr lang="en-US" dirty="0" smtClean="0"/>
              <a:t>Drill holes</a:t>
            </a:r>
          </a:p>
          <a:p>
            <a:pPr lvl="1"/>
            <a:r>
              <a:rPr lang="en-US" dirty="0" smtClean="0"/>
              <a:t>Tap hole</a:t>
            </a:r>
          </a:p>
          <a:p>
            <a:r>
              <a:rPr lang="en-US" dirty="0" smtClean="0"/>
              <a:t>Let cure in sunlight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2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329</Words>
  <Application>Microsoft Macintosh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3D Printer Training</vt:lpstr>
      <vt:lpstr>3D Printers in the Design Studio</vt:lpstr>
      <vt:lpstr>Split into 2 groups:</vt:lpstr>
      <vt:lpstr>uPrint - software</vt:lpstr>
      <vt:lpstr>uPrint - printer</vt:lpstr>
      <vt:lpstr>Form2</vt:lpstr>
      <vt:lpstr>Form2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Printer Training</dc:title>
  <dc:creator>Arushri Swarup</dc:creator>
  <cp:lastModifiedBy>Arushri Swarup</cp:lastModifiedBy>
  <cp:revision>3</cp:revision>
  <dcterms:created xsi:type="dcterms:W3CDTF">2016-09-19T20:06:51Z</dcterms:created>
  <dcterms:modified xsi:type="dcterms:W3CDTF">2016-09-19T20:29:41Z</dcterms:modified>
</cp:coreProperties>
</file>