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9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0535-BA7E-7B46-BEF7-4548BC3685BF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2E65-AC45-7744-97A6-E7A9CF764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youtube.com/watch?v=IUg4Jco-Apc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Instrument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the optimal geometry of the tool?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Workspace Study</a:t>
            </a:r>
          </a:p>
          <a:p>
            <a:pPr lvl="1"/>
            <a:r>
              <a:rPr lang="en-US" dirty="0" smtClean="0"/>
              <a:t>Normal, high quality MRI scan of the middle ear -&gt; 3D model using lab software</a:t>
            </a:r>
          </a:p>
          <a:p>
            <a:pPr lvl="1"/>
            <a:r>
              <a:rPr lang="en-US" dirty="0" smtClean="0"/>
              <a:t>Analyze/quantify the workspace volume, and what anatomical obstacles are there (include bones, facial nerve, etc.)</a:t>
            </a:r>
          </a:p>
          <a:p>
            <a:r>
              <a:rPr lang="en-US" dirty="0" smtClean="0"/>
              <a:t>Optimize Tool Design</a:t>
            </a:r>
          </a:p>
          <a:p>
            <a:pPr lvl="1"/>
            <a:r>
              <a:rPr lang="en-US" dirty="0" smtClean="0"/>
              <a:t>Start very simple: </a:t>
            </a:r>
            <a:r>
              <a:rPr lang="en-US" dirty="0" err="1" smtClean="0"/>
              <a:t>eg</a:t>
            </a:r>
            <a:r>
              <a:rPr lang="en-US" dirty="0" smtClean="0"/>
              <a:t>. A straight, rigid instrument, with one curve or one bend</a:t>
            </a:r>
          </a:p>
          <a:p>
            <a:pPr lvl="1"/>
            <a:r>
              <a:rPr lang="en-US" dirty="0" smtClean="0"/>
              <a:t>Analyze how it can move in the model</a:t>
            </a:r>
          </a:p>
          <a:p>
            <a:pPr lvl="1"/>
            <a:r>
              <a:rPr lang="en-US" dirty="0" smtClean="0"/>
              <a:t>Figure out if pitch, yaw, roll is required </a:t>
            </a:r>
          </a:p>
          <a:p>
            <a:pPr lvl="1"/>
            <a:r>
              <a:rPr lang="en-US" dirty="0" smtClean="0"/>
              <a:t>Add more mechanisms based on what is required after this analysis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0" y="4729413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recesses in the middle ear?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Controlled tool bending</a:t>
            </a:r>
          </a:p>
          <a:p>
            <a:r>
              <a:rPr lang="en-US" dirty="0" smtClean="0"/>
              <a:t>Pre-shape tools to optimized angles/curvatures calculated using 3D 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31" y="2693272"/>
            <a:ext cx="4598737" cy="1515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452" y="4343400"/>
            <a:ext cx="5892800" cy="196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Concentric Tubes</a:t>
            </a:r>
          </a:p>
          <a:p>
            <a:pPr lvl="1"/>
            <a:r>
              <a:rPr lang="en-US" dirty="0" smtClean="0">
                <a:hlinkClick r:id="rId4"/>
              </a:rPr>
              <a:t>https://www.youtube.com/watch?v=IUg4Jco-Apc</a:t>
            </a:r>
            <a:endParaRPr lang="en-US" dirty="0" smtClean="0"/>
          </a:p>
          <a:p>
            <a:pPr lvl="1"/>
            <a:r>
              <a:rPr lang="en-US" dirty="0" smtClean="0"/>
              <a:t>Push the curved tube out of a straight tube</a:t>
            </a:r>
          </a:p>
          <a:p>
            <a:pPr lvl="1"/>
            <a:r>
              <a:rPr lang="en-US" dirty="0" smtClean="0"/>
              <a:t>Can have multiple tubes to widen workspace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preshape</a:t>
            </a:r>
            <a:r>
              <a:rPr lang="en-US" dirty="0" smtClean="0"/>
              <a:t> the curve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Wrist</a:t>
            </a:r>
          </a:p>
          <a:p>
            <a:pPr lvl="1"/>
            <a:r>
              <a:rPr lang="en-US" dirty="0" smtClean="0"/>
              <a:t>Requires cable running along the inside of the tube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Requirement: hand/wrist must remain steady during actuation </a:t>
            </a:r>
          </a:p>
          <a:p>
            <a:r>
              <a:rPr lang="en-US" dirty="0" smtClean="0"/>
              <a:t>Fingers gripping the tool must perform the actuation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INSERT HANDLE DESIGNS (from Kyle)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7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Instrument Design</vt:lpstr>
      <vt:lpstr>How to find the optimal geometry of the tool? </vt:lpstr>
      <vt:lpstr>How to access recesses in the middle ear? </vt:lpstr>
      <vt:lpstr>Mechanisms </vt:lpstr>
      <vt:lpstr>Handle Designs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Instruments</dc:title>
  <dc:creator>Arushri Swarup</dc:creator>
  <cp:lastModifiedBy>Arushri Swarup</cp:lastModifiedBy>
  <cp:revision>4</cp:revision>
  <dcterms:created xsi:type="dcterms:W3CDTF">2016-09-16T17:09:08Z</dcterms:created>
  <dcterms:modified xsi:type="dcterms:W3CDTF">2016-09-16T20:32:39Z</dcterms:modified>
</cp:coreProperties>
</file>