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206-1FF0-401B-9ACB-683C4DDD7262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1E81-01B1-48A8-B56B-4A0BAB109BF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206-1FF0-401B-9ACB-683C4DDD7262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1E81-01B1-48A8-B56B-4A0BAB109BF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206-1FF0-401B-9ACB-683C4DDD7262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1E81-01B1-48A8-B56B-4A0BAB109BF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206-1FF0-401B-9ACB-683C4DDD7262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1E81-01B1-48A8-B56B-4A0BAB109BF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206-1FF0-401B-9ACB-683C4DDD7262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1E81-01B1-48A8-B56B-4A0BAB109BF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206-1FF0-401B-9ACB-683C4DDD7262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1E81-01B1-48A8-B56B-4A0BAB109BF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206-1FF0-401B-9ACB-683C4DDD7262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1E81-01B1-48A8-B56B-4A0BAB109BF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206-1FF0-401B-9ACB-683C4DDD7262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1E81-01B1-48A8-B56B-4A0BAB109BF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206-1FF0-401B-9ACB-683C4DDD7262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1E81-01B1-48A8-B56B-4A0BAB109BF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206-1FF0-401B-9ACB-683C4DDD7262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1E81-01B1-48A8-B56B-4A0BAB109BF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27206-1FF0-401B-9ACB-683C4DDD7262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1E81-01B1-48A8-B56B-4A0BAB109BF5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27206-1FF0-401B-9ACB-683C4DDD7262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1E81-01B1-48A8-B56B-4A0BAB109BF5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Technical Plan for Ear Surgery Instrument Design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Workspace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To make an instrument – design tip and body</a:t>
            </a:r>
          </a:p>
          <a:p>
            <a:r>
              <a:rPr lang="en-CA" dirty="0" smtClean="0"/>
              <a:t>Body design: overcome anatomical and endoscope barriers to reach structures within middle ear</a:t>
            </a:r>
          </a:p>
          <a:p>
            <a:pPr lvl="1"/>
            <a:r>
              <a:rPr lang="en-CA" dirty="0" smtClean="0"/>
              <a:t>Create CT scan-generated computer model</a:t>
            </a:r>
          </a:p>
          <a:p>
            <a:pPr lvl="1"/>
            <a:r>
              <a:rPr lang="en-CA" dirty="0" smtClean="0"/>
              <a:t>Add endoscope </a:t>
            </a:r>
          </a:p>
          <a:p>
            <a:r>
              <a:rPr lang="en-CA" dirty="0" smtClean="0"/>
              <a:t>Tip design: what will the tool do once it reaches the desired area</a:t>
            </a:r>
          </a:p>
          <a:p>
            <a:pPr lvl="1"/>
            <a:r>
              <a:rPr lang="en-CA" dirty="0" smtClean="0"/>
              <a:t>Attach electromagnetic sensors on the tip of a tool, 3D print ear anatomy, ask PI (an ear surgeon) to perform surgical </a:t>
            </a:r>
            <a:r>
              <a:rPr lang="en-CA" dirty="0" err="1" smtClean="0"/>
              <a:t>maneuvres</a:t>
            </a:r>
            <a:r>
              <a:rPr lang="en-CA" dirty="0" smtClean="0"/>
              <a:t> to map </a:t>
            </a:r>
            <a:r>
              <a:rPr lang="en-CA" smtClean="0"/>
              <a:t>the workspace</a:t>
            </a:r>
            <a:endParaRPr lang="en-CA"/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Technical Plan for Ear Surgery Instrument Design</vt:lpstr>
      <vt:lpstr>Workspace Analysis</vt:lpstr>
    </vt:vector>
  </TitlesOfParts>
  <Company>HSC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Plan for Ear Surgery Instrument Design</dc:title>
  <dc:creator>Arushri Swarup</dc:creator>
  <cp:lastModifiedBy>Arushri Swarup</cp:lastModifiedBy>
  <cp:revision>2</cp:revision>
  <dcterms:created xsi:type="dcterms:W3CDTF">2016-11-01T22:56:32Z</dcterms:created>
  <dcterms:modified xsi:type="dcterms:W3CDTF">2016-11-01T23:19:01Z</dcterms:modified>
</cp:coreProperties>
</file>