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8"/>
  </p:normalViewPr>
  <p:slideViewPr>
    <p:cSldViewPr snapToGrid="0" snapToObjects="1">
      <p:cViewPr varScale="1">
        <p:scale>
          <a:sx n="97" d="100"/>
          <a:sy n="97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0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FD331-5686-3042-A147-1FB26AAC8CDD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2AD6-50B1-1D41-86CA-E097FBC98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25287" y="1089425"/>
            <a:ext cx="12351026" cy="4339395"/>
            <a:chOff x="662609" y="1089425"/>
            <a:chExt cx="12351026" cy="4339395"/>
          </a:xfrm>
        </p:grpSpPr>
        <p:sp>
          <p:nvSpPr>
            <p:cNvPr id="2" name="Rounded Rectangle 1"/>
            <p:cNvSpPr/>
            <p:nvPr/>
          </p:nvSpPr>
          <p:spPr>
            <a:xfrm>
              <a:off x="662609" y="1775791"/>
              <a:ext cx="1298713" cy="6096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September</a:t>
              </a:r>
              <a:endParaRPr lang="en-US" dirty="0"/>
            </a:p>
          </p:txBody>
        </p:sp>
        <p:sp>
          <p:nvSpPr>
            <p:cNvPr id="6" name="Left Bracket 5"/>
            <p:cNvSpPr/>
            <p:nvPr/>
          </p:nvSpPr>
          <p:spPr>
            <a:xfrm rot="16200000" flipH="1">
              <a:off x="3302442" y="-443398"/>
              <a:ext cx="247214" cy="3837493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71263" y="1097266"/>
              <a:ext cx="971021" cy="53732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2016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617" y="2526589"/>
              <a:ext cx="3594473" cy="461665"/>
            </a:xfrm>
            <a:prstGeom prst="rect">
              <a:avLst/>
            </a:prstGeom>
            <a:solidFill>
              <a:srgbClr val="00B0F0">
                <a:alpha val="38039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Writing Research Ethics Board (REB) application to conduct the research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5617" y="3090237"/>
              <a:ext cx="2710433" cy="276999"/>
            </a:xfrm>
            <a:prstGeom prst="rect">
              <a:avLst/>
            </a:prstGeom>
            <a:solidFill>
              <a:srgbClr val="00B0F0">
                <a:alpha val="38039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Development of Survey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809" y="3399655"/>
              <a:ext cx="3524834" cy="461665"/>
            </a:xfrm>
            <a:prstGeom prst="rect">
              <a:avLst/>
            </a:prstGeom>
            <a:solidFill>
              <a:srgbClr val="00B0F0">
                <a:alpha val="38039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REB review + time to answer questions posed by the reviewers 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44329" y="1775791"/>
              <a:ext cx="1298713" cy="6096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October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26050" y="1775791"/>
              <a:ext cx="1298713" cy="6096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November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807771" y="1775791"/>
              <a:ext cx="1298713" cy="6096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December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325145" y="1775791"/>
              <a:ext cx="1298713" cy="6096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January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11688" y="1775791"/>
              <a:ext cx="1298713" cy="6096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February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98231" y="1775791"/>
              <a:ext cx="1298713" cy="6096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March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484774" y="1775791"/>
              <a:ext cx="1298713" cy="6096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April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49430" y="3861321"/>
              <a:ext cx="1292205" cy="276999"/>
            </a:xfrm>
            <a:prstGeom prst="rect">
              <a:avLst/>
            </a:prstGeom>
            <a:solidFill>
              <a:srgbClr val="7030A0">
                <a:alpha val="38039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20667" y="4215239"/>
              <a:ext cx="530570" cy="276999"/>
            </a:xfrm>
            <a:prstGeom prst="rect">
              <a:avLst/>
            </a:prstGeom>
            <a:solidFill>
              <a:srgbClr val="7030A0">
                <a:alpha val="38039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80911" y="4203628"/>
              <a:ext cx="3903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Analyze the results of the survey and develop a new survey</a:t>
              </a:r>
              <a:r>
                <a:rPr lang="en-US" sz="1200" dirty="0" smtClean="0">
                  <a:effectLst/>
                </a:rPr>
                <a:t> </a:t>
              </a:r>
              <a:endParaRPr lang="en-US" sz="12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59174" y="3847387"/>
              <a:ext cx="3878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Sending out surveys +time to wait for physicians to answer</a:t>
              </a:r>
              <a:r>
                <a:rPr lang="en-US" sz="1200" dirty="0" smtClean="0">
                  <a:effectLst/>
                </a:rPr>
                <a:t> </a:t>
              </a:r>
              <a:endParaRPr lang="en-US" sz="12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40586" y="4533293"/>
              <a:ext cx="1344188" cy="420610"/>
            </a:xfrm>
            <a:prstGeom prst="rect">
              <a:avLst/>
            </a:prstGeom>
            <a:solidFill>
              <a:srgbClr val="7030A0">
                <a:alpha val="38039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0587" y="4505490"/>
              <a:ext cx="387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Sending out 2</a:t>
              </a:r>
              <a:r>
                <a:rPr lang="en-US" sz="1200" baseline="30000" dirty="0" smtClean="0"/>
                <a:t>nd</a:t>
              </a:r>
              <a:r>
                <a:rPr lang="en-US" sz="1200" dirty="0" smtClean="0"/>
                <a:t> round of surveys + time to wait for physicians to answer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4530" y="4993659"/>
              <a:ext cx="1344188" cy="420610"/>
            </a:xfrm>
            <a:prstGeom prst="rect">
              <a:avLst/>
            </a:prstGeom>
            <a:solidFill>
              <a:srgbClr val="7030A0">
                <a:alpha val="38039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84774" y="4967155"/>
              <a:ext cx="2316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Analyze the results of the survey and write publication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49429" y="3438892"/>
              <a:ext cx="4634058" cy="276999"/>
            </a:xfrm>
            <a:prstGeom prst="rect">
              <a:avLst/>
            </a:prstGeom>
            <a:solidFill>
              <a:srgbClr val="7030A0">
                <a:alpha val="38039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Attend surgeries and time the steps</a:t>
              </a:r>
              <a:endParaRPr lang="en-US" sz="1200" dirty="0"/>
            </a:p>
          </p:txBody>
        </p:sp>
        <p:sp>
          <p:nvSpPr>
            <p:cNvPr id="30" name="Left Bracket 29"/>
            <p:cNvSpPr/>
            <p:nvPr/>
          </p:nvSpPr>
          <p:spPr>
            <a:xfrm rot="16200000" flipH="1">
              <a:off x="9014688" y="-451239"/>
              <a:ext cx="247214" cy="383749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583509" y="1089425"/>
              <a:ext cx="971021" cy="53732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2017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1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87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Arushri Swarup</dc:creator>
  <cp:lastModifiedBy>Arushri Swarup</cp:lastModifiedBy>
  <cp:revision>6</cp:revision>
  <dcterms:created xsi:type="dcterms:W3CDTF">2016-10-31T15:19:05Z</dcterms:created>
  <dcterms:modified xsi:type="dcterms:W3CDTF">2016-11-01T21:49:31Z</dcterms:modified>
</cp:coreProperties>
</file>